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0" r:id="rId6"/>
    <p:sldId id="259" r:id="rId7"/>
    <p:sldId id="258" r:id="rId8"/>
    <p:sldId id="257" r:id="rId9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43"/>
  </p:normalViewPr>
  <p:slideViewPr>
    <p:cSldViewPr snapToGrid="0" snapToObjects="1">
      <p:cViewPr>
        <p:scale>
          <a:sx n="70" d="100"/>
          <a:sy n="70" d="100"/>
        </p:scale>
        <p:origin x="1304" y="14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DF079-C903-604C-85E0-C2A2D9953918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EABB-2440-254A-B265-B54897AA7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32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09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1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76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7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18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102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4EABB-2440-254A-B265-B54897AA741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54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70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37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8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03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07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86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31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70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4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74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3E4A1-8267-CC4D-A663-B106E67CF22B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EB66-DDF9-D048-B883-ED020752B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9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Picture 2" descr="8・１３東京で報知映画賞・特選試写会「孤狼の血 LEVEL2」を開催！ | お知らせ | 報知新聞社">
            <a:extLst>
              <a:ext uri="{FF2B5EF4-FFF2-40B4-BE49-F238E27FC236}">
                <a16:creationId xmlns:a16="http://schemas.microsoft.com/office/drawing/2014/main" id="{60E30DD2-4C88-B5A8-C042-A6269502A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6" y="84039"/>
            <a:ext cx="4002675" cy="138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映画『孤狼の血 LEVEL2』前作から3年後が舞台&amp;優等生刑事がワイルドに...何があったのか？ - ファッションプレス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34EB45B6-6D1D-CB86-C91B-355953A9ABDA}"/>
              </a:ext>
            </a:extLst>
          </p:cNvPr>
          <p:cNvSpPr/>
          <p:nvPr/>
        </p:nvSpPr>
        <p:spPr>
          <a:xfrm>
            <a:off x="772886" y="1379469"/>
            <a:ext cx="8584014" cy="10614718"/>
          </a:xfrm>
          <a:custGeom>
            <a:avLst/>
            <a:gdLst>
              <a:gd name="connsiteX0" fmla="*/ 1452484 w 8428134"/>
              <a:gd name="connsiteY0" fmla="*/ 10088631 h 10614718"/>
              <a:gd name="connsiteX1" fmla="*/ 1909684 w 8428134"/>
              <a:gd name="connsiteY1" fmla="*/ 9174231 h 10614718"/>
              <a:gd name="connsiteX2" fmla="*/ 1700134 w 8428134"/>
              <a:gd name="connsiteY2" fmla="*/ 9345681 h 10614718"/>
              <a:gd name="connsiteX3" fmla="*/ 1566784 w 8428134"/>
              <a:gd name="connsiteY3" fmla="*/ 7288281 h 10614718"/>
              <a:gd name="connsiteX4" fmla="*/ 1681084 w 8428134"/>
              <a:gd name="connsiteY4" fmla="*/ 8316981 h 10614718"/>
              <a:gd name="connsiteX5" fmla="*/ 1738234 w 8428134"/>
              <a:gd name="connsiteY5" fmla="*/ 6545331 h 10614718"/>
              <a:gd name="connsiteX6" fmla="*/ 2023984 w 8428134"/>
              <a:gd name="connsiteY6" fmla="*/ 7002531 h 10614718"/>
              <a:gd name="connsiteX7" fmla="*/ 1566784 w 8428134"/>
              <a:gd name="connsiteY7" fmla="*/ 6259581 h 10614718"/>
              <a:gd name="connsiteX8" fmla="*/ 1090534 w 8428134"/>
              <a:gd name="connsiteY8" fmla="*/ 6088131 h 10614718"/>
              <a:gd name="connsiteX9" fmla="*/ 1242934 w 8428134"/>
              <a:gd name="connsiteY9" fmla="*/ 6297681 h 10614718"/>
              <a:gd name="connsiteX10" fmla="*/ 499984 w 8428134"/>
              <a:gd name="connsiteY10" fmla="*/ 3725931 h 10614718"/>
              <a:gd name="connsiteX11" fmla="*/ 519034 w 8428134"/>
              <a:gd name="connsiteY11" fmla="*/ 3897381 h 10614718"/>
              <a:gd name="connsiteX12" fmla="*/ 519034 w 8428134"/>
              <a:gd name="connsiteY12" fmla="*/ 2792481 h 10614718"/>
              <a:gd name="connsiteX13" fmla="*/ 442834 w 8428134"/>
              <a:gd name="connsiteY13" fmla="*/ 3040131 h 10614718"/>
              <a:gd name="connsiteX14" fmla="*/ 366634 w 8428134"/>
              <a:gd name="connsiteY14" fmla="*/ 1077981 h 10614718"/>
              <a:gd name="connsiteX15" fmla="*/ 404734 w 8428134"/>
              <a:gd name="connsiteY15" fmla="*/ 1211331 h 10614718"/>
              <a:gd name="connsiteX16" fmla="*/ 976234 w 8428134"/>
              <a:gd name="connsiteY16" fmla="*/ 601731 h 10614718"/>
              <a:gd name="connsiteX17" fmla="*/ 42784 w 8428134"/>
              <a:gd name="connsiteY17" fmla="*/ 582681 h 10614718"/>
              <a:gd name="connsiteX18" fmla="*/ 2633584 w 8428134"/>
              <a:gd name="connsiteY18" fmla="*/ 30231 h 10614718"/>
              <a:gd name="connsiteX19" fmla="*/ 2938384 w 8428134"/>
              <a:gd name="connsiteY19" fmla="*/ 68331 h 10614718"/>
              <a:gd name="connsiteX20" fmla="*/ 4424284 w 8428134"/>
              <a:gd name="connsiteY20" fmla="*/ 239781 h 10614718"/>
              <a:gd name="connsiteX21" fmla="*/ 4176634 w 8428134"/>
              <a:gd name="connsiteY21" fmla="*/ 296931 h 10614718"/>
              <a:gd name="connsiteX22" fmla="*/ 5529184 w 8428134"/>
              <a:gd name="connsiteY22" fmla="*/ 1820931 h 10614718"/>
              <a:gd name="connsiteX23" fmla="*/ 5510134 w 8428134"/>
              <a:gd name="connsiteY23" fmla="*/ 1687581 h 10614718"/>
              <a:gd name="connsiteX24" fmla="*/ 5395834 w 8428134"/>
              <a:gd name="connsiteY24" fmla="*/ 3402081 h 10614718"/>
              <a:gd name="connsiteX25" fmla="*/ 5414884 w 8428134"/>
              <a:gd name="connsiteY25" fmla="*/ 3173481 h 10614718"/>
              <a:gd name="connsiteX26" fmla="*/ 4938634 w 8428134"/>
              <a:gd name="connsiteY26" fmla="*/ 3992631 h 10614718"/>
              <a:gd name="connsiteX27" fmla="*/ 4919584 w 8428134"/>
              <a:gd name="connsiteY27" fmla="*/ 5116581 h 10614718"/>
              <a:gd name="connsiteX28" fmla="*/ 4862434 w 8428134"/>
              <a:gd name="connsiteY28" fmla="*/ 4830831 h 10614718"/>
              <a:gd name="connsiteX29" fmla="*/ 5719684 w 8428134"/>
              <a:gd name="connsiteY29" fmla="*/ 5897631 h 10614718"/>
              <a:gd name="connsiteX30" fmla="*/ 6005434 w 8428134"/>
              <a:gd name="connsiteY30" fmla="*/ 5916681 h 10614718"/>
              <a:gd name="connsiteX31" fmla="*/ 7224634 w 8428134"/>
              <a:gd name="connsiteY31" fmla="*/ 6850131 h 10614718"/>
              <a:gd name="connsiteX32" fmla="*/ 7167484 w 8428134"/>
              <a:gd name="connsiteY32" fmla="*/ 6812031 h 10614718"/>
              <a:gd name="connsiteX33" fmla="*/ 8196184 w 8428134"/>
              <a:gd name="connsiteY33" fmla="*/ 8145531 h 10614718"/>
              <a:gd name="connsiteX34" fmla="*/ 7548484 w 8428134"/>
              <a:gd name="connsiteY34" fmla="*/ 7574031 h 10614718"/>
              <a:gd name="connsiteX35" fmla="*/ 8386684 w 8428134"/>
              <a:gd name="connsiteY35" fmla="*/ 9726681 h 10614718"/>
              <a:gd name="connsiteX36" fmla="*/ 7434184 w 8428134"/>
              <a:gd name="connsiteY36" fmla="*/ 9783831 h 10614718"/>
              <a:gd name="connsiteX37" fmla="*/ 8405734 w 8428134"/>
              <a:gd name="connsiteY37" fmla="*/ 9821931 h 10614718"/>
              <a:gd name="connsiteX38" fmla="*/ 6253084 w 8428134"/>
              <a:gd name="connsiteY38" fmla="*/ 10298181 h 10614718"/>
              <a:gd name="connsiteX39" fmla="*/ 6595984 w 8428134"/>
              <a:gd name="connsiteY39" fmla="*/ 9955281 h 10614718"/>
              <a:gd name="connsiteX40" fmla="*/ 3795634 w 8428134"/>
              <a:gd name="connsiteY40" fmla="*/ 10431531 h 10614718"/>
              <a:gd name="connsiteX41" fmla="*/ 4557634 w 8428134"/>
              <a:gd name="connsiteY41" fmla="*/ 10069581 h 10614718"/>
              <a:gd name="connsiteX42" fmla="*/ 2138284 w 8428134"/>
              <a:gd name="connsiteY42" fmla="*/ 10260081 h 10614718"/>
              <a:gd name="connsiteX43" fmla="*/ 1795384 w 8428134"/>
              <a:gd name="connsiteY43" fmla="*/ 10431531 h 10614718"/>
              <a:gd name="connsiteX44" fmla="*/ 1376284 w 8428134"/>
              <a:gd name="connsiteY44" fmla="*/ 10583931 h 10614718"/>
              <a:gd name="connsiteX45" fmla="*/ 1966834 w 8428134"/>
              <a:gd name="connsiteY45" fmla="*/ 9783831 h 10614718"/>
              <a:gd name="connsiteX46" fmla="*/ 1452484 w 8428134"/>
              <a:gd name="connsiteY46" fmla="*/ 10088631 h 1061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428134" h="10614718">
                <a:moveTo>
                  <a:pt x="1452484" y="10088631"/>
                </a:moveTo>
                <a:cubicBezTo>
                  <a:pt x="1442959" y="9987031"/>
                  <a:pt x="1868409" y="9298056"/>
                  <a:pt x="1909684" y="9174231"/>
                </a:cubicBezTo>
                <a:cubicBezTo>
                  <a:pt x="1950959" y="9050406"/>
                  <a:pt x="1757284" y="9660006"/>
                  <a:pt x="1700134" y="9345681"/>
                </a:cubicBezTo>
                <a:cubicBezTo>
                  <a:pt x="1642984" y="9031356"/>
                  <a:pt x="1569959" y="7459731"/>
                  <a:pt x="1566784" y="7288281"/>
                </a:cubicBezTo>
                <a:cubicBezTo>
                  <a:pt x="1563609" y="7116831"/>
                  <a:pt x="1652509" y="8440806"/>
                  <a:pt x="1681084" y="8316981"/>
                </a:cubicBezTo>
                <a:cubicBezTo>
                  <a:pt x="1709659" y="8193156"/>
                  <a:pt x="1681084" y="6764406"/>
                  <a:pt x="1738234" y="6545331"/>
                </a:cubicBezTo>
                <a:cubicBezTo>
                  <a:pt x="1795384" y="6326256"/>
                  <a:pt x="2052559" y="7050156"/>
                  <a:pt x="2023984" y="7002531"/>
                </a:cubicBezTo>
                <a:cubicBezTo>
                  <a:pt x="1995409" y="6954906"/>
                  <a:pt x="1722359" y="6411981"/>
                  <a:pt x="1566784" y="6259581"/>
                </a:cubicBezTo>
                <a:cubicBezTo>
                  <a:pt x="1411209" y="6107181"/>
                  <a:pt x="1144509" y="6081781"/>
                  <a:pt x="1090534" y="6088131"/>
                </a:cubicBezTo>
                <a:cubicBezTo>
                  <a:pt x="1036559" y="6094481"/>
                  <a:pt x="1341359" y="6691381"/>
                  <a:pt x="1242934" y="6297681"/>
                </a:cubicBezTo>
                <a:cubicBezTo>
                  <a:pt x="1144509" y="5903981"/>
                  <a:pt x="620634" y="4125981"/>
                  <a:pt x="499984" y="3725931"/>
                </a:cubicBezTo>
                <a:cubicBezTo>
                  <a:pt x="379334" y="3325881"/>
                  <a:pt x="515859" y="4052956"/>
                  <a:pt x="519034" y="3897381"/>
                </a:cubicBezTo>
                <a:cubicBezTo>
                  <a:pt x="522209" y="3741806"/>
                  <a:pt x="531734" y="2935356"/>
                  <a:pt x="519034" y="2792481"/>
                </a:cubicBezTo>
                <a:cubicBezTo>
                  <a:pt x="506334" y="2649606"/>
                  <a:pt x="468234" y="3325881"/>
                  <a:pt x="442834" y="3040131"/>
                </a:cubicBezTo>
                <a:cubicBezTo>
                  <a:pt x="417434" y="2754381"/>
                  <a:pt x="372984" y="1382781"/>
                  <a:pt x="366634" y="1077981"/>
                </a:cubicBezTo>
                <a:cubicBezTo>
                  <a:pt x="360284" y="773181"/>
                  <a:pt x="303134" y="1290706"/>
                  <a:pt x="404734" y="1211331"/>
                </a:cubicBezTo>
                <a:cubicBezTo>
                  <a:pt x="506334" y="1131956"/>
                  <a:pt x="1036559" y="706506"/>
                  <a:pt x="976234" y="601731"/>
                </a:cubicBezTo>
                <a:cubicBezTo>
                  <a:pt x="915909" y="496956"/>
                  <a:pt x="-233441" y="677931"/>
                  <a:pt x="42784" y="582681"/>
                </a:cubicBezTo>
                <a:cubicBezTo>
                  <a:pt x="319009" y="487431"/>
                  <a:pt x="2150984" y="115956"/>
                  <a:pt x="2633584" y="30231"/>
                </a:cubicBezTo>
                <a:cubicBezTo>
                  <a:pt x="3116184" y="-55494"/>
                  <a:pt x="2938384" y="68331"/>
                  <a:pt x="2938384" y="68331"/>
                </a:cubicBezTo>
                <a:cubicBezTo>
                  <a:pt x="3236834" y="103256"/>
                  <a:pt x="4217909" y="201681"/>
                  <a:pt x="4424284" y="239781"/>
                </a:cubicBezTo>
                <a:cubicBezTo>
                  <a:pt x="4630659" y="277881"/>
                  <a:pt x="3992484" y="33406"/>
                  <a:pt x="4176634" y="296931"/>
                </a:cubicBezTo>
                <a:cubicBezTo>
                  <a:pt x="4360784" y="560456"/>
                  <a:pt x="5306934" y="1589156"/>
                  <a:pt x="5529184" y="1820931"/>
                </a:cubicBezTo>
                <a:cubicBezTo>
                  <a:pt x="5751434" y="2052706"/>
                  <a:pt x="5532359" y="1424056"/>
                  <a:pt x="5510134" y="1687581"/>
                </a:cubicBezTo>
                <a:cubicBezTo>
                  <a:pt x="5487909" y="1951106"/>
                  <a:pt x="5411709" y="3154431"/>
                  <a:pt x="5395834" y="3402081"/>
                </a:cubicBezTo>
                <a:cubicBezTo>
                  <a:pt x="5379959" y="3649731"/>
                  <a:pt x="5491084" y="3075056"/>
                  <a:pt x="5414884" y="3173481"/>
                </a:cubicBezTo>
                <a:cubicBezTo>
                  <a:pt x="5338684" y="3271906"/>
                  <a:pt x="5021184" y="3668781"/>
                  <a:pt x="4938634" y="3992631"/>
                </a:cubicBezTo>
                <a:cubicBezTo>
                  <a:pt x="4856084" y="4316481"/>
                  <a:pt x="4932284" y="4976881"/>
                  <a:pt x="4919584" y="5116581"/>
                </a:cubicBezTo>
                <a:cubicBezTo>
                  <a:pt x="4906884" y="5256281"/>
                  <a:pt x="4729084" y="4700656"/>
                  <a:pt x="4862434" y="4830831"/>
                </a:cubicBezTo>
                <a:cubicBezTo>
                  <a:pt x="4995784" y="4961006"/>
                  <a:pt x="5529184" y="5716656"/>
                  <a:pt x="5719684" y="5897631"/>
                </a:cubicBezTo>
                <a:cubicBezTo>
                  <a:pt x="5910184" y="6078606"/>
                  <a:pt x="5754609" y="5757931"/>
                  <a:pt x="6005434" y="5916681"/>
                </a:cubicBezTo>
                <a:cubicBezTo>
                  <a:pt x="6256259" y="6075431"/>
                  <a:pt x="7224634" y="6850131"/>
                  <a:pt x="7224634" y="6850131"/>
                </a:cubicBezTo>
                <a:cubicBezTo>
                  <a:pt x="7418309" y="6999356"/>
                  <a:pt x="7005559" y="6596131"/>
                  <a:pt x="7167484" y="6812031"/>
                </a:cubicBezTo>
                <a:cubicBezTo>
                  <a:pt x="7329409" y="7027931"/>
                  <a:pt x="8132684" y="8018531"/>
                  <a:pt x="8196184" y="8145531"/>
                </a:cubicBezTo>
                <a:cubicBezTo>
                  <a:pt x="8259684" y="8272531"/>
                  <a:pt x="7516734" y="7310506"/>
                  <a:pt x="7548484" y="7574031"/>
                </a:cubicBezTo>
                <a:cubicBezTo>
                  <a:pt x="7580234" y="7837556"/>
                  <a:pt x="8405734" y="9358381"/>
                  <a:pt x="8386684" y="9726681"/>
                </a:cubicBezTo>
                <a:cubicBezTo>
                  <a:pt x="8367634" y="10094981"/>
                  <a:pt x="7431009" y="9767956"/>
                  <a:pt x="7434184" y="9783831"/>
                </a:cubicBezTo>
                <a:cubicBezTo>
                  <a:pt x="7437359" y="9799706"/>
                  <a:pt x="8602584" y="9736206"/>
                  <a:pt x="8405734" y="9821931"/>
                </a:cubicBezTo>
                <a:cubicBezTo>
                  <a:pt x="8208884" y="9907656"/>
                  <a:pt x="6554709" y="10275956"/>
                  <a:pt x="6253084" y="10298181"/>
                </a:cubicBezTo>
                <a:cubicBezTo>
                  <a:pt x="5951459" y="10320406"/>
                  <a:pt x="7005559" y="9933056"/>
                  <a:pt x="6595984" y="9955281"/>
                </a:cubicBezTo>
                <a:cubicBezTo>
                  <a:pt x="6186409" y="9977506"/>
                  <a:pt x="4135359" y="10412481"/>
                  <a:pt x="3795634" y="10431531"/>
                </a:cubicBezTo>
                <a:cubicBezTo>
                  <a:pt x="3455909" y="10450581"/>
                  <a:pt x="4833859" y="10098156"/>
                  <a:pt x="4557634" y="10069581"/>
                </a:cubicBezTo>
                <a:cubicBezTo>
                  <a:pt x="4281409" y="10041006"/>
                  <a:pt x="2598659" y="10199756"/>
                  <a:pt x="2138284" y="10260081"/>
                </a:cubicBezTo>
                <a:cubicBezTo>
                  <a:pt x="1677909" y="10320406"/>
                  <a:pt x="1922384" y="10377556"/>
                  <a:pt x="1795384" y="10431531"/>
                </a:cubicBezTo>
                <a:cubicBezTo>
                  <a:pt x="1668384" y="10485506"/>
                  <a:pt x="1347709" y="10691881"/>
                  <a:pt x="1376284" y="10583931"/>
                </a:cubicBezTo>
                <a:cubicBezTo>
                  <a:pt x="1404859" y="10475981"/>
                  <a:pt x="1957309" y="9863206"/>
                  <a:pt x="1966834" y="9783831"/>
                </a:cubicBezTo>
                <a:cubicBezTo>
                  <a:pt x="1976359" y="9704456"/>
                  <a:pt x="1462009" y="10190231"/>
                  <a:pt x="1452484" y="100886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3551A887-CC8C-BB96-A624-C59D7FE78FD7}"/>
              </a:ext>
            </a:extLst>
          </p:cNvPr>
          <p:cNvSpPr/>
          <p:nvPr/>
        </p:nvSpPr>
        <p:spPr>
          <a:xfrm>
            <a:off x="3156242" y="4892735"/>
            <a:ext cx="1226423" cy="968692"/>
          </a:xfrm>
          <a:custGeom>
            <a:avLst/>
            <a:gdLst>
              <a:gd name="connsiteX0" fmla="*/ 1215342 w 1226423"/>
              <a:gd name="connsiteY0" fmla="*/ 234586 h 968692"/>
              <a:gd name="connsiteX1" fmla="*/ 864613 w 1226423"/>
              <a:gd name="connsiteY1" fmla="*/ 760679 h 968692"/>
              <a:gd name="connsiteX2" fmla="*/ 985698 w 1226423"/>
              <a:gd name="connsiteY2" fmla="*/ 556087 h 968692"/>
              <a:gd name="connsiteX3" fmla="*/ 580690 w 1226423"/>
              <a:gd name="connsiteY3" fmla="*/ 961095 h 968692"/>
              <a:gd name="connsiteX4" fmla="*/ 726826 w 1226423"/>
              <a:gd name="connsiteY4" fmla="*/ 827484 h 968692"/>
              <a:gd name="connsiteX5" fmla="*/ 526410 w 1226423"/>
              <a:gd name="connsiteY5" fmla="*/ 915166 h 968692"/>
              <a:gd name="connsiteX6" fmla="*/ 12843 w 1226423"/>
              <a:gd name="connsiteY6" fmla="*/ 639594 h 968692"/>
              <a:gd name="connsiteX7" fmla="*/ 689248 w 1226423"/>
              <a:gd name="connsiteY7" fmla="*/ 952744 h 968692"/>
              <a:gd name="connsiteX8" fmla="*/ 317 w 1226423"/>
              <a:gd name="connsiteY8" fmla="*/ 338969 h 968692"/>
              <a:gd name="connsiteX9" fmla="*/ 793632 w 1226423"/>
              <a:gd name="connsiteY9" fmla="*/ 810783 h 968692"/>
              <a:gd name="connsiteX10" fmla="*/ 129753 w 1226423"/>
              <a:gd name="connsiteY10" fmla="*/ 176131 h 968692"/>
              <a:gd name="connsiteX11" fmla="*/ 893840 w 1226423"/>
              <a:gd name="connsiteY11" fmla="*/ 447528 h 968692"/>
              <a:gd name="connsiteX12" fmla="*/ 359396 w 1226423"/>
              <a:gd name="connsiteY12" fmla="*/ 159429 h 968692"/>
              <a:gd name="connsiteX13" fmla="*/ 952295 w 1226423"/>
              <a:gd name="connsiteY13" fmla="*/ 272164 h 968692"/>
              <a:gd name="connsiteX14" fmla="*/ 534761 w 1226423"/>
              <a:gd name="connsiteY14" fmla="*/ 766 h 968692"/>
              <a:gd name="connsiteX15" fmla="*/ 1223692 w 1226423"/>
              <a:gd name="connsiteY15" fmla="*/ 372372 h 968692"/>
              <a:gd name="connsiteX16" fmla="*/ 785281 w 1226423"/>
              <a:gd name="connsiteY16" fmla="*/ 4942 h 968692"/>
              <a:gd name="connsiteX17" fmla="*/ 1044153 w 1226423"/>
              <a:gd name="connsiteY17" fmla="*/ 313917 h 968692"/>
              <a:gd name="connsiteX18" fmla="*/ 864613 w 1226423"/>
              <a:gd name="connsiteY18" fmla="*/ 618717 h 968692"/>
              <a:gd name="connsiteX19" fmla="*/ 1010750 w 1226423"/>
              <a:gd name="connsiteY19" fmla="*/ 468405 h 968692"/>
              <a:gd name="connsiteX20" fmla="*/ 1215342 w 1226423"/>
              <a:gd name="connsiteY20" fmla="*/ 234586 h 96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26423" h="968692">
                <a:moveTo>
                  <a:pt x="1215342" y="234586"/>
                </a:moveTo>
                <a:cubicBezTo>
                  <a:pt x="1190986" y="283298"/>
                  <a:pt x="902887" y="707095"/>
                  <a:pt x="864613" y="760679"/>
                </a:cubicBezTo>
                <a:cubicBezTo>
                  <a:pt x="826339" y="814263"/>
                  <a:pt x="1033018" y="522684"/>
                  <a:pt x="985698" y="556087"/>
                </a:cubicBezTo>
                <a:cubicBezTo>
                  <a:pt x="938378" y="589490"/>
                  <a:pt x="623835" y="915862"/>
                  <a:pt x="580690" y="961095"/>
                </a:cubicBezTo>
                <a:cubicBezTo>
                  <a:pt x="537545" y="1006328"/>
                  <a:pt x="735873" y="835139"/>
                  <a:pt x="726826" y="827484"/>
                </a:cubicBezTo>
                <a:cubicBezTo>
                  <a:pt x="717779" y="819829"/>
                  <a:pt x="645407" y="946481"/>
                  <a:pt x="526410" y="915166"/>
                </a:cubicBezTo>
                <a:cubicBezTo>
                  <a:pt x="407413" y="883851"/>
                  <a:pt x="-14297" y="633331"/>
                  <a:pt x="12843" y="639594"/>
                </a:cubicBezTo>
                <a:cubicBezTo>
                  <a:pt x="39983" y="645857"/>
                  <a:pt x="691336" y="1002848"/>
                  <a:pt x="689248" y="952744"/>
                </a:cubicBezTo>
                <a:cubicBezTo>
                  <a:pt x="687160" y="902640"/>
                  <a:pt x="-17080" y="362629"/>
                  <a:pt x="317" y="338969"/>
                </a:cubicBezTo>
                <a:cubicBezTo>
                  <a:pt x="17714" y="315309"/>
                  <a:pt x="772059" y="837923"/>
                  <a:pt x="793632" y="810783"/>
                </a:cubicBezTo>
                <a:cubicBezTo>
                  <a:pt x="815205" y="783643"/>
                  <a:pt x="113052" y="236674"/>
                  <a:pt x="129753" y="176131"/>
                </a:cubicBezTo>
                <a:cubicBezTo>
                  <a:pt x="146454" y="115588"/>
                  <a:pt x="855566" y="450312"/>
                  <a:pt x="893840" y="447528"/>
                </a:cubicBezTo>
                <a:cubicBezTo>
                  <a:pt x="932114" y="444744"/>
                  <a:pt x="349653" y="188656"/>
                  <a:pt x="359396" y="159429"/>
                </a:cubicBezTo>
                <a:cubicBezTo>
                  <a:pt x="369139" y="130202"/>
                  <a:pt x="923068" y="298608"/>
                  <a:pt x="952295" y="272164"/>
                </a:cubicBezTo>
                <a:cubicBezTo>
                  <a:pt x="981522" y="245720"/>
                  <a:pt x="489528" y="-15935"/>
                  <a:pt x="534761" y="766"/>
                </a:cubicBezTo>
                <a:cubicBezTo>
                  <a:pt x="579994" y="17467"/>
                  <a:pt x="1181939" y="371676"/>
                  <a:pt x="1223692" y="372372"/>
                </a:cubicBezTo>
                <a:cubicBezTo>
                  <a:pt x="1265445" y="373068"/>
                  <a:pt x="815204" y="14684"/>
                  <a:pt x="785281" y="4942"/>
                </a:cubicBezTo>
                <a:cubicBezTo>
                  <a:pt x="755358" y="-4800"/>
                  <a:pt x="1030931" y="211621"/>
                  <a:pt x="1044153" y="313917"/>
                </a:cubicBezTo>
                <a:cubicBezTo>
                  <a:pt x="1057375" y="416213"/>
                  <a:pt x="870180" y="592969"/>
                  <a:pt x="864613" y="618717"/>
                </a:cubicBezTo>
                <a:cubicBezTo>
                  <a:pt x="859046" y="644465"/>
                  <a:pt x="952295" y="527556"/>
                  <a:pt x="1010750" y="468405"/>
                </a:cubicBezTo>
                <a:cubicBezTo>
                  <a:pt x="1069205" y="409254"/>
                  <a:pt x="1239698" y="185874"/>
                  <a:pt x="1215342" y="2345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2EDA383-C1B9-63FF-95EC-F129B81BCFB9}"/>
              </a:ext>
            </a:extLst>
          </p:cNvPr>
          <p:cNvSpPr/>
          <p:nvPr/>
        </p:nvSpPr>
        <p:spPr>
          <a:xfrm>
            <a:off x="2584174" y="4421284"/>
            <a:ext cx="675865" cy="144388"/>
          </a:xfrm>
          <a:custGeom>
            <a:avLst/>
            <a:gdLst>
              <a:gd name="connsiteX0" fmla="*/ 276 w 675865"/>
              <a:gd name="connsiteY0" fmla="*/ 144366 h 144388"/>
              <a:gd name="connsiteX1" fmla="*/ 168551 w 675865"/>
              <a:gd name="connsiteY1" fmla="*/ 42766 h 144388"/>
              <a:gd name="connsiteX2" fmla="*/ 311426 w 675865"/>
              <a:gd name="connsiteY2" fmla="*/ 20541 h 144388"/>
              <a:gd name="connsiteX3" fmla="*/ 667026 w 675865"/>
              <a:gd name="connsiteY3" fmla="*/ 131666 h 144388"/>
              <a:gd name="connsiteX4" fmla="*/ 549551 w 675865"/>
              <a:gd name="connsiteY4" fmla="*/ 80866 h 144388"/>
              <a:gd name="connsiteX5" fmla="*/ 346351 w 675865"/>
              <a:gd name="connsiteY5" fmla="*/ 4666 h 144388"/>
              <a:gd name="connsiteX6" fmla="*/ 213001 w 675865"/>
              <a:gd name="connsiteY6" fmla="*/ 11016 h 144388"/>
              <a:gd name="connsiteX7" fmla="*/ 130451 w 675865"/>
              <a:gd name="connsiteY7" fmla="*/ 33241 h 144388"/>
              <a:gd name="connsiteX8" fmla="*/ 276 w 675865"/>
              <a:gd name="connsiteY8" fmla="*/ 144366 h 1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865" h="144388">
                <a:moveTo>
                  <a:pt x="276" y="144366"/>
                </a:moveTo>
                <a:cubicBezTo>
                  <a:pt x="6626" y="145954"/>
                  <a:pt x="116693" y="63404"/>
                  <a:pt x="168551" y="42766"/>
                </a:cubicBezTo>
                <a:cubicBezTo>
                  <a:pt x="220409" y="22128"/>
                  <a:pt x="228347" y="5724"/>
                  <a:pt x="311426" y="20541"/>
                </a:cubicBezTo>
                <a:cubicBezTo>
                  <a:pt x="394505" y="35358"/>
                  <a:pt x="627339" y="121612"/>
                  <a:pt x="667026" y="131666"/>
                </a:cubicBezTo>
                <a:cubicBezTo>
                  <a:pt x="706713" y="141720"/>
                  <a:pt x="602997" y="102033"/>
                  <a:pt x="549551" y="80866"/>
                </a:cubicBezTo>
                <a:cubicBezTo>
                  <a:pt x="496105" y="59699"/>
                  <a:pt x="402443" y="16308"/>
                  <a:pt x="346351" y="4666"/>
                </a:cubicBezTo>
                <a:cubicBezTo>
                  <a:pt x="290259" y="-6976"/>
                  <a:pt x="248984" y="6254"/>
                  <a:pt x="213001" y="11016"/>
                </a:cubicBezTo>
                <a:cubicBezTo>
                  <a:pt x="177018" y="15778"/>
                  <a:pt x="162201" y="13662"/>
                  <a:pt x="130451" y="33241"/>
                </a:cubicBezTo>
                <a:cubicBezTo>
                  <a:pt x="98701" y="52820"/>
                  <a:pt x="-6074" y="142778"/>
                  <a:pt x="276" y="14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59D7F37-92DA-3A86-6510-057B9378BE34}"/>
              </a:ext>
            </a:extLst>
          </p:cNvPr>
          <p:cNvSpPr/>
          <p:nvPr/>
        </p:nvSpPr>
        <p:spPr>
          <a:xfrm>
            <a:off x="2563499" y="4492353"/>
            <a:ext cx="799235" cy="239577"/>
          </a:xfrm>
          <a:custGeom>
            <a:avLst/>
            <a:gdLst>
              <a:gd name="connsiteX0" fmla="*/ 1901 w 799235"/>
              <a:gd name="connsiteY0" fmla="*/ 238397 h 239577"/>
              <a:gd name="connsiteX1" fmla="*/ 59051 w 799235"/>
              <a:gd name="connsiteY1" fmla="*/ 136797 h 239577"/>
              <a:gd name="connsiteX2" fmla="*/ 5076 w 799235"/>
              <a:gd name="connsiteY2" fmla="*/ 82822 h 239577"/>
              <a:gd name="connsiteX3" fmla="*/ 71751 w 799235"/>
              <a:gd name="connsiteY3" fmla="*/ 95522 h 239577"/>
              <a:gd name="connsiteX4" fmla="*/ 211451 w 799235"/>
              <a:gd name="connsiteY4" fmla="*/ 32022 h 239577"/>
              <a:gd name="connsiteX5" fmla="*/ 144776 w 799235"/>
              <a:gd name="connsiteY5" fmla="*/ 25672 h 239577"/>
              <a:gd name="connsiteX6" fmla="*/ 278126 w 799235"/>
              <a:gd name="connsiteY6" fmla="*/ 25672 h 239577"/>
              <a:gd name="connsiteX7" fmla="*/ 182876 w 799235"/>
              <a:gd name="connsiteY7" fmla="*/ 32022 h 239577"/>
              <a:gd name="connsiteX8" fmla="*/ 319401 w 799235"/>
              <a:gd name="connsiteY8" fmla="*/ 272 h 239577"/>
              <a:gd name="connsiteX9" fmla="*/ 490851 w 799235"/>
              <a:gd name="connsiteY9" fmla="*/ 16147 h 239577"/>
              <a:gd name="connsiteX10" fmla="*/ 421001 w 799235"/>
              <a:gd name="connsiteY10" fmla="*/ 6622 h 239577"/>
              <a:gd name="connsiteX11" fmla="*/ 614676 w 799235"/>
              <a:gd name="connsiteY11" fmla="*/ 63772 h 239577"/>
              <a:gd name="connsiteX12" fmla="*/ 754376 w 799235"/>
              <a:gd name="connsiteY12" fmla="*/ 139972 h 239577"/>
              <a:gd name="connsiteX13" fmla="*/ 678176 w 799235"/>
              <a:gd name="connsiteY13" fmla="*/ 124097 h 239577"/>
              <a:gd name="connsiteX14" fmla="*/ 798826 w 799235"/>
              <a:gd name="connsiteY14" fmla="*/ 165372 h 239577"/>
              <a:gd name="connsiteX15" fmla="*/ 713101 w 799235"/>
              <a:gd name="connsiteY15" fmla="*/ 159022 h 239577"/>
              <a:gd name="connsiteX16" fmla="*/ 595626 w 799235"/>
              <a:gd name="connsiteY16" fmla="*/ 120922 h 239577"/>
              <a:gd name="connsiteX17" fmla="*/ 500376 w 799235"/>
              <a:gd name="connsiteY17" fmla="*/ 73297 h 239577"/>
              <a:gd name="connsiteX18" fmla="*/ 417826 w 799235"/>
              <a:gd name="connsiteY18" fmla="*/ 38372 h 239577"/>
              <a:gd name="connsiteX19" fmla="*/ 278126 w 799235"/>
              <a:gd name="connsiteY19" fmla="*/ 63772 h 239577"/>
              <a:gd name="connsiteX20" fmla="*/ 138426 w 799235"/>
              <a:gd name="connsiteY20" fmla="*/ 95522 h 239577"/>
              <a:gd name="connsiteX21" fmla="*/ 217801 w 799235"/>
              <a:gd name="connsiteY21" fmla="*/ 79647 h 239577"/>
              <a:gd name="connsiteX22" fmla="*/ 116201 w 799235"/>
              <a:gd name="connsiteY22" fmla="*/ 143147 h 239577"/>
              <a:gd name="connsiteX23" fmla="*/ 144776 w 799235"/>
              <a:gd name="connsiteY23" fmla="*/ 190772 h 239577"/>
              <a:gd name="connsiteX24" fmla="*/ 1901 w 799235"/>
              <a:gd name="connsiteY24" fmla="*/ 238397 h 2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9235" h="239577">
                <a:moveTo>
                  <a:pt x="1901" y="238397"/>
                </a:moveTo>
                <a:cubicBezTo>
                  <a:pt x="-12386" y="229401"/>
                  <a:pt x="58522" y="162726"/>
                  <a:pt x="59051" y="136797"/>
                </a:cubicBezTo>
                <a:cubicBezTo>
                  <a:pt x="59580" y="110868"/>
                  <a:pt x="2959" y="89701"/>
                  <a:pt x="5076" y="82822"/>
                </a:cubicBezTo>
                <a:cubicBezTo>
                  <a:pt x="7193" y="75943"/>
                  <a:pt x="37355" y="103989"/>
                  <a:pt x="71751" y="95522"/>
                </a:cubicBezTo>
                <a:cubicBezTo>
                  <a:pt x="106147" y="87055"/>
                  <a:pt x="199280" y="43664"/>
                  <a:pt x="211451" y="32022"/>
                </a:cubicBezTo>
                <a:cubicBezTo>
                  <a:pt x="223622" y="20380"/>
                  <a:pt x="133664" y="26730"/>
                  <a:pt x="144776" y="25672"/>
                </a:cubicBezTo>
                <a:cubicBezTo>
                  <a:pt x="155888" y="24614"/>
                  <a:pt x="271776" y="24614"/>
                  <a:pt x="278126" y="25672"/>
                </a:cubicBezTo>
                <a:cubicBezTo>
                  <a:pt x="284476" y="26730"/>
                  <a:pt x="175997" y="36255"/>
                  <a:pt x="182876" y="32022"/>
                </a:cubicBezTo>
                <a:cubicBezTo>
                  <a:pt x="189755" y="27789"/>
                  <a:pt x="268072" y="2918"/>
                  <a:pt x="319401" y="272"/>
                </a:cubicBezTo>
                <a:cubicBezTo>
                  <a:pt x="370730" y="-2374"/>
                  <a:pt x="473918" y="15089"/>
                  <a:pt x="490851" y="16147"/>
                </a:cubicBezTo>
                <a:cubicBezTo>
                  <a:pt x="507784" y="17205"/>
                  <a:pt x="400364" y="-1316"/>
                  <a:pt x="421001" y="6622"/>
                </a:cubicBezTo>
                <a:cubicBezTo>
                  <a:pt x="441639" y="14559"/>
                  <a:pt x="559114" y="41547"/>
                  <a:pt x="614676" y="63772"/>
                </a:cubicBezTo>
                <a:cubicBezTo>
                  <a:pt x="670238" y="85997"/>
                  <a:pt x="743793" y="129918"/>
                  <a:pt x="754376" y="139972"/>
                </a:cubicBezTo>
                <a:cubicBezTo>
                  <a:pt x="764959" y="150026"/>
                  <a:pt x="670768" y="119864"/>
                  <a:pt x="678176" y="124097"/>
                </a:cubicBezTo>
                <a:cubicBezTo>
                  <a:pt x="685584" y="128330"/>
                  <a:pt x="793005" y="159551"/>
                  <a:pt x="798826" y="165372"/>
                </a:cubicBezTo>
                <a:cubicBezTo>
                  <a:pt x="804647" y="171193"/>
                  <a:pt x="746968" y="166430"/>
                  <a:pt x="713101" y="159022"/>
                </a:cubicBezTo>
                <a:cubicBezTo>
                  <a:pt x="679234" y="151614"/>
                  <a:pt x="631080" y="135209"/>
                  <a:pt x="595626" y="120922"/>
                </a:cubicBezTo>
                <a:cubicBezTo>
                  <a:pt x="560172" y="106634"/>
                  <a:pt x="530009" y="87055"/>
                  <a:pt x="500376" y="73297"/>
                </a:cubicBezTo>
                <a:cubicBezTo>
                  <a:pt x="470743" y="59539"/>
                  <a:pt x="454868" y="39959"/>
                  <a:pt x="417826" y="38372"/>
                </a:cubicBezTo>
                <a:cubicBezTo>
                  <a:pt x="380784" y="36784"/>
                  <a:pt x="324693" y="54247"/>
                  <a:pt x="278126" y="63772"/>
                </a:cubicBezTo>
                <a:cubicBezTo>
                  <a:pt x="231559" y="73297"/>
                  <a:pt x="148480" y="92876"/>
                  <a:pt x="138426" y="95522"/>
                </a:cubicBezTo>
                <a:cubicBezTo>
                  <a:pt x="128372" y="98168"/>
                  <a:pt x="221505" y="71710"/>
                  <a:pt x="217801" y="79647"/>
                </a:cubicBezTo>
                <a:cubicBezTo>
                  <a:pt x="214097" y="87584"/>
                  <a:pt x="128372" y="124626"/>
                  <a:pt x="116201" y="143147"/>
                </a:cubicBezTo>
                <a:cubicBezTo>
                  <a:pt x="104030" y="161668"/>
                  <a:pt x="159063" y="179130"/>
                  <a:pt x="144776" y="190772"/>
                </a:cubicBezTo>
                <a:cubicBezTo>
                  <a:pt x="130489" y="202414"/>
                  <a:pt x="16188" y="247393"/>
                  <a:pt x="1901" y="238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E21F3B3-31D8-E774-1EEF-2D68E65DF510}"/>
              </a:ext>
            </a:extLst>
          </p:cNvPr>
          <p:cNvSpPr/>
          <p:nvPr/>
        </p:nvSpPr>
        <p:spPr>
          <a:xfrm>
            <a:off x="2782847" y="4517287"/>
            <a:ext cx="313356" cy="232052"/>
          </a:xfrm>
          <a:custGeom>
            <a:avLst/>
            <a:gdLst>
              <a:gd name="connsiteX0" fmla="*/ 306428 w 313356"/>
              <a:gd name="connsiteY0" fmla="*/ 42013 h 232052"/>
              <a:gd name="connsiteX1" fmla="*/ 281028 w 313356"/>
              <a:gd name="connsiteY1" fmla="*/ 143613 h 232052"/>
              <a:gd name="connsiteX2" fmla="*/ 166728 w 313356"/>
              <a:gd name="connsiteY2" fmla="*/ 219813 h 232052"/>
              <a:gd name="connsiteX3" fmla="*/ 81003 w 313356"/>
              <a:gd name="connsiteY3" fmla="*/ 219813 h 232052"/>
              <a:gd name="connsiteX4" fmla="*/ 14328 w 313356"/>
              <a:gd name="connsiteY4" fmla="*/ 102338 h 232052"/>
              <a:gd name="connsiteX5" fmla="*/ 11153 w 313356"/>
              <a:gd name="connsiteY5" fmla="*/ 45188 h 232052"/>
              <a:gd name="connsiteX6" fmla="*/ 138153 w 313356"/>
              <a:gd name="connsiteY6" fmla="*/ 10263 h 232052"/>
              <a:gd name="connsiteX7" fmla="*/ 173078 w 313356"/>
              <a:gd name="connsiteY7" fmla="*/ 738 h 232052"/>
              <a:gd name="connsiteX8" fmla="*/ 306428 w 313356"/>
              <a:gd name="connsiteY8" fmla="*/ 42013 h 2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56" h="232052">
                <a:moveTo>
                  <a:pt x="306428" y="42013"/>
                </a:moveTo>
                <a:cubicBezTo>
                  <a:pt x="324420" y="65826"/>
                  <a:pt x="304311" y="113980"/>
                  <a:pt x="281028" y="143613"/>
                </a:cubicBezTo>
                <a:cubicBezTo>
                  <a:pt x="257745" y="173246"/>
                  <a:pt x="200065" y="207113"/>
                  <a:pt x="166728" y="219813"/>
                </a:cubicBezTo>
                <a:cubicBezTo>
                  <a:pt x="133390" y="232513"/>
                  <a:pt x="106403" y="239392"/>
                  <a:pt x="81003" y="219813"/>
                </a:cubicBezTo>
                <a:cubicBezTo>
                  <a:pt x="55603" y="200234"/>
                  <a:pt x="25970" y="131442"/>
                  <a:pt x="14328" y="102338"/>
                </a:cubicBezTo>
                <a:cubicBezTo>
                  <a:pt x="2686" y="73234"/>
                  <a:pt x="-9484" y="60534"/>
                  <a:pt x="11153" y="45188"/>
                </a:cubicBezTo>
                <a:cubicBezTo>
                  <a:pt x="31790" y="29842"/>
                  <a:pt x="138153" y="10263"/>
                  <a:pt x="138153" y="10263"/>
                </a:cubicBezTo>
                <a:cubicBezTo>
                  <a:pt x="165140" y="2855"/>
                  <a:pt x="145032" y="-1908"/>
                  <a:pt x="173078" y="738"/>
                </a:cubicBezTo>
                <a:cubicBezTo>
                  <a:pt x="201124" y="3384"/>
                  <a:pt x="288436" y="18200"/>
                  <a:pt x="306428" y="42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F285D3CD-6918-7A8E-BBA3-3059B6BB1311}"/>
              </a:ext>
            </a:extLst>
          </p:cNvPr>
          <p:cNvSpPr/>
          <p:nvPr/>
        </p:nvSpPr>
        <p:spPr>
          <a:xfrm>
            <a:off x="2894937" y="4542812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8CB1707-172A-B19E-BF0F-D14E9523A0FC}"/>
              </a:ext>
            </a:extLst>
          </p:cNvPr>
          <p:cNvSpPr/>
          <p:nvPr/>
        </p:nvSpPr>
        <p:spPr>
          <a:xfrm>
            <a:off x="2977842" y="4603081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71D86C0-8248-7AF1-E471-21B3A245F1E7}"/>
              </a:ext>
            </a:extLst>
          </p:cNvPr>
          <p:cNvSpPr/>
          <p:nvPr/>
        </p:nvSpPr>
        <p:spPr>
          <a:xfrm>
            <a:off x="2574923" y="4718046"/>
            <a:ext cx="558848" cy="80141"/>
          </a:xfrm>
          <a:custGeom>
            <a:avLst/>
            <a:gdLst>
              <a:gd name="connsiteX0" fmla="*/ 2 w 558848"/>
              <a:gd name="connsiteY0" fmla="*/ 19054 h 80141"/>
              <a:gd name="connsiteX1" fmla="*/ 149227 w 558848"/>
              <a:gd name="connsiteY1" fmla="*/ 47629 h 80141"/>
              <a:gd name="connsiteX2" fmla="*/ 288927 w 558848"/>
              <a:gd name="connsiteY2" fmla="*/ 63504 h 80141"/>
              <a:gd name="connsiteX3" fmla="*/ 447677 w 558848"/>
              <a:gd name="connsiteY3" fmla="*/ 53979 h 80141"/>
              <a:gd name="connsiteX4" fmla="*/ 558802 w 558848"/>
              <a:gd name="connsiteY4" fmla="*/ 4 h 80141"/>
              <a:gd name="connsiteX5" fmla="*/ 460377 w 558848"/>
              <a:gd name="connsiteY5" fmla="*/ 57154 h 80141"/>
              <a:gd name="connsiteX6" fmla="*/ 377827 w 558848"/>
              <a:gd name="connsiteY6" fmla="*/ 79379 h 80141"/>
              <a:gd name="connsiteX7" fmla="*/ 196852 w 558848"/>
              <a:gd name="connsiteY7" fmla="*/ 73029 h 80141"/>
              <a:gd name="connsiteX8" fmla="*/ 152402 w 558848"/>
              <a:gd name="connsiteY8" fmla="*/ 53979 h 80141"/>
              <a:gd name="connsiteX9" fmla="*/ 2 w 558848"/>
              <a:gd name="connsiteY9" fmla="*/ 19054 h 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48" h="80141">
                <a:moveTo>
                  <a:pt x="2" y="19054"/>
                </a:moveTo>
                <a:cubicBezTo>
                  <a:pt x="-527" y="17996"/>
                  <a:pt x="101073" y="40221"/>
                  <a:pt x="149227" y="47629"/>
                </a:cubicBezTo>
                <a:cubicBezTo>
                  <a:pt x="197381" y="55037"/>
                  <a:pt x="239185" y="62446"/>
                  <a:pt x="288927" y="63504"/>
                </a:cubicBezTo>
                <a:cubicBezTo>
                  <a:pt x="338669" y="64562"/>
                  <a:pt x="402698" y="64562"/>
                  <a:pt x="447677" y="53979"/>
                </a:cubicBezTo>
                <a:cubicBezTo>
                  <a:pt x="492656" y="43396"/>
                  <a:pt x="556685" y="-525"/>
                  <a:pt x="558802" y="4"/>
                </a:cubicBezTo>
                <a:cubicBezTo>
                  <a:pt x="560919" y="533"/>
                  <a:pt x="490539" y="43925"/>
                  <a:pt x="460377" y="57154"/>
                </a:cubicBezTo>
                <a:cubicBezTo>
                  <a:pt x="430215" y="70383"/>
                  <a:pt x="421748" y="76733"/>
                  <a:pt x="377827" y="79379"/>
                </a:cubicBezTo>
                <a:cubicBezTo>
                  <a:pt x="333906" y="82025"/>
                  <a:pt x="234423" y="77262"/>
                  <a:pt x="196852" y="73029"/>
                </a:cubicBezTo>
                <a:cubicBezTo>
                  <a:pt x="159281" y="68796"/>
                  <a:pt x="179919" y="62446"/>
                  <a:pt x="152402" y="53979"/>
                </a:cubicBezTo>
                <a:cubicBezTo>
                  <a:pt x="124885" y="45512"/>
                  <a:pt x="531" y="20112"/>
                  <a:pt x="2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409FD2D-D287-498B-A1F3-90E7531CEB4A}"/>
              </a:ext>
            </a:extLst>
          </p:cNvPr>
          <p:cNvSpPr/>
          <p:nvPr/>
        </p:nvSpPr>
        <p:spPr>
          <a:xfrm>
            <a:off x="2578100" y="4695770"/>
            <a:ext cx="565155" cy="81928"/>
          </a:xfrm>
          <a:custGeom>
            <a:avLst/>
            <a:gdLst>
              <a:gd name="connsiteX0" fmla="*/ 0 w 565155"/>
              <a:gd name="connsiteY0" fmla="*/ 41330 h 81928"/>
              <a:gd name="connsiteX1" fmla="*/ 114300 w 565155"/>
              <a:gd name="connsiteY1" fmla="*/ 34980 h 81928"/>
              <a:gd name="connsiteX2" fmla="*/ 257175 w 565155"/>
              <a:gd name="connsiteY2" fmla="*/ 57205 h 81928"/>
              <a:gd name="connsiteX3" fmla="*/ 346075 w 565155"/>
              <a:gd name="connsiteY3" fmla="*/ 66730 h 81928"/>
              <a:gd name="connsiteX4" fmla="*/ 565150 w 565155"/>
              <a:gd name="connsiteY4" fmla="*/ 55 h 81928"/>
              <a:gd name="connsiteX5" fmla="*/ 352425 w 565155"/>
              <a:gd name="connsiteY5" fmla="*/ 79430 h 81928"/>
              <a:gd name="connsiteX6" fmla="*/ 187325 w 565155"/>
              <a:gd name="connsiteY6" fmla="*/ 63555 h 81928"/>
              <a:gd name="connsiteX7" fmla="*/ 0 w 565155"/>
              <a:gd name="connsiteY7" fmla="*/ 41330 h 8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155" h="81928">
                <a:moveTo>
                  <a:pt x="0" y="41330"/>
                </a:moveTo>
                <a:cubicBezTo>
                  <a:pt x="35719" y="36832"/>
                  <a:pt x="71438" y="32334"/>
                  <a:pt x="114300" y="34980"/>
                </a:cubicBezTo>
                <a:cubicBezTo>
                  <a:pt x="157162" y="37626"/>
                  <a:pt x="218546" y="51913"/>
                  <a:pt x="257175" y="57205"/>
                </a:cubicBezTo>
                <a:cubicBezTo>
                  <a:pt x="295804" y="62497"/>
                  <a:pt x="294746" y="76255"/>
                  <a:pt x="346075" y="66730"/>
                </a:cubicBezTo>
                <a:cubicBezTo>
                  <a:pt x="397404" y="57205"/>
                  <a:pt x="564092" y="-2062"/>
                  <a:pt x="565150" y="55"/>
                </a:cubicBezTo>
                <a:cubicBezTo>
                  <a:pt x="566208" y="2172"/>
                  <a:pt x="415396" y="68847"/>
                  <a:pt x="352425" y="79430"/>
                </a:cubicBezTo>
                <a:cubicBezTo>
                  <a:pt x="289454" y="90013"/>
                  <a:pt x="187325" y="63555"/>
                  <a:pt x="187325" y="63555"/>
                </a:cubicBezTo>
                <a:lnTo>
                  <a:pt x="0" y="413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092B5-DD07-B19A-4E73-C55295FF8B52}"/>
              </a:ext>
            </a:extLst>
          </p:cNvPr>
          <p:cNvSpPr/>
          <p:nvPr/>
        </p:nvSpPr>
        <p:spPr>
          <a:xfrm>
            <a:off x="2730424" y="4710824"/>
            <a:ext cx="464598" cy="119029"/>
          </a:xfrm>
          <a:custGeom>
            <a:avLst/>
            <a:gdLst>
              <a:gd name="connsiteX0" fmla="*/ 76 w 464598"/>
              <a:gd name="connsiteY0" fmla="*/ 73901 h 119029"/>
              <a:gd name="connsiteX1" fmla="*/ 222326 w 464598"/>
              <a:gd name="connsiteY1" fmla="*/ 96126 h 119029"/>
              <a:gd name="connsiteX2" fmla="*/ 323926 w 464598"/>
              <a:gd name="connsiteY2" fmla="*/ 73901 h 119029"/>
              <a:gd name="connsiteX3" fmla="*/ 460451 w 464598"/>
              <a:gd name="connsiteY3" fmla="*/ 876 h 119029"/>
              <a:gd name="connsiteX4" fmla="*/ 412826 w 464598"/>
              <a:gd name="connsiteY4" fmla="*/ 38976 h 119029"/>
              <a:gd name="connsiteX5" fmla="*/ 247726 w 464598"/>
              <a:gd name="connsiteY5" fmla="*/ 118351 h 119029"/>
              <a:gd name="connsiteX6" fmla="*/ 76 w 464598"/>
              <a:gd name="connsiteY6" fmla="*/ 73901 h 1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598" h="119029">
                <a:moveTo>
                  <a:pt x="76" y="73901"/>
                </a:moveTo>
                <a:cubicBezTo>
                  <a:pt x="-4157" y="70197"/>
                  <a:pt x="168351" y="96126"/>
                  <a:pt x="222326" y="96126"/>
                </a:cubicBezTo>
                <a:cubicBezTo>
                  <a:pt x="276301" y="96126"/>
                  <a:pt x="284239" y="89776"/>
                  <a:pt x="323926" y="73901"/>
                </a:cubicBezTo>
                <a:cubicBezTo>
                  <a:pt x="363613" y="58026"/>
                  <a:pt x="445634" y="6697"/>
                  <a:pt x="460451" y="876"/>
                </a:cubicBezTo>
                <a:cubicBezTo>
                  <a:pt x="475268" y="-4945"/>
                  <a:pt x="448280" y="19397"/>
                  <a:pt x="412826" y="38976"/>
                </a:cubicBezTo>
                <a:cubicBezTo>
                  <a:pt x="377372" y="58555"/>
                  <a:pt x="310168" y="111472"/>
                  <a:pt x="247726" y="118351"/>
                </a:cubicBezTo>
                <a:cubicBezTo>
                  <a:pt x="185284" y="125230"/>
                  <a:pt x="4309" y="77605"/>
                  <a:pt x="76" y="7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876C8F-29C3-87AF-6A90-44619AB57817}"/>
              </a:ext>
            </a:extLst>
          </p:cNvPr>
          <p:cNvSpPr/>
          <p:nvPr/>
        </p:nvSpPr>
        <p:spPr>
          <a:xfrm>
            <a:off x="2720344" y="4819497"/>
            <a:ext cx="383179" cy="61541"/>
          </a:xfrm>
          <a:custGeom>
            <a:avLst/>
            <a:gdLst>
              <a:gd name="connsiteX0" fmla="*/ 631 w 383179"/>
              <a:gd name="connsiteY0" fmla="*/ 153 h 61541"/>
              <a:gd name="connsiteX1" fmla="*/ 156206 w 383179"/>
              <a:gd name="connsiteY1" fmla="*/ 54128 h 61541"/>
              <a:gd name="connsiteX2" fmla="*/ 381631 w 383179"/>
              <a:gd name="connsiteY2" fmla="*/ 3328 h 61541"/>
              <a:gd name="connsiteX3" fmla="*/ 248281 w 383179"/>
              <a:gd name="connsiteY3" fmla="*/ 60478 h 61541"/>
              <a:gd name="connsiteX4" fmla="*/ 105406 w 383179"/>
              <a:gd name="connsiteY4" fmla="*/ 38253 h 61541"/>
              <a:gd name="connsiteX5" fmla="*/ 631 w 383179"/>
              <a:gd name="connsiteY5" fmla="*/ 153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79" h="61541">
                <a:moveTo>
                  <a:pt x="631" y="153"/>
                </a:moveTo>
                <a:cubicBezTo>
                  <a:pt x="9098" y="2799"/>
                  <a:pt x="92706" y="53599"/>
                  <a:pt x="156206" y="54128"/>
                </a:cubicBezTo>
                <a:cubicBezTo>
                  <a:pt x="219706" y="54657"/>
                  <a:pt x="366285" y="2270"/>
                  <a:pt x="381631" y="3328"/>
                </a:cubicBezTo>
                <a:cubicBezTo>
                  <a:pt x="396977" y="4386"/>
                  <a:pt x="294318" y="54657"/>
                  <a:pt x="248281" y="60478"/>
                </a:cubicBezTo>
                <a:cubicBezTo>
                  <a:pt x="202244" y="66299"/>
                  <a:pt x="139802" y="46720"/>
                  <a:pt x="105406" y="38253"/>
                </a:cubicBezTo>
                <a:cubicBezTo>
                  <a:pt x="71010" y="29786"/>
                  <a:pt x="-7836" y="-2493"/>
                  <a:pt x="63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BE4A2B6-9B79-8628-C1C1-FD7F05CBAE03}"/>
              </a:ext>
            </a:extLst>
          </p:cNvPr>
          <p:cNvSpPr/>
          <p:nvPr/>
        </p:nvSpPr>
        <p:spPr>
          <a:xfrm>
            <a:off x="2322711" y="4108401"/>
            <a:ext cx="418501" cy="131061"/>
          </a:xfrm>
          <a:custGeom>
            <a:avLst/>
            <a:gdLst>
              <a:gd name="connsiteX0" fmla="*/ 1389 w 418501"/>
              <a:gd name="connsiteY0" fmla="*/ 130224 h 131061"/>
              <a:gd name="connsiteX1" fmla="*/ 93464 w 418501"/>
              <a:gd name="connsiteY1" fmla="*/ 28624 h 131061"/>
              <a:gd name="connsiteX2" fmla="*/ 410964 w 418501"/>
              <a:gd name="connsiteY2" fmla="*/ 15924 h 131061"/>
              <a:gd name="connsiteX3" fmla="*/ 309364 w 418501"/>
              <a:gd name="connsiteY3" fmla="*/ 49 h 131061"/>
              <a:gd name="connsiteX4" fmla="*/ 201414 w 418501"/>
              <a:gd name="connsiteY4" fmla="*/ 12749 h 131061"/>
              <a:gd name="connsiteX5" fmla="*/ 125214 w 418501"/>
              <a:gd name="connsiteY5" fmla="*/ 57199 h 131061"/>
              <a:gd name="connsiteX6" fmla="*/ 71239 w 418501"/>
              <a:gd name="connsiteY6" fmla="*/ 107999 h 131061"/>
              <a:gd name="connsiteX7" fmla="*/ 106164 w 418501"/>
              <a:gd name="connsiteY7" fmla="*/ 41324 h 131061"/>
              <a:gd name="connsiteX8" fmla="*/ 42664 w 418501"/>
              <a:gd name="connsiteY8" fmla="*/ 76249 h 131061"/>
              <a:gd name="connsiteX9" fmla="*/ 1389 w 418501"/>
              <a:gd name="connsiteY9" fmla="*/ 130224 h 13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501" h="131061">
                <a:moveTo>
                  <a:pt x="1389" y="130224"/>
                </a:moveTo>
                <a:cubicBezTo>
                  <a:pt x="9856" y="122286"/>
                  <a:pt x="25202" y="47674"/>
                  <a:pt x="93464" y="28624"/>
                </a:cubicBezTo>
                <a:cubicBezTo>
                  <a:pt x="161726" y="9574"/>
                  <a:pt x="374981" y="20686"/>
                  <a:pt x="410964" y="15924"/>
                </a:cubicBezTo>
                <a:cubicBezTo>
                  <a:pt x="446947" y="11162"/>
                  <a:pt x="344289" y="578"/>
                  <a:pt x="309364" y="49"/>
                </a:cubicBezTo>
                <a:cubicBezTo>
                  <a:pt x="274439" y="-480"/>
                  <a:pt x="232106" y="3224"/>
                  <a:pt x="201414" y="12749"/>
                </a:cubicBezTo>
                <a:cubicBezTo>
                  <a:pt x="170722" y="22274"/>
                  <a:pt x="146910" y="41324"/>
                  <a:pt x="125214" y="57199"/>
                </a:cubicBezTo>
                <a:cubicBezTo>
                  <a:pt x="103518" y="73074"/>
                  <a:pt x="74414" y="110645"/>
                  <a:pt x="71239" y="107999"/>
                </a:cubicBezTo>
                <a:cubicBezTo>
                  <a:pt x="68064" y="105353"/>
                  <a:pt x="110927" y="46616"/>
                  <a:pt x="106164" y="41324"/>
                </a:cubicBezTo>
                <a:cubicBezTo>
                  <a:pt x="101402" y="36032"/>
                  <a:pt x="60126" y="65137"/>
                  <a:pt x="42664" y="76249"/>
                </a:cubicBezTo>
                <a:cubicBezTo>
                  <a:pt x="25202" y="87361"/>
                  <a:pt x="-7078" y="138162"/>
                  <a:pt x="1389" y="13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DD36C49-A90D-ED8D-7518-0394ED5C4A97}"/>
              </a:ext>
            </a:extLst>
          </p:cNvPr>
          <p:cNvSpPr/>
          <p:nvPr/>
        </p:nvSpPr>
        <p:spPr>
          <a:xfrm>
            <a:off x="2590246" y="4069745"/>
            <a:ext cx="260583" cy="35530"/>
          </a:xfrm>
          <a:custGeom>
            <a:avLst/>
            <a:gdLst>
              <a:gd name="connsiteX0" fmla="*/ 554 w 260583"/>
              <a:gd name="connsiteY0" fmla="*/ 26005 h 35530"/>
              <a:gd name="connsiteX1" fmla="*/ 127554 w 260583"/>
              <a:gd name="connsiteY1" fmla="*/ 13305 h 35530"/>
              <a:gd name="connsiteX2" fmla="*/ 257729 w 260583"/>
              <a:gd name="connsiteY2" fmla="*/ 35530 h 35530"/>
              <a:gd name="connsiteX3" fmla="*/ 206929 w 260583"/>
              <a:gd name="connsiteY3" fmla="*/ 13305 h 35530"/>
              <a:gd name="connsiteX4" fmla="*/ 86279 w 260583"/>
              <a:gd name="connsiteY4" fmla="*/ 605 h 35530"/>
              <a:gd name="connsiteX5" fmla="*/ 554 w 260583"/>
              <a:gd name="connsiteY5" fmla="*/ 26005 h 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3" h="35530">
                <a:moveTo>
                  <a:pt x="554" y="26005"/>
                </a:moveTo>
                <a:cubicBezTo>
                  <a:pt x="7433" y="28122"/>
                  <a:pt x="84692" y="11718"/>
                  <a:pt x="127554" y="13305"/>
                </a:cubicBezTo>
                <a:cubicBezTo>
                  <a:pt x="170416" y="14892"/>
                  <a:pt x="244500" y="35530"/>
                  <a:pt x="257729" y="35530"/>
                </a:cubicBezTo>
                <a:cubicBezTo>
                  <a:pt x="270958" y="35530"/>
                  <a:pt x="235504" y="19126"/>
                  <a:pt x="206929" y="13305"/>
                </a:cubicBezTo>
                <a:cubicBezTo>
                  <a:pt x="178354" y="7484"/>
                  <a:pt x="120146" y="-2570"/>
                  <a:pt x="86279" y="605"/>
                </a:cubicBezTo>
                <a:cubicBezTo>
                  <a:pt x="52412" y="3780"/>
                  <a:pt x="-6325" y="23888"/>
                  <a:pt x="554" y="2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6E778A0-4ED0-6F2C-5EAF-BDD264C24545}"/>
              </a:ext>
            </a:extLst>
          </p:cNvPr>
          <p:cNvSpPr/>
          <p:nvPr/>
        </p:nvSpPr>
        <p:spPr>
          <a:xfrm>
            <a:off x="2747073" y="3983608"/>
            <a:ext cx="384288" cy="67757"/>
          </a:xfrm>
          <a:custGeom>
            <a:avLst/>
            <a:gdLst>
              <a:gd name="connsiteX0" fmla="*/ 2477 w 384288"/>
              <a:gd name="connsiteY0" fmla="*/ 26417 h 67757"/>
              <a:gd name="connsiteX1" fmla="*/ 158052 w 384288"/>
              <a:gd name="connsiteY1" fmla="*/ 1017 h 67757"/>
              <a:gd name="connsiteX2" fmla="*/ 380302 w 384288"/>
              <a:gd name="connsiteY2" fmla="*/ 67692 h 67757"/>
              <a:gd name="connsiteX3" fmla="*/ 281877 w 384288"/>
              <a:gd name="connsiteY3" fmla="*/ 13717 h 67757"/>
              <a:gd name="connsiteX4" fmla="*/ 2477 w 384288"/>
              <a:gd name="connsiteY4" fmla="*/ 26417 h 6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88" h="67757">
                <a:moveTo>
                  <a:pt x="2477" y="26417"/>
                </a:moveTo>
                <a:cubicBezTo>
                  <a:pt x="-18160" y="24300"/>
                  <a:pt x="95081" y="-5862"/>
                  <a:pt x="158052" y="1017"/>
                </a:cubicBezTo>
                <a:cubicBezTo>
                  <a:pt x="221023" y="7896"/>
                  <a:pt x="359665" y="65575"/>
                  <a:pt x="380302" y="67692"/>
                </a:cubicBezTo>
                <a:cubicBezTo>
                  <a:pt x="400939" y="69809"/>
                  <a:pt x="337439" y="20067"/>
                  <a:pt x="281877" y="13717"/>
                </a:cubicBezTo>
                <a:cubicBezTo>
                  <a:pt x="226315" y="7367"/>
                  <a:pt x="23114" y="28534"/>
                  <a:pt x="2477" y="2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8A41980-48C5-DFA0-FA38-0C4B3F3C727A}"/>
              </a:ext>
            </a:extLst>
          </p:cNvPr>
          <p:cNvSpPr/>
          <p:nvPr/>
        </p:nvSpPr>
        <p:spPr>
          <a:xfrm>
            <a:off x="3063424" y="4165450"/>
            <a:ext cx="277067" cy="79529"/>
          </a:xfrm>
          <a:custGeom>
            <a:avLst/>
            <a:gdLst>
              <a:gd name="connsiteX0" fmla="*/ 451 w 277067"/>
              <a:gd name="connsiteY0" fmla="*/ 79525 h 79529"/>
              <a:gd name="connsiteX1" fmla="*/ 143326 w 277067"/>
              <a:gd name="connsiteY1" fmla="*/ 16025 h 79529"/>
              <a:gd name="connsiteX2" fmla="*/ 276676 w 277067"/>
              <a:gd name="connsiteY2" fmla="*/ 6500 h 79529"/>
              <a:gd name="connsiteX3" fmla="*/ 181426 w 277067"/>
              <a:gd name="connsiteY3" fmla="*/ 150 h 79529"/>
              <a:gd name="connsiteX4" fmla="*/ 102051 w 277067"/>
              <a:gd name="connsiteY4" fmla="*/ 12850 h 79529"/>
              <a:gd name="connsiteX5" fmla="*/ 451 w 277067"/>
              <a:gd name="connsiteY5" fmla="*/ 79525 h 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67" h="79529">
                <a:moveTo>
                  <a:pt x="451" y="79525"/>
                </a:moveTo>
                <a:cubicBezTo>
                  <a:pt x="7330" y="80054"/>
                  <a:pt x="97288" y="28196"/>
                  <a:pt x="143326" y="16025"/>
                </a:cubicBezTo>
                <a:cubicBezTo>
                  <a:pt x="189364" y="3854"/>
                  <a:pt x="270326" y="9146"/>
                  <a:pt x="276676" y="6500"/>
                </a:cubicBezTo>
                <a:cubicBezTo>
                  <a:pt x="283026" y="3854"/>
                  <a:pt x="210530" y="-908"/>
                  <a:pt x="181426" y="150"/>
                </a:cubicBezTo>
                <a:cubicBezTo>
                  <a:pt x="152322" y="1208"/>
                  <a:pt x="136976" y="1208"/>
                  <a:pt x="102051" y="12850"/>
                </a:cubicBezTo>
                <a:cubicBezTo>
                  <a:pt x="67126" y="24492"/>
                  <a:pt x="-6428" y="78996"/>
                  <a:pt x="451" y="7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76F7AF3-5D2E-BDFB-BB2C-39135C2936F3}"/>
              </a:ext>
            </a:extLst>
          </p:cNvPr>
          <p:cNvSpPr/>
          <p:nvPr/>
        </p:nvSpPr>
        <p:spPr>
          <a:xfrm>
            <a:off x="2355731" y="4251198"/>
            <a:ext cx="222892" cy="24539"/>
          </a:xfrm>
          <a:custGeom>
            <a:avLst/>
            <a:gdLst>
              <a:gd name="connsiteX0" fmla="*/ 119 w 222892"/>
              <a:gd name="connsiteY0" fmla="*/ 22352 h 24539"/>
              <a:gd name="connsiteX1" fmla="*/ 76319 w 222892"/>
              <a:gd name="connsiteY1" fmla="*/ 3302 h 24539"/>
              <a:gd name="connsiteX2" fmla="*/ 222369 w 222892"/>
              <a:gd name="connsiteY2" fmla="*/ 12827 h 24539"/>
              <a:gd name="connsiteX3" fmla="*/ 123944 w 222892"/>
              <a:gd name="connsiteY3" fmla="*/ 127 h 24539"/>
              <a:gd name="connsiteX4" fmla="*/ 92194 w 222892"/>
              <a:gd name="connsiteY4" fmla="*/ 22352 h 24539"/>
              <a:gd name="connsiteX5" fmla="*/ 119 w 222892"/>
              <a:gd name="connsiteY5" fmla="*/ 22352 h 2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892" h="24539">
                <a:moveTo>
                  <a:pt x="119" y="22352"/>
                </a:moveTo>
                <a:cubicBezTo>
                  <a:pt x="-2527" y="19177"/>
                  <a:pt x="39277" y="4889"/>
                  <a:pt x="76319" y="3302"/>
                </a:cubicBezTo>
                <a:cubicBezTo>
                  <a:pt x="113361" y="1714"/>
                  <a:pt x="214432" y="13356"/>
                  <a:pt x="222369" y="12827"/>
                </a:cubicBezTo>
                <a:cubicBezTo>
                  <a:pt x="230307" y="12298"/>
                  <a:pt x="145640" y="-1460"/>
                  <a:pt x="123944" y="127"/>
                </a:cubicBezTo>
                <a:cubicBezTo>
                  <a:pt x="102248" y="1714"/>
                  <a:pt x="108069" y="19706"/>
                  <a:pt x="92194" y="22352"/>
                </a:cubicBezTo>
                <a:cubicBezTo>
                  <a:pt x="76319" y="24998"/>
                  <a:pt x="2765" y="25527"/>
                  <a:pt x="119" y="2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107AB58-B0BC-19EF-279A-BB1BC8A03B69}"/>
              </a:ext>
            </a:extLst>
          </p:cNvPr>
          <p:cNvSpPr/>
          <p:nvPr/>
        </p:nvSpPr>
        <p:spPr>
          <a:xfrm>
            <a:off x="2294898" y="4267188"/>
            <a:ext cx="96442" cy="127093"/>
          </a:xfrm>
          <a:custGeom>
            <a:avLst/>
            <a:gdLst>
              <a:gd name="connsiteX0" fmla="*/ 48252 w 96442"/>
              <a:gd name="connsiteY0" fmla="*/ 12 h 127093"/>
              <a:gd name="connsiteX1" fmla="*/ 627 w 96442"/>
              <a:gd name="connsiteY1" fmla="*/ 82562 h 127093"/>
              <a:gd name="connsiteX2" fmla="*/ 26027 w 96442"/>
              <a:gd name="connsiteY2" fmla="*/ 63512 h 127093"/>
              <a:gd name="connsiteX3" fmla="*/ 95877 w 96442"/>
              <a:gd name="connsiteY3" fmla="*/ 127012 h 127093"/>
              <a:gd name="connsiteX4" fmla="*/ 57777 w 96442"/>
              <a:gd name="connsiteY4" fmla="*/ 76212 h 127093"/>
              <a:gd name="connsiteX5" fmla="*/ 48252 w 96442"/>
              <a:gd name="connsiteY5" fmla="*/ 12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42" h="127093">
                <a:moveTo>
                  <a:pt x="48252" y="12"/>
                </a:moveTo>
                <a:cubicBezTo>
                  <a:pt x="38727" y="1070"/>
                  <a:pt x="4331" y="71979"/>
                  <a:pt x="627" y="82562"/>
                </a:cubicBezTo>
                <a:cubicBezTo>
                  <a:pt x="-3077" y="93145"/>
                  <a:pt x="10152" y="56104"/>
                  <a:pt x="26027" y="63512"/>
                </a:cubicBezTo>
                <a:cubicBezTo>
                  <a:pt x="41902" y="70920"/>
                  <a:pt x="90585" y="124895"/>
                  <a:pt x="95877" y="127012"/>
                </a:cubicBezTo>
                <a:cubicBezTo>
                  <a:pt x="101169" y="129129"/>
                  <a:pt x="67831" y="89441"/>
                  <a:pt x="57777" y="76212"/>
                </a:cubicBezTo>
                <a:cubicBezTo>
                  <a:pt x="47723" y="62983"/>
                  <a:pt x="57777" y="-1046"/>
                  <a:pt x="482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D4BB0B6-8B62-CA39-6D8D-355244FA861F}"/>
              </a:ext>
            </a:extLst>
          </p:cNvPr>
          <p:cNvSpPr/>
          <p:nvPr/>
        </p:nvSpPr>
        <p:spPr>
          <a:xfrm>
            <a:off x="2638414" y="4191536"/>
            <a:ext cx="331955" cy="67139"/>
          </a:xfrm>
          <a:custGeom>
            <a:avLst/>
            <a:gdLst>
              <a:gd name="connsiteX0" fmla="*/ 11 w 331955"/>
              <a:gd name="connsiteY0" fmla="*/ 56614 h 67139"/>
              <a:gd name="connsiteX1" fmla="*/ 123836 w 331955"/>
              <a:gd name="connsiteY1" fmla="*/ 62964 h 67139"/>
              <a:gd name="connsiteX2" fmla="*/ 330211 w 331955"/>
              <a:gd name="connsiteY2" fmla="*/ 2639 h 67139"/>
              <a:gd name="connsiteX3" fmla="*/ 225436 w 331955"/>
              <a:gd name="connsiteY3" fmla="*/ 12164 h 67139"/>
              <a:gd name="connsiteX4" fmla="*/ 269886 w 331955"/>
              <a:gd name="connsiteY4" fmla="*/ 24864 h 67139"/>
              <a:gd name="connsiteX5" fmla="*/ 196861 w 331955"/>
              <a:gd name="connsiteY5" fmla="*/ 43914 h 67139"/>
              <a:gd name="connsiteX6" fmla="*/ 130186 w 331955"/>
              <a:gd name="connsiteY6" fmla="*/ 66139 h 67139"/>
              <a:gd name="connsiteX7" fmla="*/ 11 w 331955"/>
              <a:gd name="connsiteY7" fmla="*/ 56614 h 6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955" h="67139">
                <a:moveTo>
                  <a:pt x="11" y="56614"/>
                </a:moveTo>
                <a:cubicBezTo>
                  <a:pt x="-1047" y="56085"/>
                  <a:pt x="68803" y="71960"/>
                  <a:pt x="123836" y="62964"/>
                </a:cubicBezTo>
                <a:cubicBezTo>
                  <a:pt x="178869" y="53968"/>
                  <a:pt x="313278" y="11106"/>
                  <a:pt x="330211" y="2639"/>
                </a:cubicBezTo>
                <a:cubicBezTo>
                  <a:pt x="347144" y="-5828"/>
                  <a:pt x="235490" y="8460"/>
                  <a:pt x="225436" y="12164"/>
                </a:cubicBezTo>
                <a:cubicBezTo>
                  <a:pt x="215382" y="15868"/>
                  <a:pt x="274649" y="19572"/>
                  <a:pt x="269886" y="24864"/>
                </a:cubicBezTo>
                <a:cubicBezTo>
                  <a:pt x="265124" y="30156"/>
                  <a:pt x="220144" y="37035"/>
                  <a:pt x="196861" y="43914"/>
                </a:cubicBezTo>
                <a:cubicBezTo>
                  <a:pt x="173578" y="50793"/>
                  <a:pt x="157703" y="61377"/>
                  <a:pt x="130186" y="66139"/>
                </a:cubicBezTo>
                <a:cubicBezTo>
                  <a:pt x="102669" y="70901"/>
                  <a:pt x="1069" y="57143"/>
                  <a:pt x="11" y="56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95C60B1-ABA2-E226-3FE5-61D7DB3A2B02}"/>
              </a:ext>
            </a:extLst>
          </p:cNvPr>
          <p:cNvSpPr/>
          <p:nvPr/>
        </p:nvSpPr>
        <p:spPr>
          <a:xfrm>
            <a:off x="2663672" y="4225795"/>
            <a:ext cx="225804" cy="38986"/>
          </a:xfrm>
          <a:custGeom>
            <a:avLst/>
            <a:gdLst>
              <a:gd name="connsiteX0" fmla="*/ 153 w 225804"/>
              <a:gd name="connsiteY0" fmla="*/ 25530 h 38986"/>
              <a:gd name="connsiteX1" fmla="*/ 117628 w 225804"/>
              <a:gd name="connsiteY1" fmla="*/ 38230 h 38986"/>
              <a:gd name="connsiteX2" fmla="*/ 225578 w 225804"/>
              <a:gd name="connsiteY2" fmla="*/ 130 h 38986"/>
              <a:gd name="connsiteX3" fmla="*/ 143028 w 225804"/>
              <a:gd name="connsiteY3" fmla="*/ 25530 h 38986"/>
              <a:gd name="connsiteX4" fmla="*/ 153 w 225804"/>
              <a:gd name="connsiteY4" fmla="*/ 25530 h 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04" h="38986">
                <a:moveTo>
                  <a:pt x="153" y="25530"/>
                </a:moveTo>
                <a:cubicBezTo>
                  <a:pt x="-4080" y="27647"/>
                  <a:pt x="80057" y="42463"/>
                  <a:pt x="117628" y="38230"/>
                </a:cubicBezTo>
                <a:cubicBezTo>
                  <a:pt x="155199" y="33997"/>
                  <a:pt x="221345" y="2247"/>
                  <a:pt x="225578" y="130"/>
                </a:cubicBezTo>
                <a:cubicBezTo>
                  <a:pt x="229811" y="-1987"/>
                  <a:pt x="173720" y="22355"/>
                  <a:pt x="143028" y="25530"/>
                </a:cubicBezTo>
                <a:cubicBezTo>
                  <a:pt x="112336" y="28705"/>
                  <a:pt x="4386" y="23413"/>
                  <a:pt x="153" y="2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35D8417-FC5B-CFDB-821A-F04D10301BED}"/>
              </a:ext>
            </a:extLst>
          </p:cNvPr>
          <p:cNvSpPr/>
          <p:nvPr/>
        </p:nvSpPr>
        <p:spPr>
          <a:xfrm>
            <a:off x="2866259" y="4069685"/>
            <a:ext cx="400101" cy="108673"/>
          </a:xfrm>
          <a:custGeom>
            <a:avLst/>
            <a:gdLst>
              <a:gd name="connsiteX0" fmla="*/ 766 w 400101"/>
              <a:gd name="connsiteY0" fmla="*/ 665 h 108673"/>
              <a:gd name="connsiteX1" fmla="*/ 92841 w 400101"/>
              <a:gd name="connsiteY1" fmla="*/ 108615 h 108673"/>
              <a:gd name="connsiteX2" fmla="*/ 397641 w 400101"/>
              <a:gd name="connsiteY2" fmla="*/ 16540 h 108673"/>
              <a:gd name="connsiteX3" fmla="*/ 229366 w 400101"/>
              <a:gd name="connsiteY3" fmla="*/ 70515 h 108673"/>
              <a:gd name="connsiteX4" fmla="*/ 99191 w 400101"/>
              <a:gd name="connsiteY4" fmla="*/ 89565 h 108673"/>
              <a:gd name="connsiteX5" fmla="*/ 51566 w 400101"/>
              <a:gd name="connsiteY5" fmla="*/ 64165 h 108673"/>
              <a:gd name="connsiteX6" fmla="*/ 766 w 400101"/>
              <a:gd name="connsiteY6" fmla="*/ 665 h 1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01" h="108673">
                <a:moveTo>
                  <a:pt x="766" y="665"/>
                </a:moveTo>
                <a:cubicBezTo>
                  <a:pt x="7645" y="8073"/>
                  <a:pt x="26695" y="105969"/>
                  <a:pt x="92841" y="108615"/>
                </a:cubicBezTo>
                <a:cubicBezTo>
                  <a:pt x="158987" y="111261"/>
                  <a:pt x="374887" y="22890"/>
                  <a:pt x="397641" y="16540"/>
                </a:cubicBezTo>
                <a:cubicBezTo>
                  <a:pt x="420395" y="10190"/>
                  <a:pt x="279108" y="58344"/>
                  <a:pt x="229366" y="70515"/>
                </a:cubicBezTo>
                <a:cubicBezTo>
                  <a:pt x="179624" y="82686"/>
                  <a:pt x="128824" y="90623"/>
                  <a:pt x="99191" y="89565"/>
                </a:cubicBezTo>
                <a:cubicBezTo>
                  <a:pt x="69558" y="88507"/>
                  <a:pt x="67970" y="78453"/>
                  <a:pt x="51566" y="64165"/>
                </a:cubicBezTo>
                <a:cubicBezTo>
                  <a:pt x="35162" y="49877"/>
                  <a:pt x="-6113" y="-6743"/>
                  <a:pt x="76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AD790F1-0259-48ED-856E-656BDEDEB002}"/>
              </a:ext>
            </a:extLst>
          </p:cNvPr>
          <p:cNvSpPr/>
          <p:nvPr/>
        </p:nvSpPr>
        <p:spPr>
          <a:xfrm>
            <a:off x="3145313" y="4019362"/>
            <a:ext cx="217957" cy="128176"/>
          </a:xfrm>
          <a:custGeom>
            <a:avLst/>
            <a:gdLst>
              <a:gd name="connsiteX0" fmla="*/ 1112 w 217957"/>
              <a:gd name="connsiteY0" fmla="*/ 188 h 128176"/>
              <a:gd name="connsiteX1" fmla="*/ 210662 w 217957"/>
              <a:gd name="connsiteY1" fmla="*/ 124013 h 128176"/>
              <a:gd name="connsiteX2" fmla="*/ 166212 w 217957"/>
              <a:gd name="connsiteY2" fmla="*/ 98613 h 128176"/>
              <a:gd name="connsiteX3" fmla="*/ 128112 w 217957"/>
              <a:gd name="connsiteY3" fmla="*/ 95438 h 128176"/>
              <a:gd name="connsiteX4" fmla="*/ 1112 w 217957"/>
              <a:gd name="connsiteY4" fmla="*/ 188 h 12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57" h="128176">
                <a:moveTo>
                  <a:pt x="1112" y="188"/>
                </a:moveTo>
                <a:cubicBezTo>
                  <a:pt x="14870" y="4950"/>
                  <a:pt x="183145" y="107609"/>
                  <a:pt x="210662" y="124013"/>
                </a:cubicBezTo>
                <a:cubicBezTo>
                  <a:pt x="238179" y="140417"/>
                  <a:pt x="179970" y="103375"/>
                  <a:pt x="166212" y="98613"/>
                </a:cubicBezTo>
                <a:cubicBezTo>
                  <a:pt x="152454" y="93851"/>
                  <a:pt x="150866" y="108667"/>
                  <a:pt x="128112" y="95438"/>
                </a:cubicBezTo>
                <a:cubicBezTo>
                  <a:pt x="105358" y="82209"/>
                  <a:pt x="-12646" y="-4574"/>
                  <a:pt x="111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DAE55C4-5FDB-7AC4-E112-32000FB790C2}"/>
              </a:ext>
            </a:extLst>
          </p:cNvPr>
          <p:cNvSpPr/>
          <p:nvPr/>
        </p:nvSpPr>
        <p:spPr>
          <a:xfrm>
            <a:off x="2919023" y="4231702"/>
            <a:ext cx="299827" cy="51377"/>
          </a:xfrm>
          <a:custGeom>
            <a:avLst/>
            <a:gdLst>
              <a:gd name="connsiteX0" fmla="*/ 5152 w 299827"/>
              <a:gd name="connsiteY0" fmla="*/ 22798 h 51377"/>
              <a:gd name="connsiteX1" fmla="*/ 87702 w 299827"/>
              <a:gd name="connsiteY1" fmla="*/ 573 h 51377"/>
              <a:gd name="connsiteX2" fmla="*/ 294077 w 299827"/>
              <a:gd name="connsiteY2" fmla="*/ 51373 h 51377"/>
              <a:gd name="connsiteX3" fmla="*/ 224227 w 299827"/>
              <a:gd name="connsiteY3" fmla="*/ 3748 h 51377"/>
              <a:gd name="connsiteX4" fmla="*/ 5152 w 299827"/>
              <a:gd name="connsiteY4" fmla="*/ 22798 h 5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827" h="51377">
                <a:moveTo>
                  <a:pt x="5152" y="22798"/>
                </a:moveTo>
                <a:cubicBezTo>
                  <a:pt x="-17602" y="22269"/>
                  <a:pt x="39548" y="-4189"/>
                  <a:pt x="87702" y="573"/>
                </a:cubicBezTo>
                <a:cubicBezTo>
                  <a:pt x="135856" y="5335"/>
                  <a:pt x="271323" y="50844"/>
                  <a:pt x="294077" y="51373"/>
                </a:cubicBezTo>
                <a:cubicBezTo>
                  <a:pt x="316831" y="51902"/>
                  <a:pt x="267619" y="9040"/>
                  <a:pt x="224227" y="3748"/>
                </a:cubicBezTo>
                <a:cubicBezTo>
                  <a:pt x="180835" y="-1544"/>
                  <a:pt x="27906" y="23327"/>
                  <a:pt x="5152" y="2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EDFC965-203C-C793-64A6-189ABAF8ED92}"/>
              </a:ext>
            </a:extLst>
          </p:cNvPr>
          <p:cNvSpPr/>
          <p:nvPr/>
        </p:nvSpPr>
        <p:spPr>
          <a:xfrm>
            <a:off x="1449537" y="4224767"/>
            <a:ext cx="522961" cy="204450"/>
          </a:xfrm>
          <a:custGeom>
            <a:avLst/>
            <a:gdLst>
              <a:gd name="connsiteX0" fmla="*/ 1438 w 522961"/>
              <a:gd name="connsiteY0" fmla="*/ 64658 h 204450"/>
              <a:gd name="connsiteX1" fmla="*/ 103038 w 522961"/>
              <a:gd name="connsiteY1" fmla="*/ 4333 h 204450"/>
              <a:gd name="connsiteX2" fmla="*/ 277663 w 522961"/>
              <a:gd name="connsiteY2" fmla="*/ 36083 h 204450"/>
              <a:gd name="connsiteX3" fmla="*/ 264963 w 522961"/>
              <a:gd name="connsiteY3" fmla="*/ 10683 h 204450"/>
              <a:gd name="connsiteX4" fmla="*/ 347513 w 522961"/>
              <a:gd name="connsiteY4" fmla="*/ 102758 h 204450"/>
              <a:gd name="connsiteX5" fmla="*/ 442763 w 522961"/>
              <a:gd name="connsiteY5" fmla="*/ 118633 h 204450"/>
              <a:gd name="connsiteX6" fmla="*/ 433238 w 522961"/>
              <a:gd name="connsiteY6" fmla="*/ 109108 h 204450"/>
              <a:gd name="connsiteX7" fmla="*/ 503088 w 522961"/>
              <a:gd name="connsiteY7" fmla="*/ 153558 h 204450"/>
              <a:gd name="connsiteX8" fmla="*/ 487213 w 522961"/>
              <a:gd name="connsiteY8" fmla="*/ 163083 h 204450"/>
              <a:gd name="connsiteX9" fmla="*/ 522138 w 522961"/>
              <a:gd name="connsiteY9" fmla="*/ 204358 h 204450"/>
              <a:gd name="connsiteX10" fmla="*/ 493563 w 522961"/>
              <a:gd name="connsiteY10" fmla="*/ 150383 h 204450"/>
              <a:gd name="connsiteX11" fmla="*/ 315763 w 522961"/>
              <a:gd name="connsiteY11" fmla="*/ 64658 h 204450"/>
              <a:gd name="connsiteX12" fmla="*/ 217338 w 522961"/>
              <a:gd name="connsiteY12" fmla="*/ 23383 h 204450"/>
              <a:gd name="connsiteX13" fmla="*/ 176063 w 522961"/>
              <a:gd name="connsiteY13" fmla="*/ 1158 h 204450"/>
              <a:gd name="connsiteX14" fmla="*/ 1438 w 522961"/>
              <a:gd name="connsiteY14" fmla="*/ 64658 h 2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961" h="204450">
                <a:moveTo>
                  <a:pt x="1438" y="64658"/>
                </a:moveTo>
                <a:cubicBezTo>
                  <a:pt x="-10733" y="65187"/>
                  <a:pt x="57001" y="9095"/>
                  <a:pt x="103038" y="4333"/>
                </a:cubicBezTo>
                <a:cubicBezTo>
                  <a:pt x="149076" y="-430"/>
                  <a:pt x="250676" y="35025"/>
                  <a:pt x="277663" y="36083"/>
                </a:cubicBezTo>
                <a:cubicBezTo>
                  <a:pt x="304650" y="37141"/>
                  <a:pt x="253321" y="-430"/>
                  <a:pt x="264963" y="10683"/>
                </a:cubicBezTo>
                <a:cubicBezTo>
                  <a:pt x="276605" y="21795"/>
                  <a:pt x="317880" y="84766"/>
                  <a:pt x="347513" y="102758"/>
                </a:cubicBezTo>
                <a:cubicBezTo>
                  <a:pt x="377146" y="120750"/>
                  <a:pt x="442763" y="118633"/>
                  <a:pt x="442763" y="118633"/>
                </a:cubicBezTo>
                <a:cubicBezTo>
                  <a:pt x="457050" y="119691"/>
                  <a:pt x="423184" y="103287"/>
                  <a:pt x="433238" y="109108"/>
                </a:cubicBezTo>
                <a:cubicBezTo>
                  <a:pt x="443292" y="114929"/>
                  <a:pt x="494092" y="144562"/>
                  <a:pt x="503088" y="153558"/>
                </a:cubicBezTo>
                <a:cubicBezTo>
                  <a:pt x="512084" y="162554"/>
                  <a:pt x="484038" y="154616"/>
                  <a:pt x="487213" y="163083"/>
                </a:cubicBezTo>
                <a:cubicBezTo>
                  <a:pt x="490388" y="171550"/>
                  <a:pt x="521080" y="206475"/>
                  <a:pt x="522138" y="204358"/>
                </a:cubicBezTo>
                <a:cubicBezTo>
                  <a:pt x="523196" y="202241"/>
                  <a:pt x="527959" y="173666"/>
                  <a:pt x="493563" y="150383"/>
                </a:cubicBezTo>
                <a:cubicBezTo>
                  <a:pt x="459167" y="127100"/>
                  <a:pt x="361800" y="85825"/>
                  <a:pt x="315763" y="64658"/>
                </a:cubicBezTo>
                <a:cubicBezTo>
                  <a:pt x="269726" y="43491"/>
                  <a:pt x="240621" y="33966"/>
                  <a:pt x="217338" y="23383"/>
                </a:cubicBezTo>
                <a:cubicBezTo>
                  <a:pt x="194055" y="12800"/>
                  <a:pt x="209400" y="-4663"/>
                  <a:pt x="176063" y="1158"/>
                </a:cubicBezTo>
                <a:cubicBezTo>
                  <a:pt x="142726" y="6979"/>
                  <a:pt x="13609" y="64129"/>
                  <a:pt x="1438" y="6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F4F9E3E-A640-2DA5-8A50-E6CD65A88892}"/>
              </a:ext>
            </a:extLst>
          </p:cNvPr>
          <p:cNvSpPr/>
          <p:nvPr/>
        </p:nvSpPr>
        <p:spPr>
          <a:xfrm>
            <a:off x="1504852" y="4301907"/>
            <a:ext cx="146284" cy="48007"/>
          </a:xfrm>
          <a:custGeom>
            <a:avLst/>
            <a:gdLst>
              <a:gd name="connsiteX0" fmla="*/ 98 w 146284"/>
              <a:gd name="connsiteY0" fmla="*/ 47843 h 48007"/>
              <a:gd name="connsiteX1" fmla="*/ 73123 w 146284"/>
              <a:gd name="connsiteY1" fmla="*/ 16093 h 48007"/>
              <a:gd name="connsiteX2" fmla="*/ 146148 w 146284"/>
              <a:gd name="connsiteY2" fmla="*/ 22443 h 48007"/>
              <a:gd name="connsiteX3" fmla="*/ 88998 w 146284"/>
              <a:gd name="connsiteY3" fmla="*/ 218 h 48007"/>
              <a:gd name="connsiteX4" fmla="*/ 98 w 146284"/>
              <a:gd name="connsiteY4" fmla="*/ 47843 h 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4" h="48007">
                <a:moveTo>
                  <a:pt x="98" y="47843"/>
                </a:moveTo>
                <a:cubicBezTo>
                  <a:pt x="-2548" y="50489"/>
                  <a:pt x="48781" y="20326"/>
                  <a:pt x="73123" y="16093"/>
                </a:cubicBezTo>
                <a:cubicBezTo>
                  <a:pt x="97465" y="11860"/>
                  <a:pt x="143502" y="25089"/>
                  <a:pt x="146148" y="22443"/>
                </a:cubicBezTo>
                <a:cubicBezTo>
                  <a:pt x="148794" y="19797"/>
                  <a:pt x="112281" y="-2428"/>
                  <a:pt x="88998" y="218"/>
                </a:cubicBezTo>
                <a:cubicBezTo>
                  <a:pt x="65715" y="2864"/>
                  <a:pt x="2744" y="45197"/>
                  <a:pt x="98" y="4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C43C0EA-903D-69DD-82B7-85C8AE224DC1}"/>
              </a:ext>
            </a:extLst>
          </p:cNvPr>
          <p:cNvSpPr/>
          <p:nvPr/>
        </p:nvSpPr>
        <p:spPr>
          <a:xfrm>
            <a:off x="1509595" y="4406548"/>
            <a:ext cx="273409" cy="70216"/>
          </a:xfrm>
          <a:custGeom>
            <a:avLst/>
            <a:gdLst>
              <a:gd name="connsiteX0" fmla="*/ 1705 w 273409"/>
              <a:gd name="connsiteY0" fmla="*/ 41627 h 70216"/>
              <a:gd name="connsiteX1" fmla="*/ 100130 w 273409"/>
              <a:gd name="connsiteY1" fmla="*/ 352 h 70216"/>
              <a:gd name="connsiteX2" fmla="*/ 271580 w 273409"/>
              <a:gd name="connsiteY2" fmla="*/ 70202 h 70216"/>
              <a:gd name="connsiteX3" fmla="*/ 179505 w 273409"/>
              <a:gd name="connsiteY3" fmla="*/ 6702 h 70216"/>
              <a:gd name="connsiteX4" fmla="*/ 1705 w 273409"/>
              <a:gd name="connsiteY4" fmla="*/ 41627 h 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09" h="70216">
                <a:moveTo>
                  <a:pt x="1705" y="41627"/>
                </a:moveTo>
                <a:cubicBezTo>
                  <a:pt x="-11524" y="40569"/>
                  <a:pt x="55151" y="-4410"/>
                  <a:pt x="100130" y="352"/>
                </a:cubicBezTo>
                <a:cubicBezTo>
                  <a:pt x="145109" y="5114"/>
                  <a:pt x="258351" y="69144"/>
                  <a:pt x="271580" y="70202"/>
                </a:cubicBezTo>
                <a:cubicBezTo>
                  <a:pt x="284809" y="71260"/>
                  <a:pt x="223426" y="15169"/>
                  <a:pt x="179505" y="6702"/>
                </a:cubicBezTo>
                <a:cubicBezTo>
                  <a:pt x="135584" y="-1765"/>
                  <a:pt x="14934" y="42685"/>
                  <a:pt x="1705" y="4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D6219BF-593F-2B22-73B7-53025B20529B}"/>
              </a:ext>
            </a:extLst>
          </p:cNvPr>
          <p:cNvSpPr/>
          <p:nvPr/>
        </p:nvSpPr>
        <p:spPr>
          <a:xfrm>
            <a:off x="1923314" y="4418352"/>
            <a:ext cx="121474" cy="153694"/>
          </a:xfrm>
          <a:custGeom>
            <a:avLst/>
            <a:gdLst>
              <a:gd name="connsiteX0" fmla="*/ 736 w 121474"/>
              <a:gd name="connsiteY0" fmla="*/ 1248 h 153694"/>
              <a:gd name="connsiteX1" fmla="*/ 80111 w 121474"/>
              <a:gd name="connsiteY1" fmla="*/ 90148 h 153694"/>
              <a:gd name="connsiteX2" fmla="*/ 121386 w 121474"/>
              <a:gd name="connsiteY2" fmla="*/ 153648 h 153694"/>
              <a:gd name="connsiteX3" fmla="*/ 89636 w 121474"/>
              <a:gd name="connsiteY3" fmla="*/ 80623 h 153694"/>
              <a:gd name="connsiteX4" fmla="*/ 42011 w 121474"/>
              <a:gd name="connsiteY4" fmla="*/ 39348 h 153694"/>
              <a:gd name="connsiteX5" fmla="*/ 736 w 121474"/>
              <a:gd name="connsiteY5" fmla="*/ 1248 h 15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74" h="153694">
                <a:moveTo>
                  <a:pt x="736" y="1248"/>
                </a:moveTo>
                <a:cubicBezTo>
                  <a:pt x="7086" y="9715"/>
                  <a:pt x="60003" y="64748"/>
                  <a:pt x="80111" y="90148"/>
                </a:cubicBezTo>
                <a:cubicBezTo>
                  <a:pt x="100219" y="115548"/>
                  <a:pt x="119799" y="155235"/>
                  <a:pt x="121386" y="153648"/>
                </a:cubicBezTo>
                <a:cubicBezTo>
                  <a:pt x="122973" y="152061"/>
                  <a:pt x="102865" y="99673"/>
                  <a:pt x="89636" y="80623"/>
                </a:cubicBezTo>
                <a:cubicBezTo>
                  <a:pt x="76407" y="61573"/>
                  <a:pt x="53124" y="48873"/>
                  <a:pt x="42011" y="39348"/>
                </a:cubicBezTo>
                <a:cubicBezTo>
                  <a:pt x="30899" y="29823"/>
                  <a:pt x="-5614" y="-7219"/>
                  <a:pt x="736" y="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9C965E4-B09D-D624-3AA4-02021C9EC8FD}"/>
              </a:ext>
            </a:extLst>
          </p:cNvPr>
          <p:cNvSpPr/>
          <p:nvPr/>
        </p:nvSpPr>
        <p:spPr>
          <a:xfrm>
            <a:off x="1762118" y="4441477"/>
            <a:ext cx="207097" cy="153132"/>
          </a:xfrm>
          <a:custGeom>
            <a:avLst/>
            <a:gdLst>
              <a:gd name="connsiteX0" fmla="*/ 7 w 207097"/>
              <a:gd name="connsiteY0" fmla="*/ 348 h 153132"/>
              <a:gd name="connsiteX1" fmla="*/ 142882 w 207097"/>
              <a:gd name="connsiteY1" fmla="*/ 70198 h 153132"/>
              <a:gd name="connsiteX2" fmla="*/ 206382 w 207097"/>
              <a:gd name="connsiteY2" fmla="*/ 152748 h 153132"/>
              <a:gd name="connsiteX3" fmla="*/ 174632 w 207097"/>
              <a:gd name="connsiteY3" fmla="*/ 98773 h 153132"/>
              <a:gd name="connsiteX4" fmla="*/ 136532 w 207097"/>
              <a:gd name="connsiteY4" fmla="*/ 44798 h 153132"/>
              <a:gd name="connsiteX5" fmla="*/ 7 w 207097"/>
              <a:gd name="connsiteY5" fmla="*/ 348 h 15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97" h="153132">
                <a:moveTo>
                  <a:pt x="7" y="348"/>
                </a:moveTo>
                <a:cubicBezTo>
                  <a:pt x="1065" y="4581"/>
                  <a:pt x="108486" y="44798"/>
                  <a:pt x="142882" y="70198"/>
                </a:cubicBezTo>
                <a:cubicBezTo>
                  <a:pt x="177278" y="95598"/>
                  <a:pt x="201090" y="147986"/>
                  <a:pt x="206382" y="152748"/>
                </a:cubicBezTo>
                <a:cubicBezTo>
                  <a:pt x="211674" y="157511"/>
                  <a:pt x="186274" y="116765"/>
                  <a:pt x="174632" y="98773"/>
                </a:cubicBezTo>
                <a:cubicBezTo>
                  <a:pt x="162990" y="80781"/>
                  <a:pt x="158757" y="58027"/>
                  <a:pt x="136532" y="44798"/>
                </a:cubicBezTo>
                <a:cubicBezTo>
                  <a:pt x="114307" y="31569"/>
                  <a:pt x="-1051" y="-3885"/>
                  <a:pt x="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23F29B8-2CCA-57C5-60B2-51C9F12737A9}"/>
              </a:ext>
            </a:extLst>
          </p:cNvPr>
          <p:cNvSpPr/>
          <p:nvPr/>
        </p:nvSpPr>
        <p:spPr>
          <a:xfrm>
            <a:off x="1596545" y="4613472"/>
            <a:ext cx="258290" cy="66554"/>
          </a:xfrm>
          <a:custGeom>
            <a:avLst/>
            <a:gdLst>
              <a:gd name="connsiteX0" fmla="*/ 480 w 258290"/>
              <a:gd name="connsiteY0" fmla="*/ 66478 h 66554"/>
              <a:gd name="connsiteX1" fmla="*/ 133830 w 258290"/>
              <a:gd name="connsiteY1" fmla="*/ 18853 h 66554"/>
              <a:gd name="connsiteX2" fmla="*/ 257655 w 258290"/>
              <a:gd name="connsiteY2" fmla="*/ 22028 h 66554"/>
              <a:gd name="connsiteX3" fmla="*/ 178280 w 258290"/>
              <a:gd name="connsiteY3" fmla="*/ 2978 h 66554"/>
              <a:gd name="connsiteX4" fmla="*/ 92555 w 258290"/>
              <a:gd name="connsiteY4" fmla="*/ 6153 h 66554"/>
              <a:gd name="connsiteX5" fmla="*/ 480 w 258290"/>
              <a:gd name="connsiteY5" fmla="*/ 66478 h 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90" h="66554">
                <a:moveTo>
                  <a:pt x="480" y="66478"/>
                </a:moveTo>
                <a:cubicBezTo>
                  <a:pt x="7359" y="68595"/>
                  <a:pt x="90968" y="26261"/>
                  <a:pt x="133830" y="18853"/>
                </a:cubicBezTo>
                <a:cubicBezTo>
                  <a:pt x="176692" y="11445"/>
                  <a:pt x="250247" y="24674"/>
                  <a:pt x="257655" y="22028"/>
                </a:cubicBezTo>
                <a:cubicBezTo>
                  <a:pt x="265063" y="19382"/>
                  <a:pt x="205797" y="5624"/>
                  <a:pt x="178280" y="2978"/>
                </a:cubicBezTo>
                <a:cubicBezTo>
                  <a:pt x="150763" y="332"/>
                  <a:pt x="122717" y="-3372"/>
                  <a:pt x="92555" y="6153"/>
                </a:cubicBezTo>
                <a:cubicBezTo>
                  <a:pt x="62393" y="15678"/>
                  <a:pt x="-6399" y="64361"/>
                  <a:pt x="480" y="6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34F7C59-EF03-D230-B5B5-FA69ED89F1C9}"/>
              </a:ext>
            </a:extLst>
          </p:cNvPr>
          <p:cNvSpPr/>
          <p:nvPr/>
        </p:nvSpPr>
        <p:spPr>
          <a:xfrm>
            <a:off x="1561776" y="4673118"/>
            <a:ext cx="229139" cy="218176"/>
          </a:xfrm>
          <a:custGeom>
            <a:avLst/>
            <a:gdLst>
              <a:gd name="connsiteX0" fmla="*/ 228924 w 229139"/>
              <a:gd name="connsiteY0" fmla="*/ 482 h 218176"/>
              <a:gd name="connsiteX1" fmla="*/ 136849 w 229139"/>
              <a:gd name="connsiteY1" fmla="*/ 51282 h 218176"/>
              <a:gd name="connsiteX2" fmla="*/ 101924 w 229139"/>
              <a:gd name="connsiteY2" fmla="*/ 121132 h 218176"/>
              <a:gd name="connsiteX3" fmla="*/ 140024 w 229139"/>
              <a:gd name="connsiteY3" fmla="*/ 216382 h 218176"/>
              <a:gd name="connsiteX4" fmla="*/ 124149 w 229139"/>
              <a:gd name="connsiteY4" fmla="*/ 178282 h 218176"/>
              <a:gd name="connsiteX5" fmla="*/ 76524 w 229139"/>
              <a:gd name="connsiteY5" fmla="*/ 114782 h 218176"/>
              <a:gd name="connsiteX6" fmla="*/ 324 w 229139"/>
              <a:gd name="connsiteY6" fmla="*/ 44932 h 218176"/>
              <a:gd name="connsiteX7" fmla="*/ 108274 w 229139"/>
              <a:gd name="connsiteY7" fmla="*/ 25882 h 218176"/>
              <a:gd name="connsiteX8" fmla="*/ 228924 w 229139"/>
              <a:gd name="connsiteY8" fmla="*/ 482 h 2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9" h="218176">
                <a:moveTo>
                  <a:pt x="228924" y="482"/>
                </a:moveTo>
                <a:cubicBezTo>
                  <a:pt x="233686" y="4715"/>
                  <a:pt x="158016" y="31174"/>
                  <a:pt x="136849" y="51282"/>
                </a:cubicBezTo>
                <a:cubicBezTo>
                  <a:pt x="115682" y="71390"/>
                  <a:pt x="101395" y="93615"/>
                  <a:pt x="101924" y="121132"/>
                </a:cubicBezTo>
                <a:cubicBezTo>
                  <a:pt x="102453" y="148649"/>
                  <a:pt x="136320" y="206857"/>
                  <a:pt x="140024" y="216382"/>
                </a:cubicBezTo>
                <a:cubicBezTo>
                  <a:pt x="143728" y="225907"/>
                  <a:pt x="134732" y="195215"/>
                  <a:pt x="124149" y="178282"/>
                </a:cubicBezTo>
                <a:cubicBezTo>
                  <a:pt x="113566" y="161349"/>
                  <a:pt x="97161" y="137007"/>
                  <a:pt x="76524" y="114782"/>
                </a:cubicBezTo>
                <a:cubicBezTo>
                  <a:pt x="55887" y="92557"/>
                  <a:pt x="-4968" y="59749"/>
                  <a:pt x="324" y="44932"/>
                </a:cubicBezTo>
                <a:cubicBezTo>
                  <a:pt x="5616" y="30115"/>
                  <a:pt x="73878" y="30644"/>
                  <a:pt x="108274" y="25882"/>
                </a:cubicBezTo>
                <a:cubicBezTo>
                  <a:pt x="142670" y="21120"/>
                  <a:pt x="224162" y="-3751"/>
                  <a:pt x="22892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C0BC072-B835-DAA2-2C16-689A0AC7FBE1}"/>
              </a:ext>
            </a:extLst>
          </p:cNvPr>
          <p:cNvSpPr/>
          <p:nvPr/>
        </p:nvSpPr>
        <p:spPr>
          <a:xfrm>
            <a:off x="1561568" y="4698596"/>
            <a:ext cx="172197" cy="233224"/>
          </a:xfrm>
          <a:custGeom>
            <a:avLst/>
            <a:gdLst>
              <a:gd name="connsiteX0" fmla="*/ 171982 w 172197"/>
              <a:gd name="connsiteY0" fmla="*/ 232179 h 233224"/>
              <a:gd name="connsiteX1" fmla="*/ 76732 w 172197"/>
              <a:gd name="connsiteY1" fmla="*/ 130579 h 233224"/>
              <a:gd name="connsiteX2" fmla="*/ 25932 w 172197"/>
              <a:gd name="connsiteY2" fmla="*/ 86129 h 233224"/>
              <a:gd name="connsiteX3" fmla="*/ 532 w 172197"/>
              <a:gd name="connsiteY3" fmla="*/ 404 h 233224"/>
              <a:gd name="connsiteX4" fmla="*/ 48157 w 172197"/>
              <a:gd name="connsiteY4" fmla="*/ 60729 h 233224"/>
              <a:gd name="connsiteX5" fmla="*/ 171982 w 172197"/>
              <a:gd name="connsiteY5" fmla="*/ 232179 h 2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7" h="233224">
                <a:moveTo>
                  <a:pt x="171982" y="232179"/>
                </a:moveTo>
                <a:cubicBezTo>
                  <a:pt x="176744" y="243821"/>
                  <a:pt x="101074" y="154921"/>
                  <a:pt x="76732" y="130579"/>
                </a:cubicBezTo>
                <a:cubicBezTo>
                  <a:pt x="52390" y="106237"/>
                  <a:pt x="38632" y="107825"/>
                  <a:pt x="25932" y="86129"/>
                </a:cubicBezTo>
                <a:cubicBezTo>
                  <a:pt x="13232" y="64433"/>
                  <a:pt x="-3172" y="4637"/>
                  <a:pt x="532" y="404"/>
                </a:cubicBezTo>
                <a:cubicBezTo>
                  <a:pt x="4236" y="-3829"/>
                  <a:pt x="21699" y="25804"/>
                  <a:pt x="48157" y="60729"/>
                </a:cubicBezTo>
                <a:cubicBezTo>
                  <a:pt x="74615" y="95654"/>
                  <a:pt x="167220" y="220537"/>
                  <a:pt x="171982" y="2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75B22FE-5865-7E0E-3C96-0B72FC0311F3}"/>
              </a:ext>
            </a:extLst>
          </p:cNvPr>
          <p:cNvSpPr/>
          <p:nvPr/>
        </p:nvSpPr>
        <p:spPr>
          <a:xfrm>
            <a:off x="1574522" y="4658667"/>
            <a:ext cx="298576" cy="47265"/>
          </a:xfrm>
          <a:custGeom>
            <a:avLst/>
            <a:gdLst>
              <a:gd name="connsiteX0" fmla="*/ 278 w 298576"/>
              <a:gd name="connsiteY0" fmla="*/ 46683 h 47265"/>
              <a:gd name="connsiteX1" fmla="*/ 130453 w 298576"/>
              <a:gd name="connsiteY1" fmla="*/ 27633 h 47265"/>
              <a:gd name="connsiteX2" fmla="*/ 295553 w 298576"/>
              <a:gd name="connsiteY2" fmla="*/ 27633 h 47265"/>
              <a:gd name="connsiteX3" fmla="*/ 232053 w 298576"/>
              <a:gd name="connsiteY3" fmla="*/ 5408 h 47265"/>
              <a:gd name="connsiteX4" fmla="*/ 165378 w 298576"/>
              <a:gd name="connsiteY4" fmla="*/ 2233 h 47265"/>
              <a:gd name="connsiteX5" fmla="*/ 278 w 298576"/>
              <a:gd name="connsiteY5" fmla="*/ 46683 h 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76" h="47265">
                <a:moveTo>
                  <a:pt x="278" y="46683"/>
                </a:moveTo>
                <a:cubicBezTo>
                  <a:pt x="-5543" y="50916"/>
                  <a:pt x="81241" y="30808"/>
                  <a:pt x="130453" y="27633"/>
                </a:cubicBezTo>
                <a:cubicBezTo>
                  <a:pt x="179665" y="24458"/>
                  <a:pt x="278620" y="31337"/>
                  <a:pt x="295553" y="27633"/>
                </a:cubicBezTo>
                <a:cubicBezTo>
                  <a:pt x="312486" y="23929"/>
                  <a:pt x="253749" y="9641"/>
                  <a:pt x="232053" y="5408"/>
                </a:cubicBezTo>
                <a:cubicBezTo>
                  <a:pt x="210357" y="1175"/>
                  <a:pt x="201361" y="-2529"/>
                  <a:pt x="165378" y="2233"/>
                </a:cubicBezTo>
                <a:cubicBezTo>
                  <a:pt x="129395" y="6995"/>
                  <a:pt x="6099" y="42450"/>
                  <a:pt x="278" y="46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E481A1B-D23D-E594-DE7C-93C451B6964B}"/>
              </a:ext>
            </a:extLst>
          </p:cNvPr>
          <p:cNvSpPr/>
          <p:nvPr/>
        </p:nvSpPr>
        <p:spPr>
          <a:xfrm>
            <a:off x="1803191" y="4625835"/>
            <a:ext cx="222662" cy="232460"/>
          </a:xfrm>
          <a:custGeom>
            <a:avLst/>
            <a:gdLst>
              <a:gd name="connsiteX0" fmla="*/ 73234 w 222662"/>
              <a:gd name="connsiteY0" fmla="*/ 140 h 232460"/>
              <a:gd name="connsiteX1" fmla="*/ 181184 w 222662"/>
              <a:gd name="connsiteY1" fmla="*/ 95390 h 232460"/>
              <a:gd name="connsiteX2" fmla="*/ 219284 w 222662"/>
              <a:gd name="connsiteY2" fmla="*/ 228740 h 232460"/>
              <a:gd name="connsiteX3" fmla="*/ 216109 w 222662"/>
              <a:gd name="connsiteY3" fmla="*/ 190640 h 232460"/>
              <a:gd name="connsiteX4" fmla="*/ 178009 w 222662"/>
              <a:gd name="connsiteY4" fmla="*/ 139840 h 232460"/>
              <a:gd name="connsiteX5" fmla="*/ 152609 w 222662"/>
              <a:gd name="connsiteY5" fmla="*/ 101740 h 232460"/>
              <a:gd name="connsiteX6" fmla="*/ 98634 w 222662"/>
              <a:gd name="connsiteY6" fmla="*/ 69990 h 232460"/>
              <a:gd name="connsiteX7" fmla="*/ 209 w 222662"/>
              <a:gd name="connsiteY7" fmla="*/ 57290 h 232460"/>
              <a:gd name="connsiteX8" fmla="*/ 127209 w 222662"/>
              <a:gd name="connsiteY8" fmla="*/ 73165 h 232460"/>
              <a:gd name="connsiteX9" fmla="*/ 73234 w 222662"/>
              <a:gd name="connsiteY9" fmla="*/ 140 h 2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2" h="232460">
                <a:moveTo>
                  <a:pt x="73234" y="140"/>
                </a:moveTo>
                <a:cubicBezTo>
                  <a:pt x="82230" y="3844"/>
                  <a:pt x="156842" y="57290"/>
                  <a:pt x="181184" y="95390"/>
                </a:cubicBezTo>
                <a:cubicBezTo>
                  <a:pt x="205526" y="133490"/>
                  <a:pt x="213463" y="212865"/>
                  <a:pt x="219284" y="228740"/>
                </a:cubicBezTo>
                <a:cubicBezTo>
                  <a:pt x="225105" y="244615"/>
                  <a:pt x="222988" y="205457"/>
                  <a:pt x="216109" y="190640"/>
                </a:cubicBezTo>
                <a:cubicBezTo>
                  <a:pt x="209230" y="175823"/>
                  <a:pt x="188592" y="154657"/>
                  <a:pt x="178009" y="139840"/>
                </a:cubicBezTo>
                <a:cubicBezTo>
                  <a:pt x="167426" y="125023"/>
                  <a:pt x="165838" y="113382"/>
                  <a:pt x="152609" y="101740"/>
                </a:cubicBezTo>
                <a:cubicBezTo>
                  <a:pt x="139380" y="90098"/>
                  <a:pt x="124034" y="77398"/>
                  <a:pt x="98634" y="69990"/>
                </a:cubicBezTo>
                <a:cubicBezTo>
                  <a:pt x="73234" y="62582"/>
                  <a:pt x="-4554" y="56761"/>
                  <a:pt x="209" y="57290"/>
                </a:cubicBezTo>
                <a:cubicBezTo>
                  <a:pt x="4971" y="57819"/>
                  <a:pt x="110805" y="78986"/>
                  <a:pt x="127209" y="73165"/>
                </a:cubicBezTo>
                <a:cubicBezTo>
                  <a:pt x="143613" y="67344"/>
                  <a:pt x="64238" y="-3564"/>
                  <a:pt x="7323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F6A69-27D2-3664-A19F-7EFEC8F68BE2}"/>
              </a:ext>
            </a:extLst>
          </p:cNvPr>
          <p:cNvSpPr/>
          <p:nvPr/>
        </p:nvSpPr>
        <p:spPr>
          <a:xfrm>
            <a:off x="1706957" y="4616328"/>
            <a:ext cx="204157" cy="66820"/>
          </a:xfrm>
          <a:custGeom>
            <a:avLst/>
            <a:gdLst>
              <a:gd name="connsiteX0" fmla="*/ 1193 w 204157"/>
              <a:gd name="connsiteY0" fmla="*/ 122 h 66820"/>
              <a:gd name="connsiteX1" fmla="*/ 105968 w 204157"/>
              <a:gd name="connsiteY1" fmla="*/ 15997 h 66820"/>
              <a:gd name="connsiteX2" fmla="*/ 198043 w 204157"/>
              <a:gd name="connsiteY2" fmla="*/ 66797 h 66820"/>
              <a:gd name="connsiteX3" fmla="*/ 178993 w 204157"/>
              <a:gd name="connsiteY3" fmla="*/ 22347 h 66820"/>
              <a:gd name="connsiteX4" fmla="*/ 1193 w 204157"/>
              <a:gd name="connsiteY4" fmla="*/ 122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7" h="66820">
                <a:moveTo>
                  <a:pt x="1193" y="122"/>
                </a:moveTo>
                <a:cubicBezTo>
                  <a:pt x="-10978" y="-936"/>
                  <a:pt x="73160" y="4885"/>
                  <a:pt x="105968" y="15997"/>
                </a:cubicBezTo>
                <a:cubicBezTo>
                  <a:pt x="138776" y="27110"/>
                  <a:pt x="185872" y="65739"/>
                  <a:pt x="198043" y="66797"/>
                </a:cubicBezTo>
                <a:cubicBezTo>
                  <a:pt x="210214" y="67855"/>
                  <a:pt x="204393" y="33459"/>
                  <a:pt x="178993" y="22347"/>
                </a:cubicBezTo>
                <a:cubicBezTo>
                  <a:pt x="153593" y="11235"/>
                  <a:pt x="13364" y="1180"/>
                  <a:pt x="119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33344A1-E789-AAE6-5222-BD2586209FA7}"/>
              </a:ext>
            </a:extLst>
          </p:cNvPr>
          <p:cNvSpPr/>
          <p:nvPr/>
        </p:nvSpPr>
        <p:spPr>
          <a:xfrm>
            <a:off x="1727200" y="4678304"/>
            <a:ext cx="292350" cy="218133"/>
          </a:xfrm>
          <a:custGeom>
            <a:avLst/>
            <a:gdLst>
              <a:gd name="connsiteX0" fmla="*/ 0 w 292350"/>
              <a:gd name="connsiteY0" fmla="*/ 7996 h 218133"/>
              <a:gd name="connsiteX1" fmla="*/ 50800 w 292350"/>
              <a:gd name="connsiteY1" fmla="*/ 39746 h 218133"/>
              <a:gd name="connsiteX2" fmla="*/ 31750 w 292350"/>
              <a:gd name="connsiteY2" fmla="*/ 122296 h 218133"/>
              <a:gd name="connsiteX3" fmla="*/ 47625 w 292350"/>
              <a:gd name="connsiteY3" fmla="*/ 195321 h 218133"/>
              <a:gd name="connsiteX4" fmla="*/ 95250 w 292350"/>
              <a:gd name="connsiteY4" fmla="*/ 217546 h 218133"/>
              <a:gd name="connsiteX5" fmla="*/ 184150 w 292350"/>
              <a:gd name="connsiteY5" fmla="*/ 208021 h 218133"/>
              <a:gd name="connsiteX6" fmla="*/ 292100 w 292350"/>
              <a:gd name="connsiteY6" fmla="*/ 169921 h 218133"/>
              <a:gd name="connsiteX7" fmla="*/ 212725 w 292350"/>
              <a:gd name="connsiteY7" fmla="*/ 23871 h 218133"/>
              <a:gd name="connsiteX8" fmla="*/ 174625 w 292350"/>
              <a:gd name="connsiteY8" fmla="*/ 1646 h 218133"/>
              <a:gd name="connsiteX9" fmla="*/ 130175 w 292350"/>
              <a:gd name="connsiteY9" fmla="*/ 1646 h 218133"/>
              <a:gd name="connsiteX10" fmla="*/ 0 w 292350"/>
              <a:gd name="connsiteY10" fmla="*/ 7996 h 2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50" h="218133">
                <a:moveTo>
                  <a:pt x="0" y="7996"/>
                </a:moveTo>
                <a:cubicBezTo>
                  <a:pt x="22754" y="14346"/>
                  <a:pt x="45508" y="20696"/>
                  <a:pt x="50800" y="39746"/>
                </a:cubicBezTo>
                <a:cubicBezTo>
                  <a:pt x="56092" y="58796"/>
                  <a:pt x="32279" y="96367"/>
                  <a:pt x="31750" y="122296"/>
                </a:cubicBezTo>
                <a:cubicBezTo>
                  <a:pt x="31221" y="148225"/>
                  <a:pt x="37042" y="179446"/>
                  <a:pt x="47625" y="195321"/>
                </a:cubicBezTo>
                <a:cubicBezTo>
                  <a:pt x="58208" y="211196"/>
                  <a:pt x="72496" y="215429"/>
                  <a:pt x="95250" y="217546"/>
                </a:cubicBezTo>
                <a:cubicBezTo>
                  <a:pt x="118004" y="219663"/>
                  <a:pt x="151342" y="215958"/>
                  <a:pt x="184150" y="208021"/>
                </a:cubicBezTo>
                <a:cubicBezTo>
                  <a:pt x="216958" y="200084"/>
                  <a:pt x="287338" y="200612"/>
                  <a:pt x="292100" y="169921"/>
                </a:cubicBezTo>
                <a:cubicBezTo>
                  <a:pt x="296862" y="139230"/>
                  <a:pt x="232304" y="51917"/>
                  <a:pt x="212725" y="23871"/>
                </a:cubicBezTo>
                <a:cubicBezTo>
                  <a:pt x="193146" y="-4175"/>
                  <a:pt x="188383" y="5350"/>
                  <a:pt x="174625" y="1646"/>
                </a:cubicBezTo>
                <a:cubicBezTo>
                  <a:pt x="160867" y="-2058"/>
                  <a:pt x="130175" y="1646"/>
                  <a:pt x="130175" y="1646"/>
                </a:cubicBezTo>
                <a:lnTo>
                  <a:pt x="0" y="79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4A4F9C9-1BCC-CF8B-20A3-80C687555109}"/>
              </a:ext>
            </a:extLst>
          </p:cNvPr>
          <p:cNvSpPr/>
          <p:nvPr/>
        </p:nvSpPr>
        <p:spPr>
          <a:xfrm>
            <a:off x="2066825" y="4406871"/>
            <a:ext cx="74720" cy="190558"/>
          </a:xfrm>
          <a:custGeom>
            <a:avLst/>
            <a:gdLst>
              <a:gd name="connsiteX0" fmla="*/ 100 w 74720"/>
              <a:gd name="connsiteY0" fmla="*/ 29 h 190558"/>
              <a:gd name="connsiteX1" fmla="*/ 57250 w 74720"/>
              <a:gd name="connsiteY1" fmla="*/ 98454 h 190558"/>
              <a:gd name="connsiteX2" fmla="*/ 57250 w 74720"/>
              <a:gd name="connsiteY2" fmla="*/ 190529 h 190558"/>
              <a:gd name="connsiteX3" fmla="*/ 73125 w 74720"/>
              <a:gd name="connsiteY3" fmla="*/ 88929 h 190558"/>
              <a:gd name="connsiteX4" fmla="*/ 100 w 74720"/>
              <a:gd name="connsiteY4" fmla="*/ 29 h 1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0" h="190558">
                <a:moveTo>
                  <a:pt x="100" y="29"/>
                </a:moveTo>
                <a:cubicBezTo>
                  <a:pt x="-2546" y="1617"/>
                  <a:pt x="47725" y="66704"/>
                  <a:pt x="57250" y="98454"/>
                </a:cubicBezTo>
                <a:cubicBezTo>
                  <a:pt x="66775" y="130204"/>
                  <a:pt x="54604" y="192117"/>
                  <a:pt x="57250" y="190529"/>
                </a:cubicBezTo>
                <a:cubicBezTo>
                  <a:pt x="59896" y="188942"/>
                  <a:pt x="80533" y="115916"/>
                  <a:pt x="73125" y="88929"/>
                </a:cubicBezTo>
                <a:cubicBezTo>
                  <a:pt x="65717" y="61942"/>
                  <a:pt x="2746" y="-1559"/>
                  <a:pt x="10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272C5C-2E48-B592-53B3-4F07BF688BFA}"/>
              </a:ext>
            </a:extLst>
          </p:cNvPr>
          <p:cNvSpPr/>
          <p:nvPr/>
        </p:nvSpPr>
        <p:spPr>
          <a:xfrm>
            <a:off x="1958933" y="4636135"/>
            <a:ext cx="144157" cy="390228"/>
          </a:xfrm>
          <a:custGeom>
            <a:avLst/>
            <a:gdLst>
              <a:gd name="connsiteX0" fmla="*/ 139742 w 144157"/>
              <a:gd name="connsiteY0" fmla="*/ 2540 h 390228"/>
              <a:gd name="connsiteX1" fmla="*/ 111167 w 144157"/>
              <a:gd name="connsiteY1" fmla="*/ 129540 h 390228"/>
              <a:gd name="connsiteX2" fmla="*/ 22267 w 144157"/>
              <a:gd name="connsiteY2" fmla="*/ 323215 h 390228"/>
              <a:gd name="connsiteX3" fmla="*/ 42 w 144157"/>
              <a:gd name="connsiteY3" fmla="*/ 389890 h 390228"/>
              <a:gd name="connsiteX4" fmla="*/ 25442 w 144157"/>
              <a:gd name="connsiteY4" fmla="*/ 300990 h 390228"/>
              <a:gd name="connsiteX5" fmla="*/ 25442 w 144157"/>
              <a:gd name="connsiteY5" fmla="*/ 243840 h 390228"/>
              <a:gd name="connsiteX6" fmla="*/ 139742 w 144157"/>
              <a:gd name="connsiteY6" fmla="*/ 2540 h 3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57" h="390228">
                <a:moveTo>
                  <a:pt x="139742" y="2540"/>
                </a:moveTo>
                <a:cubicBezTo>
                  <a:pt x="154030" y="-16510"/>
                  <a:pt x="130746" y="76094"/>
                  <a:pt x="111167" y="129540"/>
                </a:cubicBezTo>
                <a:cubicBezTo>
                  <a:pt x="91588" y="182986"/>
                  <a:pt x="40788" y="279823"/>
                  <a:pt x="22267" y="323215"/>
                </a:cubicBezTo>
                <a:cubicBezTo>
                  <a:pt x="3746" y="366607"/>
                  <a:pt x="-487" y="393594"/>
                  <a:pt x="42" y="389890"/>
                </a:cubicBezTo>
                <a:cubicBezTo>
                  <a:pt x="571" y="386186"/>
                  <a:pt x="21209" y="325332"/>
                  <a:pt x="25442" y="300990"/>
                </a:cubicBezTo>
                <a:cubicBezTo>
                  <a:pt x="29675" y="276648"/>
                  <a:pt x="6392" y="288290"/>
                  <a:pt x="25442" y="243840"/>
                </a:cubicBezTo>
                <a:cubicBezTo>
                  <a:pt x="44492" y="199390"/>
                  <a:pt x="125454" y="21590"/>
                  <a:pt x="13974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07E2CD7-E61F-FF5F-407A-1EA8076F33BC}"/>
              </a:ext>
            </a:extLst>
          </p:cNvPr>
          <p:cNvSpPr/>
          <p:nvPr/>
        </p:nvSpPr>
        <p:spPr>
          <a:xfrm>
            <a:off x="1814042" y="4959185"/>
            <a:ext cx="176724" cy="420669"/>
          </a:xfrm>
          <a:custGeom>
            <a:avLst/>
            <a:gdLst>
              <a:gd name="connsiteX0" fmla="*/ 176683 w 176724"/>
              <a:gd name="connsiteY0" fmla="*/ 165 h 420669"/>
              <a:gd name="connsiteX1" fmla="*/ 100483 w 176724"/>
              <a:gd name="connsiteY1" fmla="*/ 162090 h 420669"/>
              <a:gd name="connsiteX2" fmla="*/ 65558 w 176724"/>
              <a:gd name="connsiteY2" fmla="*/ 266865 h 420669"/>
              <a:gd name="connsiteX3" fmla="*/ 2058 w 176724"/>
              <a:gd name="connsiteY3" fmla="*/ 416090 h 420669"/>
              <a:gd name="connsiteX4" fmla="*/ 24283 w 176724"/>
              <a:gd name="connsiteY4" fmla="*/ 365290 h 420669"/>
              <a:gd name="connsiteX5" fmla="*/ 110008 w 176724"/>
              <a:gd name="connsiteY5" fmla="*/ 193840 h 420669"/>
              <a:gd name="connsiteX6" fmla="*/ 176683 w 176724"/>
              <a:gd name="connsiteY6" fmla="*/ 165 h 42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24" h="420669">
                <a:moveTo>
                  <a:pt x="176683" y="165"/>
                </a:moveTo>
                <a:cubicBezTo>
                  <a:pt x="175096" y="-5127"/>
                  <a:pt x="119004" y="117640"/>
                  <a:pt x="100483" y="162090"/>
                </a:cubicBezTo>
                <a:cubicBezTo>
                  <a:pt x="81962" y="206540"/>
                  <a:pt x="81962" y="224532"/>
                  <a:pt x="65558" y="266865"/>
                </a:cubicBezTo>
                <a:cubicBezTo>
                  <a:pt x="49154" y="309198"/>
                  <a:pt x="8937" y="399686"/>
                  <a:pt x="2058" y="416090"/>
                </a:cubicBezTo>
                <a:cubicBezTo>
                  <a:pt x="-4821" y="432494"/>
                  <a:pt x="6291" y="402332"/>
                  <a:pt x="24283" y="365290"/>
                </a:cubicBezTo>
                <a:cubicBezTo>
                  <a:pt x="42275" y="328248"/>
                  <a:pt x="86196" y="249402"/>
                  <a:pt x="110008" y="193840"/>
                </a:cubicBezTo>
                <a:cubicBezTo>
                  <a:pt x="133820" y="138278"/>
                  <a:pt x="178270" y="5457"/>
                  <a:pt x="17668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E6E4F2-8490-15DC-C23A-18B1ACE84170}"/>
              </a:ext>
            </a:extLst>
          </p:cNvPr>
          <p:cNvSpPr/>
          <p:nvPr/>
        </p:nvSpPr>
        <p:spPr>
          <a:xfrm>
            <a:off x="1799400" y="5413362"/>
            <a:ext cx="187419" cy="121836"/>
          </a:xfrm>
          <a:custGeom>
            <a:avLst/>
            <a:gdLst>
              <a:gd name="connsiteX0" fmla="*/ 825 w 187419"/>
              <a:gd name="connsiteY0" fmla="*/ 13 h 121836"/>
              <a:gd name="connsiteX1" fmla="*/ 32575 w 187419"/>
              <a:gd name="connsiteY1" fmla="*/ 79388 h 121836"/>
              <a:gd name="connsiteX2" fmla="*/ 181800 w 187419"/>
              <a:gd name="connsiteY2" fmla="*/ 120663 h 121836"/>
              <a:gd name="connsiteX3" fmla="*/ 146875 w 187419"/>
              <a:gd name="connsiteY3" fmla="*/ 111138 h 121836"/>
              <a:gd name="connsiteX4" fmla="*/ 61150 w 187419"/>
              <a:gd name="connsiteY4" fmla="*/ 117488 h 121836"/>
              <a:gd name="connsiteX5" fmla="*/ 13525 w 187419"/>
              <a:gd name="connsiteY5" fmla="*/ 85738 h 121836"/>
              <a:gd name="connsiteX6" fmla="*/ 825 w 187419"/>
              <a:gd name="connsiteY6" fmla="*/ 13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19" h="121836">
                <a:moveTo>
                  <a:pt x="825" y="13"/>
                </a:moveTo>
                <a:cubicBezTo>
                  <a:pt x="4000" y="-1045"/>
                  <a:pt x="2412" y="59280"/>
                  <a:pt x="32575" y="79388"/>
                </a:cubicBezTo>
                <a:cubicBezTo>
                  <a:pt x="62738" y="99496"/>
                  <a:pt x="181800" y="120663"/>
                  <a:pt x="181800" y="120663"/>
                </a:cubicBezTo>
                <a:cubicBezTo>
                  <a:pt x="200850" y="125955"/>
                  <a:pt x="166983" y="111667"/>
                  <a:pt x="146875" y="111138"/>
                </a:cubicBezTo>
                <a:cubicBezTo>
                  <a:pt x="126767" y="110609"/>
                  <a:pt x="83375" y="121721"/>
                  <a:pt x="61150" y="117488"/>
                </a:cubicBezTo>
                <a:cubicBezTo>
                  <a:pt x="38925" y="113255"/>
                  <a:pt x="23050" y="100025"/>
                  <a:pt x="13525" y="85738"/>
                </a:cubicBezTo>
                <a:cubicBezTo>
                  <a:pt x="4000" y="71451"/>
                  <a:pt x="-2350" y="1071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9DA403-9BDE-AB54-6E4B-7CBD5008E851}"/>
              </a:ext>
            </a:extLst>
          </p:cNvPr>
          <p:cNvSpPr/>
          <p:nvPr/>
        </p:nvSpPr>
        <p:spPr>
          <a:xfrm>
            <a:off x="2075841" y="4676722"/>
            <a:ext cx="108876" cy="378581"/>
          </a:xfrm>
          <a:custGeom>
            <a:avLst/>
            <a:gdLst>
              <a:gd name="connsiteX0" fmla="*/ 108559 w 108876"/>
              <a:gd name="connsiteY0" fmla="*/ 53 h 378581"/>
              <a:gd name="connsiteX1" fmla="*/ 92684 w 108876"/>
              <a:gd name="connsiteY1" fmla="*/ 136578 h 378581"/>
              <a:gd name="connsiteX2" fmla="*/ 29184 w 108876"/>
              <a:gd name="connsiteY2" fmla="*/ 260403 h 378581"/>
              <a:gd name="connsiteX3" fmla="*/ 6959 w 108876"/>
              <a:gd name="connsiteY3" fmla="*/ 377878 h 378581"/>
              <a:gd name="connsiteX4" fmla="*/ 609 w 108876"/>
              <a:gd name="connsiteY4" fmla="*/ 304853 h 378581"/>
              <a:gd name="connsiteX5" fmla="*/ 19659 w 108876"/>
              <a:gd name="connsiteY5" fmla="*/ 212778 h 378581"/>
              <a:gd name="connsiteX6" fmla="*/ 83159 w 108876"/>
              <a:gd name="connsiteY6" fmla="*/ 152453 h 378581"/>
              <a:gd name="connsiteX7" fmla="*/ 108559 w 108876"/>
              <a:gd name="connsiteY7" fmla="*/ 53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76" h="378581">
                <a:moveTo>
                  <a:pt x="108559" y="53"/>
                </a:moveTo>
                <a:cubicBezTo>
                  <a:pt x="110147" y="-2593"/>
                  <a:pt x="105913" y="93186"/>
                  <a:pt x="92684" y="136578"/>
                </a:cubicBezTo>
                <a:cubicBezTo>
                  <a:pt x="79455" y="179970"/>
                  <a:pt x="43471" y="220186"/>
                  <a:pt x="29184" y="260403"/>
                </a:cubicBezTo>
                <a:cubicBezTo>
                  <a:pt x="14897" y="300620"/>
                  <a:pt x="11721" y="370470"/>
                  <a:pt x="6959" y="377878"/>
                </a:cubicBezTo>
                <a:cubicBezTo>
                  <a:pt x="2196" y="385286"/>
                  <a:pt x="-1508" y="332370"/>
                  <a:pt x="609" y="304853"/>
                </a:cubicBezTo>
                <a:cubicBezTo>
                  <a:pt x="2726" y="277336"/>
                  <a:pt x="5901" y="238178"/>
                  <a:pt x="19659" y="212778"/>
                </a:cubicBezTo>
                <a:cubicBezTo>
                  <a:pt x="33417" y="187378"/>
                  <a:pt x="67813" y="182086"/>
                  <a:pt x="83159" y="152453"/>
                </a:cubicBezTo>
                <a:cubicBezTo>
                  <a:pt x="98505" y="122820"/>
                  <a:pt x="106971" y="2699"/>
                  <a:pt x="10855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99CC173-BB6E-6B50-3A64-5F4ECC1671CD}"/>
              </a:ext>
            </a:extLst>
          </p:cNvPr>
          <p:cNvSpPr/>
          <p:nvPr/>
        </p:nvSpPr>
        <p:spPr>
          <a:xfrm>
            <a:off x="1911156" y="5142976"/>
            <a:ext cx="111485" cy="333941"/>
          </a:xfrm>
          <a:custGeom>
            <a:avLst/>
            <a:gdLst>
              <a:gd name="connsiteX0" fmla="*/ 111319 w 111485"/>
              <a:gd name="connsiteY0" fmla="*/ 524 h 333941"/>
              <a:gd name="connsiteX1" fmla="*/ 25594 w 111485"/>
              <a:gd name="connsiteY1" fmla="*/ 156099 h 333941"/>
              <a:gd name="connsiteX2" fmla="*/ 38294 w 111485"/>
              <a:gd name="connsiteY2" fmla="*/ 254524 h 333941"/>
              <a:gd name="connsiteX3" fmla="*/ 89094 w 111485"/>
              <a:gd name="connsiteY3" fmla="*/ 289449 h 333941"/>
              <a:gd name="connsiteX4" fmla="*/ 66869 w 111485"/>
              <a:gd name="connsiteY4" fmla="*/ 333899 h 333941"/>
              <a:gd name="connsiteX5" fmla="*/ 73219 w 111485"/>
              <a:gd name="connsiteY5" fmla="*/ 295799 h 333941"/>
              <a:gd name="connsiteX6" fmla="*/ 194 w 111485"/>
              <a:gd name="connsiteY6" fmla="*/ 213249 h 333941"/>
              <a:gd name="connsiteX7" fmla="*/ 111319 w 111485"/>
              <a:gd name="connsiteY7" fmla="*/ 524 h 3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85" h="333941">
                <a:moveTo>
                  <a:pt x="111319" y="524"/>
                </a:moveTo>
                <a:cubicBezTo>
                  <a:pt x="115552" y="-9001"/>
                  <a:pt x="37765" y="113766"/>
                  <a:pt x="25594" y="156099"/>
                </a:cubicBezTo>
                <a:cubicBezTo>
                  <a:pt x="13423" y="198432"/>
                  <a:pt x="27711" y="232299"/>
                  <a:pt x="38294" y="254524"/>
                </a:cubicBezTo>
                <a:cubicBezTo>
                  <a:pt x="48877" y="276749"/>
                  <a:pt x="84332" y="276220"/>
                  <a:pt x="89094" y="289449"/>
                </a:cubicBezTo>
                <a:cubicBezTo>
                  <a:pt x="93856" y="302678"/>
                  <a:pt x="69515" y="332841"/>
                  <a:pt x="66869" y="333899"/>
                </a:cubicBezTo>
                <a:cubicBezTo>
                  <a:pt x="64223" y="334957"/>
                  <a:pt x="84331" y="315907"/>
                  <a:pt x="73219" y="295799"/>
                </a:cubicBezTo>
                <a:cubicBezTo>
                  <a:pt x="62107" y="275691"/>
                  <a:pt x="-4039" y="257170"/>
                  <a:pt x="194" y="213249"/>
                </a:cubicBezTo>
                <a:cubicBezTo>
                  <a:pt x="4427" y="169328"/>
                  <a:pt x="107086" y="10049"/>
                  <a:pt x="11131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2B6F369-CA6D-457F-1E68-81F0981C0258}"/>
              </a:ext>
            </a:extLst>
          </p:cNvPr>
          <p:cNvSpPr/>
          <p:nvPr/>
        </p:nvSpPr>
        <p:spPr>
          <a:xfrm>
            <a:off x="2142964" y="5245174"/>
            <a:ext cx="309281" cy="85651"/>
          </a:xfrm>
          <a:custGeom>
            <a:avLst/>
            <a:gdLst>
              <a:gd name="connsiteX0" fmla="*/ 161 w 309281"/>
              <a:gd name="connsiteY0" fmla="*/ 85651 h 85651"/>
              <a:gd name="connsiteX1" fmla="*/ 171611 w 309281"/>
              <a:gd name="connsiteY1" fmla="*/ 6276 h 85651"/>
              <a:gd name="connsiteX2" fmla="*/ 304961 w 309281"/>
              <a:gd name="connsiteY2" fmla="*/ 41201 h 85651"/>
              <a:gd name="connsiteX3" fmla="*/ 270036 w 309281"/>
              <a:gd name="connsiteY3" fmla="*/ 6276 h 85651"/>
              <a:gd name="connsiteX4" fmla="*/ 203361 w 309281"/>
              <a:gd name="connsiteY4" fmla="*/ 6276 h 85651"/>
              <a:gd name="connsiteX5" fmla="*/ 161 w 309281"/>
              <a:gd name="connsiteY5" fmla="*/ 85651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81" h="85651">
                <a:moveTo>
                  <a:pt x="161" y="85651"/>
                </a:moveTo>
                <a:cubicBezTo>
                  <a:pt x="-5131" y="85651"/>
                  <a:pt x="120811" y="13684"/>
                  <a:pt x="171611" y="6276"/>
                </a:cubicBezTo>
                <a:cubicBezTo>
                  <a:pt x="222411" y="-1132"/>
                  <a:pt x="288557" y="41201"/>
                  <a:pt x="304961" y="41201"/>
                </a:cubicBezTo>
                <a:cubicBezTo>
                  <a:pt x="321365" y="41201"/>
                  <a:pt x="286969" y="12097"/>
                  <a:pt x="270036" y="6276"/>
                </a:cubicBezTo>
                <a:cubicBezTo>
                  <a:pt x="253103" y="455"/>
                  <a:pt x="240932" y="-4307"/>
                  <a:pt x="203361" y="6276"/>
                </a:cubicBezTo>
                <a:cubicBezTo>
                  <a:pt x="165790" y="16859"/>
                  <a:pt x="5453" y="85651"/>
                  <a:pt x="161" y="8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D057C36-1156-3A36-0F37-E57FE296B36E}"/>
              </a:ext>
            </a:extLst>
          </p:cNvPr>
          <p:cNvSpPr/>
          <p:nvPr/>
        </p:nvSpPr>
        <p:spPr>
          <a:xfrm>
            <a:off x="2038533" y="5302164"/>
            <a:ext cx="230711" cy="140160"/>
          </a:xfrm>
          <a:custGeom>
            <a:avLst/>
            <a:gdLst>
              <a:gd name="connsiteX0" fmla="*/ 15692 w 230711"/>
              <a:gd name="connsiteY0" fmla="*/ 86 h 140160"/>
              <a:gd name="connsiteX1" fmla="*/ 44267 w 230711"/>
              <a:gd name="connsiteY1" fmla="*/ 76286 h 140160"/>
              <a:gd name="connsiteX2" fmla="*/ 12517 w 230711"/>
              <a:gd name="connsiteY2" fmla="*/ 120736 h 140160"/>
              <a:gd name="connsiteX3" fmla="*/ 41092 w 230711"/>
              <a:gd name="connsiteY3" fmla="*/ 114386 h 140160"/>
              <a:gd name="connsiteX4" fmla="*/ 228417 w 230711"/>
              <a:gd name="connsiteY4" fmla="*/ 114386 h 140160"/>
              <a:gd name="connsiteX5" fmla="*/ 136342 w 230711"/>
              <a:gd name="connsiteY5" fmla="*/ 114386 h 140160"/>
              <a:gd name="connsiteX6" fmla="*/ 2992 w 230711"/>
              <a:gd name="connsiteY6" fmla="*/ 139786 h 140160"/>
              <a:gd name="connsiteX7" fmla="*/ 41092 w 230711"/>
              <a:gd name="connsiteY7" fmla="*/ 92161 h 140160"/>
              <a:gd name="connsiteX8" fmla="*/ 15692 w 230711"/>
              <a:gd name="connsiteY8" fmla="*/ 86 h 1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1" h="140160">
                <a:moveTo>
                  <a:pt x="15692" y="86"/>
                </a:moveTo>
                <a:cubicBezTo>
                  <a:pt x="16221" y="-2560"/>
                  <a:pt x="44796" y="56178"/>
                  <a:pt x="44267" y="76286"/>
                </a:cubicBezTo>
                <a:cubicBezTo>
                  <a:pt x="43738" y="96394"/>
                  <a:pt x="12517" y="120736"/>
                  <a:pt x="12517" y="120736"/>
                </a:cubicBezTo>
                <a:cubicBezTo>
                  <a:pt x="11988" y="127086"/>
                  <a:pt x="5109" y="115444"/>
                  <a:pt x="41092" y="114386"/>
                </a:cubicBezTo>
                <a:cubicBezTo>
                  <a:pt x="77075" y="113328"/>
                  <a:pt x="228417" y="114386"/>
                  <a:pt x="228417" y="114386"/>
                </a:cubicBezTo>
                <a:cubicBezTo>
                  <a:pt x="244292" y="114386"/>
                  <a:pt x="173913" y="110153"/>
                  <a:pt x="136342" y="114386"/>
                </a:cubicBezTo>
                <a:cubicBezTo>
                  <a:pt x="98771" y="118619"/>
                  <a:pt x="18867" y="143490"/>
                  <a:pt x="2992" y="139786"/>
                </a:cubicBezTo>
                <a:cubicBezTo>
                  <a:pt x="-12883" y="136082"/>
                  <a:pt x="39505" y="110153"/>
                  <a:pt x="41092" y="92161"/>
                </a:cubicBezTo>
                <a:cubicBezTo>
                  <a:pt x="42680" y="74169"/>
                  <a:pt x="15163" y="2732"/>
                  <a:pt x="1569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3EB72A-5C42-61EB-63CC-FEBCE4119597}"/>
              </a:ext>
            </a:extLst>
          </p:cNvPr>
          <p:cNvSpPr/>
          <p:nvPr/>
        </p:nvSpPr>
        <p:spPr>
          <a:xfrm>
            <a:off x="2069405" y="5461913"/>
            <a:ext cx="261012" cy="53106"/>
          </a:xfrm>
          <a:custGeom>
            <a:avLst/>
            <a:gdLst>
              <a:gd name="connsiteX0" fmla="*/ 695 w 261012"/>
              <a:gd name="connsiteY0" fmla="*/ 53062 h 53106"/>
              <a:gd name="connsiteX1" fmla="*/ 114995 w 261012"/>
              <a:gd name="connsiteY1" fmla="*/ 11787 h 53106"/>
              <a:gd name="connsiteX2" fmla="*/ 257870 w 261012"/>
              <a:gd name="connsiteY2" fmla="*/ 43537 h 53106"/>
              <a:gd name="connsiteX3" fmla="*/ 210245 w 261012"/>
              <a:gd name="connsiteY3" fmla="*/ 8612 h 53106"/>
              <a:gd name="connsiteX4" fmla="*/ 168970 w 261012"/>
              <a:gd name="connsiteY4" fmla="*/ 2262 h 53106"/>
              <a:gd name="connsiteX5" fmla="*/ 695 w 261012"/>
              <a:gd name="connsiteY5" fmla="*/ 53062 h 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2" h="53106">
                <a:moveTo>
                  <a:pt x="695" y="53062"/>
                </a:moveTo>
                <a:cubicBezTo>
                  <a:pt x="-8301" y="54649"/>
                  <a:pt x="72133" y="13374"/>
                  <a:pt x="114995" y="11787"/>
                </a:cubicBezTo>
                <a:cubicBezTo>
                  <a:pt x="157857" y="10200"/>
                  <a:pt x="241995" y="44066"/>
                  <a:pt x="257870" y="43537"/>
                </a:cubicBezTo>
                <a:cubicBezTo>
                  <a:pt x="273745" y="43008"/>
                  <a:pt x="225062" y="15491"/>
                  <a:pt x="210245" y="8612"/>
                </a:cubicBezTo>
                <a:cubicBezTo>
                  <a:pt x="195428" y="1733"/>
                  <a:pt x="206012" y="-3030"/>
                  <a:pt x="168970" y="2262"/>
                </a:cubicBezTo>
                <a:cubicBezTo>
                  <a:pt x="131928" y="7554"/>
                  <a:pt x="9691" y="51475"/>
                  <a:pt x="695" y="5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1CE7239-979E-C019-58D7-AD09E66357AA}"/>
              </a:ext>
            </a:extLst>
          </p:cNvPr>
          <p:cNvSpPr/>
          <p:nvPr/>
        </p:nvSpPr>
        <p:spPr>
          <a:xfrm>
            <a:off x="2422518" y="5389312"/>
            <a:ext cx="82859" cy="224817"/>
          </a:xfrm>
          <a:custGeom>
            <a:avLst/>
            <a:gdLst>
              <a:gd name="connsiteX0" fmla="*/ 19057 w 82859"/>
              <a:gd name="connsiteY0" fmla="*/ 1838 h 224817"/>
              <a:gd name="connsiteX1" fmla="*/ 82557 w 82859"/>
              <a:gd name="connsiteY1" fmla="*/ 78038 h 224817"/>
              <a:gd name="connsiteX2" fmla="*/ 41282 w 82859"/>
              <a:gd name="connsiteY2" fmla="*/ 198688 h 224817"/>
              <a:gd name="connsiteX3" fmla="*/ 7 w 82859"/>
              <a:gd name="connsiteY3" fmla="*/ 224088 h 224817"/>
              <a:gd name="connsiteX4" fmla="*/ 44457 w 82859"/>
              <a:gd name="connsiteY4" fmla="*/ 182813 h 224817"/>
              <a:gd name="connsiteX5" fmla="*/ 57157 w 82859"/>
              <a:gd name="connsiteY5" fmla="*/ 154238 h 224817"/>
              <a:gd name="connsiteX6" fmla="*/ 19057 w 82859"/>
              <a:gd name="connsiteY6" fmla="*/ 1838 h 2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9" h="224817">
                <a:moveTo>
                  <a:pt x="19057" y="1838"/>
                </a:moveTo>
                <a:cubicBezTo>
                  <a:pt x="23290" y="-10862"/>
                  <a:pt x="78853" y="45230"/>
                  <a:pt x="82557" y="78038"/>
                </a:cubicBezTo>
                <a:cubicBezTo>
                  <a:pt x="86261" y="110846"/>
                  <a:pt x="55040" y="174346"/>
                  <a:pt x="41282" y="198688"/>
                </a:cubicBezTo>
                <a:cubicBezTo>
                  <a:pt x="27524" y="223030"/>
                  <a:pt x="-522" y="226734"/>
                  <a:pt x="7" y="224088"/>
                </a:cubicBezTo>
                <a:cubicBezTo>
                  <a:pt x="536" y="221442"/>
                  <a:pt x="34932" y="194455"/>
                  <a:pt x="44457" y="182813"/>
                </a:cubicBezTo>
                <a:cubicBezTo>
                  <a:pt x="53982" y="171171"/>
                  <a:pt x="56099" y="181225"/>
                  <a:pt x="57157" y="154238"/>
                </a:cubicBezTo>
                <a:cubicBezTo>
                  <a:pt x="58215" y="127251"/>
                  <a:pt x="14824" y="14538"/>
                  <a:pt x="19057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ABB4453-6CFD-783C-69FC-2CF1AC8E0F8D}"/>
              </a:ext>
            </a:extLst>
          </p:cNvPr>
          <p:cNvSpPr/>
          <p:nvPr/>
        </p:nvSpPr>
        <p:spPr>
          <a:xfrm>
            <a:off x="2282821" y="4527383"/>
            <a:ext cx="67693" cy="178057"/>
          </a:xfrm>
          <a:custGeom>
            <a:avLst/>
            <a:gdLst>
              <a:gd name="connsiteX0" fmla="*/ 4 w 67693"/>
              <a:gd name="connsiteY0" fmla="*/ 167 h 178057"/>
              <a:gd name="connsiteX1" fmla="*/ 60329 w 67693"/>
              <a:gd name="connsiteY1" fmla="*/ 117642 h 178057"/>
              <a:gd name="connsiteX2" fmla="*/ 66679 w 67693"/>
              <a:gd name="connsiteY2" fmla="*/ 177967 h 178057"/>
              <a:gd name="connsiteX3" fmla="*/ 60329 w 67693"/>
              <a:gd name="connsiteY3" fmla="*/ 130342 h 178057"/>
              <a:gd name="connsiteX4" fmla="*/ 63504 w 67693"/>
              <a:gd name="connsiteY4" fmla="*/ 92242 h 178057"/>
              <a:gd name="connsiteX5" fmla="*/ 4 w 67693"/>
              <a:gd name="connsiteY5" fmla="*/ 167 h 1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93" h="178057">
                <a:moveTo>
                  <a:pt x="4" y="167"/>
                </a:moveTo>
                <a:cubicBezTo>
                  <a:pt x="-525" y="4400"/>
                  <a:pt x="49217" y="88009"/>
                  <a:pt x="60329" y="117642"/>
                </a:cubicBezTo>
                <a:cubicBezTo>
                  <a:pt x="71441" y="147275"/>
                  <a:pt x="66679" y="175850"/>
                  <a:pt x="66679" y="177967"/>
                </a:cubicBezTo>
                <a:cubicBezTo>
                  <a:pt x="66679" y="180084"/>
                  <a:pt x="60858" y="144630"/>
                  <a:pt x="60329" y="130342"/>
                </a:cubicBezTo>
                <a:cubicBezTo>
                  <a:pt x="59800" y="116055"/>
                  <a:pt x="69325" y="111292"/>
                  <a:pt x="63504" y="92242"/>
                </a:cubicBezTo>
                <a:cubicBezTo>
                  <a:pt x="57683" y="73192"/>
                  <a:pt x="533" y="-4066"/>
                  <a:pt x="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3AD0A08-9146-C5B8-2599-E8DC6BA349D5}"/>
              </a:ext>
            </a:extLst>
          </p:cNvPr>
          <p:cNvSpPr/>
          <p:nvPr/>
        </p:nvSpPr>
        <p:spPr>
          <a:xfrm>
            <a:off x="2261813" y="4768138"/>
            <a:ext cx="153271" cy="251434"/>
          </a:xfrm>
          <a:custGeom>
            <a:avLst/>
            <a:gdLst>
              <a:gd name="connsiteX0" fmla="*/ 122612 w 153271"/>
              <a:gd name="connsiteY0" fmla="*/ 712 h 251434"/>
              <a:gd name="connsiteX1" fmla="*/ 148012 w 153271"/>
              <a:gd name="connsiteY1" fmla="*/ 86437 h 251434"/>
              <a:gd name="connsiteX2" fmla="*/ 1962 w 153271"/>
              <a:gd name="connsiteY2" fmla="*/ 248362 h 251434"/>
              <a:gd name="connsiteX3" fmla="*/ 68637 w 153271"/>
              <a:gd name="connsiteY3" fmla="*/ 188037 h 251434"/>
              <a:gd name="connsiteX4" fmla="*/ 138487 w 153271"/>
              <a:gd name="connsiteY4" fmla="*/ 130887 h 251434"/>
              <a:gd name="connsiteX5" fmla="*/ 122612 w 153271"/>
              <a:gd name="connsiteY5" fmla="*/ 712 h 2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71" h="251434">
                <a:moveTo>
                  <a:pt x="122612" y="712"/>
                </a:moveTo>
                <a:cubicBezTo>
                  <a:pt x="124199" y="-6696"/>
                  <a:pt x="168120" y="45162"/>
                  <a:pt x="148012" y="86437"/>
                </a:cubicBezTo>
                <a:cubicBezTo>
                  <a:pt x="127904" y="127712"/>
                  <a:pt x="15191" y="231429"/>
                  <a:pt x="1962" y="248362"/>
                </a:cubicBezTo>
                <a:cubicBezTo>
                  <a:pt x="-11267" y="265295"/>
                  <a:pt x="45883" y="207616"/>
                  <a:pt x="68637" y="188037"/>
                </a:cubicBezTo>
                <a:cubicBezTo>
                  <a:pt x="91391" y="168458"/>
                  <a:pt x="126845" y="155758"/>
                  <a:pt x="138487" y="130887"/>
                </a:cubicBezTo>
                <a:cubicBezTo>
                  <a:pt x="150129" y="106016"/>
                  <a:pt x="121025" y="8120"/>
                  <a:pt x="122612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8C6C26-9694-ED34-A580-684D9D282827}"/>
              </a:ext>
            </a:extLst>
          </p:cNvPr>
          <p:cNvSpPr/>
          <p:nvPr/>
        </p:nvSpPr>
        <p:spPr>
          <a:xfrm>
            <a:off x="2162087" y="5076811"/>
            <a:ext cx="87967" cy="152432"/>
          </a:xfrm>
          <a:custGeom>
            <a:avLst/>
            <a:gdLst>
              <a:gd name="connsiteX0" fmla="*/ 69938 w 87967"/>
              <a:gd name="connsiteY0" fmla="*/ 14 h 152432"/>
              <a:gd name="connsiteX1" fmla="*/ 66763 w 87967"/>
              <a:gd name="connsiteY1" fmla="*/ 82564 h 152432"/>
              <a:gd name="connsiteX2" fmla="*/ 88 w 87967"/>
              <a:gd name="connsiteY2" fmla="*/ 152414 h 152432"/>
              <a:gd name="connsiteX3" fmla="*/ 82638 w 87967"/>
              <a:gd name="connsiteY3" fmla="*/ 88914 h 152432"/>
              <a:gd name="connsiteX4" fmla="*/ 69938 w 87967"/>
              <a:gd name="connsiteY4" fmla="*/ 14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" h="152432">
                <a:moveTo>
                  <a:pt x="69938" y="14"/>
                </a:moveTo>
                <a:cubicBezTo>
                  <a:pt x="67292" y="-1044"/>
                  <a:pt x="78405" y="57164"/>
                  <a:pt x="66763" y="82564"/>
                </a:cubicBezTo>
                <a:cubicBezTo>
                  <a:pt x="55121" y="107964"/>
                  <a:pt x="-2558" y="151356"/>
                  <a:pt x="88" y="152414"/>
                </a:cubicBezTo>
                <a:cubicBezTo>
                  <a:pt x="2734" y="153472"/>
                  <a:pt x="66234" y="109551"/>
                  <a:pt x="82638" y="88914"/>
                </a:cubicBezTo>
                <a:cubicBezTo>
                  <a:pt x="99042" y="68277"/>
                  <a:pt x="72584" y="1072"/>
                  <a:pt x="6993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23932B6-55B5-01BF-52EC-89973567C1A1}"/>
              </a:ext>
            </a:extLst>
          </p:cNvPr>
          <p:cNvSpPr/>
          <p:nvPr/>
        </p:nvSpPr>
        <p:spPr>
          <a:xfrm>
            <a:off x="2483688" y="4552499"/>
            <a:ext cx="95154" cy="366634"/>
          </a:xfrm>
          <a:custGeom>
            <a:avLst/>
            <a:gdLst>
              <a:gd name="connsiteX0" fmla="*/ 43612 w 95154"/>
              <a:gd name="connsiteY0" fmla="*/ 451 h 366634"/>
              <a:gd name="connsiteX1" fmla="*/ 40437 w 95154"/>
              <a:gd name="connsiteY1" fmla="*/ 203651 h 366634"/>
              <a:gd name="connsiteX2" fmla="*/ 91237 w 95154"/>
              <a:gd name="connsiteY2" fmla="*/ 362401 h 366634"/>
              <a:gd name="connsiteX3" fmla="*/ 81712 w 95154"/>
              <a:gd name="connsiteY3" fmla="*/ 308426 h 366634"/>
              <a:gd name="connsiteX4" fmla="*/ 2337 w 95154"/>
              <a:gd name="connsiteY4" fmla="*/ 175076 h 366634"/>
              <a:gd name="connsiteX5" fmla="*/ 21387 w 95154"/>
              <a:gd name="connsiteY5" fmla="*/ 219526 h 366634"/>
              <a:gd name="connsiteX6" fmla="*/ 24562 w 95154"/>
              <a:gd name="connsiteY6" fmla="*/ 149676 h 366634"/>
              <a:gd name="connsiteX7" fmla="*/ 43612 w 95154"/>
              <a:gd name="connsiteY7" fmla="*/ 451 h 36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54" h="366634">
                <a:moveTo>
                  <a:pt x="43612" y="451"/>
                </a:moveTo>
                <a:cubicBezTo>
                  <a:pt x="46258" y="9447"/>
                  <a:pt x="32500" y="143326"/>
                  <a:pt x="40437" y="203651"/>
                </a:cubicBezTo>
                <a:cubicBezTo>
                  <a:pt x="48374" y="263976"/>
                  <a:pt x="84358" y="344939"/>
                  <a:pt x="91237" y="362401"/>
                </a:cubicBezTo>
                <a:cubicBezTo>
                  <a:pt x="98116" y="379863"/>
                  <a:pt x="96529" y="339647"/>
                  <a:pt x="81712" y="308426"/>
                </a:cubicBezTo>
                <a:cubicBezTo>
                  <a:pt x="66895" y="277205"/>
                  <a:pt x="12391" y="189893"/>
                  <a:pt x="2337" y="175076"/>
                </a:cubicBezTo>
                <a:cubicBezTo>
                  <a:pt x="-7717" y="160259"/>
                  <a:pt x="17683" y="223759"/>
                  <a:pt x="21387" y="219526"/>
                </a:cubicBezTo>
                <a:cubicBezTo>
                  <a:pt x="25091" y="215293"/>
                  <a:pt x="18741" y="179839"/>
                  <a:pt x="24562" y="149676"/>
                </a:cubicBezTo>
                <a:cubicBezTo>
                  <a:pt x="30383" y="119513"/>
                  <a:pt x="40966" y="-8545"/>
                  <a:pt x="43612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E307FE-67DB-D8F6-CE7E-CF537B870012}"/>
              </a:ext>
            </a:extLst>
          </p:cNvPr>
          <p:cNvSpPr/>
          <p:nvPr/>
        </p:nvSpPr>
        <p:spPr>
          <a:xfrm>
            <a:off x="1819870" y="5530594"/>
            <a:ext cx="117551" cy="168893"/>
          </a:xfrm>
          <a:custGeom>
            <a:avLst/>
            <a:gdLst>
              <a:gd name="connsiteX0" fmla="*/ 5755 w 117551"/>
              <a:gd name="connsiteY0" fmla="*/ 256 h 168893"/>
              <a:gd name="connsiteX1" fmla="*/ 12105 w 117551"/>
              <a:gd name="connsiteY1" fmla="*/ 73281 h 168893"/>
              <a:gd name="connsiteX2" fmla="*/ 116880 w 117551"/>
              <a:gd name="connsiteY2" fmla="*/ 168531 h 168893"/>
              <a:gd name="connsiteX3" fmla="*/ 59730 w 117551"/>
              <a:gd name="connsiteY3" fmla="*/ 108206 h 168893"/>
              <a:gd name="connsiteX4" fmla="*/ 43855 w 117551"/>
              <a:gd name="connsiteY4" fmla="*/ 98681 h 168893"/>
              <a:gd name="connsiteX5" fmla="*/ 5755 w 117551"/>
              <a:gd name="connsiteY5" fmla="*/ 256 h 1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51" h="168893">
                <a:moveTo>
                  <a:pt x="5755" y="256"/>
                </a:moveTo>
                <a:cubicBezTo>
                  <a:pt x="463" y="-3977"/>
                  <a:pt x="-6416" y="45235"/>
                  <a:pt x="12105" y="73281"/>
                </a:cubicBezTo>
                <a:cubicBezTo>
                  <a:pt x="30626" y="101327"/>
                  <a:pt x="108943" y="162710"/>
                  <a:pt x="116880" y="168531"/>
                </a:cubicBezTo>
                <a:cubicBezTo>
                  <a:pt x="124817" y="174352"/>
                  <a:pt x="59730" y="108206"/>
                  <a:pt x="59730" y="108206"/>
                </a:cubicBezTo>
                <a:cubicBezTo>
                  <a:pt x="47559" y="96564"/>
                  <a:pt x="53380" y="110323"/>
                  <a:pt x="43855" y="98681"/>
                </a:cubicBezTo>
                <a:cubicBezTo>
                  <a:pt x="34330" y="87039"/>
                  <a:pt x="11047" y="4489"/>
                  <a:pt x="57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402CEA6-2C2A-6B51-E3E3-2665EA5A75DB}"/>
              </a:ext>
            </a:extLst>
          </p:cNvPr>
          <p:cNvSpPr/>
          <p:nvPr/>
        </p:nvSpPr>
        <p:spPr>
          <a:xfrm>
            <a:off x="2060566" y="5587664"/>
            <a:ext cx="155629" cy="39171"/>
          </a:xfrm>
          <a:custGeom>
            <a:avLst/>
            <a:gdLst>
              <a:gd name="connsiteX0" fmla="*/ 9 w 155629"/>
              <a:gd name="connsiteY0" fmla="*/ 28911 h 39171"/>
              <a:gd name="connsiteX1" fmla="*/ 114309 w 155629"/>
              <a:gd name="connsiteY1" fmla="*/ 25736 h 39171"/>
              <a:gd name="connsiteX2" fmla="*/ 155584 w 155629"/>
              <a:gd name="connsiteY2" fmla="*/ 38436 h 39171"/>
              <a:gd name="connsiteX3" fmla="*/ 120659 w 155629"/>
              <a:gd name="connsiteY3" fmla="*/ 336 h 39171"/>
              <a:gd name="connsiteX4" fmla="*/ 9 w 155629"/>
              <a:gd name="connsiteY4" fmla="*/ 28911 h 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29" h="39171">
                <a:moveTo>
                  <a:pt x="9" y="28911"/>
                </a:moveTo>
                <a:cubicBezTo>
                  <a:pt x="-1049" y="33144"/>
                  <a:pt x="88380" y="24148"/>
                  <a:pt x="114309" y="25736"/>
                </a:cubicBezTo>
                <a:cubicBezTo>
                  <a:pt x="140238" y="27323"/>
                  <a:pt x="154526" y="42669"/>
                  <a:pt x="155584" y="38436"/>
                </a:cubicBezTo>
                <a:cubicBezTo>
                  <a:pt x="156642" y="34203"/>
                  <a:pt x="139180" y="4040"/>
                  <a:pt x="120659" y="336"/>
                </a:cubicBezTo>
                <a:cubicBezTo>
                  <a:pt x="102138" y="-3368"/>
                  <a:pt x="1067" y="24678"/>
                  <a:pt x="9" y="2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35BAA8C-E7B0-5A0C-22D1-DC30A9D83B55}"/>
              </a:ext>
            </a:extLst>
          </p:cNvPr>
          <p:cNvSpPr/>
          <p:nvPr/>
        </p:nvSpPr>
        <p:spPr>
          <a:xfrm>
            <a:off x="2101717" y="5743537"/>
            <a:ext cx="54225" cy="161967"/>
          </a:xfrm>
          <a:custGeom>
            <a:avLst/>
            <a:gdLst>
              <a:gd name="connsiteX0" fmla="*/ 133 w 54225"/>
              <a:gd name="connsiteY0" fmla="*/ 38 h 161967"/>
              <a:gd name="connsiteX1" fmla="*/ 35058 w 54225"/>
              <a:gd name="connsiteY1" fmla="*/ 111163 h 161967"/>
              <a:gd name="connsiteX2" fmla="*/ 133 w 54225"/>
              <a:gd name="connsiteY2" fmla="*/ 161963 h 161967"/>
              <a:gd name="connsiteX3" fmla="*/ 44583 w 54225"/>
              <a:gd name="connsiteY3" fmla="*/ 114338 h 161967"/>
              <a:gd name="connsiteX4" fmla="*/ 50933 w 54225"/>
              <a:gd name="connsiteY4" fmla="*/ 98463 h 161967"/>
              <a:gd name="connsiteX5" fmla="*/ 133 w 54225"/>
              <a:gd name="connsiteY5" fmla="*/ 38 h 1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5" h="161967">
                <a:moveTo>
                  <a:pt x="133" y="38"/>
                </a:moveTo>
                <a:cubicBezTo>
                  <a:pt x="-2513" y="2155"/>
                  <a:pt x="35058" y="84176"/>
                  <a:pt x="35058" y="111163"/>
                </a:cubicBezTo>
                <a:cubicBezTo>
                  <a:pt x="35058" y="138150"/>
                  <a:pt x="-1454" y="161434"/>
                  <a:pt x="133" y="161963"/>
                </a:cubicBezTo>
                <a:cubicBezTo>
                  <a:pt x="1720" y="162492"/>
                  <a:pt x="44583" y="114338"/>
                  <a:pt x="44583" y="114338"/>
                </a:cubicBezTo>
                <a:cubicBezTo>
                  <a:pt x="53050" y="103755"/>
                  <a:pt x="57812" y="112751"/>
                  <a:pt x="50933" y="98463"/>
                </a:cubicBezTo>
                <a:cubicBezTo>
                  <a:pt x="44054" y="84176"/>
                  <a:pt x="2779" y="-2079"/>
                  <a:pt x="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BEF417-959C-5377-5ECF-76A4E65DD069}"/>
              </a:ext>
            </a:extLst>
          </p:cNvPr>
          <p:cNvSpPr/>
          <p:nvPr/>
        </p:nvSpPr>
        <p:spPr>
          <a:xfrm>
            <a:off x="1990319" y="5756063"/>
            <a:ext cx="38734" cy="168665"/>
          </a:xfrm>
          <a:custGeom>
            <a:avLst/>
            <a:gdLst>
              <a:gd name="connsiteX0" fmla="*/ 38506 w 38734"/>
              <a:gd name="connsiteY0" fmla="*/ 212 h 168665"/>
              <a:gd name="connsiteX1" fmla="*/ 16281 w 38734"/>
              <a:gd name="connsiteY1" fmla="*/ 70062 h 168665"/>
              <a:gd name="connsiteX2" fmla="*/ 16281 w 38734"/>
              <a:gd name="connsiteY2" fmla="*/ 168487 h 168665"/>
              <a:gd name="connsiteX3" fmla="*/ 406 w 38734"/>
              <a:gd name="connsiteY3" fmla="*/ 92287 h 168665"/>
              <a:gd name="connsiteX4" fmla="*/ 38506 w 38734"/>
              <a:gd name="connsiteY4" fmla="*/ 212 h 16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4" h="168665">
                <a:moveTo>
                  <a:pt x="38506" y="212"/>
                </a:moveTo>
                <a:cubicBezTo>
                  <a:pt x="41152" y="-3492"/>
                  <a:pt x="19985" y="42016"/>
                  <a:pt x="16281" y="70062"/>
                </a:cubicBezTo>
                <a:cubicBezTo>
                  <a:pt x="12577" y="98108"/>
                  <a:pt x="18927" y="164783"/>
                  <a:pt x="16281" y="168487"/>
                </a:cubicBezTo>
                <a:cubicBezTo>
                  <a:pt x="13635" y="172191"/>
                  <a:pt x="-2769" y="117158"/>
                  <a:pt x="406" y="92287"/>
                </a:cubicBezTo>
                <a:cubicBezTo>
                  <a:pt x="3581" y="67416"/>
                  <a:pt x="35860" y="3916"/>
                  <a:pt x="3850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CF5E7FE-4019-519A-ACA8-4AF8B9A5454C}"/>
              </a:ext>
            </a:extLst>
          </p:cNvPr>
          <p:cNvSpPr/>
          <p:nvPr/>
        </p:nvSpPr>
        <p:spPr>
          <a:xfrm>
            <a:off x="1901197" y="6009993"/>
            <a:ext cx="89997" cy="203864"/>
          </a:xfrm>
          <a:custGeom>
            <a:avLst/>
            <a:gdLst>
              <a:gd name="connsiteX0" fmla="*/ 89528 w 89997"/>
              <a:gd name="connsiteY0" fmla="*/ 282 h 203864"/>
              <a:gd name="connsiteX1" fmla="*/ 29203 w 89997"/>
              <a:gd name="connsiteY1" fmla="*/ 124107 h 203864"/>
              <a:gd name="connsiteX2" fmla="*/ 628 w 89997"/>
              <a:gd name="connsiteY2" fmla="*/ 203482 h 203864"/>
              <a:gd name="connsiteX3" fmla="*/ 54603 w 89997"/>
              <a:gd name="connsiteY3" fmla="*/ 92357 h 203864"/>
              <a:gd name="connsiteX4" fmla="*/ 89528 w 89997"/>
              <a:gd name="connsiteY4" fmla="*/ 282 h 20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7" h="203864">
                <a:moveTo>
                  <a:pt x="89528" y="282"/>
                </a:moveTo>
                <a:cubicBezTo>
                  <a:pt x="85295" y="5574"/>
                  <a:pt x="44020" y="90240"/>
                  <a:pt x="29203" y="124107"/>
                </a:cubicBezTo>
                <a:cubicBezTo>
                  <a:pt x="14386" y="157974"/>
                  <a:pt x="-3605" y="208774"/>
                  <a:pt x="628" y="203482"/>
                </a:cubicBezTo>
                <a:cubicBezTo>
                  <a:pt x="4861" y="198190"/>
                  <a:pt x="40845" y="119345"/>
                  <a:pt x="54603" y="92357"/>
                </a:cubicBezTo>
                <a:cubicBezTo>
                  <a:pt x="68361" y="65370"/>
                  <a:pt x="93761" y="-5010"/>
                  <a:pt x="8952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BC20CC7-A3C9-AC15-3D5C-D6A0F4C63C00}"/>
              </a:ext>
            </a:extLst>
          </p:cNvPr>
          <p:cNvSpPr/>
          <p:nvPr/>
        </p:nvSpPr>
        <p:spPr>
          <a:xfrm>
            <a:off x="1992319" y="5970163"/>
            <a:ext cx="175635" cy="69690"/>
          </a:xfrm>
          <a:custGeom>
            <a:avLst/>
            <a:gdLst>
              <a:gd name="connsiteX0" fmla="*/ 1581 w 175635"/>
              <a:gd name="connsiteY0" fmla="*/ 43287 h 69690"/>
              <a:gd name="connsiteX1" fmla="*/ 55556 w 175635"/>
              <a:gd name="connsiteY1" fmla="*/ 68687 h 69690"/>
              <a:gd name="connsiteX2" fmla="*/ 169856 w 175635"/>
              <a:gd name="connsiteY2" fmla="*/ 2012 h 69690"/>
              <a:gd name="connsiteX3" fmla="*/ 153981 w 175635"/>
              <a:gd name="connsiteY3" fmla="*/ 21062 h 69690"/>
              <a:gd name="connsiteX4" fmla="*/ 112706 w 175635"/>
              <a:gd name="connsiteY4" fmla="*/ 59162 h 69690"/>
              <a:gd name="connsiteX5" fmla="*/ 1581 w 175635"/>
              <a:gd name="connsiteY5" fmla="*/ 43287 h 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35" h="69690">
                <a:moveTo>
                  <a:pt x="1581" y="43287"/>
                </a:moveTo>
                <a:cubicBezTo>
                  <a:pt x="-7944" y="44875"/>
                  <a:pt x="27510" y="75566"/>
                  <a:pt x="55556" y="68687"/>
                </a:cubicBezTo>
                <a:cubicBezTo>
                  <a:pt x="83602" y="61808"/>
                  <a:pt x="169856" y="2012"/>
                  <a:pt x="169856" y="2012"/>
                </a:cubicBezTo>
                <a:cubicBezTo>
                  <a:pt x="186260" y="-5926"/>
                  <a:pt x="163506" y="11537"/>
                  <a:pt x="153981" y="21062"/>
                </a:cubicBezTo>
                <a:cubicBezTo>
                  <a:pt x="144456" y="30587"/>
                  <a:pt x="133343" y="51754"/>
                  <a:pt x="112706" y="59162"/>
                </a:cubicBezTo>
                <a:cubicBezTo>
                  <a:pt x="92069" y="66570"/>
                  <a:pt x="11106" y="41699"/>
                  <a:pt x="1581" y="43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F40F1DB-5BA1-78AB-2F06-83C067A0B05B}"/>
              </a:ext>
            </a:extLst>
          </p:cNvPr>
          <p:cNvSpPr/>
          <p:nvPr/>
        </p:nvSpPr>
        <p:spPr>
          <a:xfrm>
            <a:off x="2199880" y="5978525"/>
            <a:ext cx="383082" cy="151429"/>
          </a:xfrm>
          <a:custGeom>
            <a:avLst/>
            <a:gdLst>
              <a:gd name="connsiteX0" fmla="*/ 395 w 383082"/>
              <a:gd name="connsiteY0" fmla="*/ 0 h 151429"/>
              <a:gd name="connsiteX1" fmla="*/ 181370 w 383082"/>
              <a:gd name="connsiteY1" fmla="*/ 79375 h 151429"/>
              <a:gd name="connsiteX2" fmla="*/ 371870 w 383082"/>
              <a:gd name="connsiteY2" fmla="*/ 149225 h 151429"/>
              <a:gd name="connsiteX3" fmla="*/ 340120 w 383082"/>
              <a:gd name="connsiteY3" fmla="*/ 130175 h 151429"/>
              <a:gd name="connsiteX4" fmla="*/ 168670 w 383082"/>
              <a:gd name="connsiteY4" fmla="*/ 92075 h 151429"/>
              <a:gd name="connsiteX5" fmla="*/ 133745 w 383082"/>
              <a:gd name="connsiteY5" fmla="*/ 79375 h 151429"/>
              <a:gd name="connsiteX6" fmla="*/ 395 w 383082"/>
              <a:gd name="connsiteY6" fmla="*/ 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082" h="151429">
                <a:moveTo>
                  <a:pt x="395" y="0"/>
                </a:moveTo>
                <a:cubicBezTo>
                  <a:pt x="8332" y="0"/>
                  <a:pt x="119457" y="54504"/>
                  <a:pt x="181370" y="79375"/>
                </a:cubicBezTo>
                <a:cubicBezTo>
                  <a:pt x="243283" y="104246"/>
                  <a:pt x="345412" y="140758"/>
                  <a:pt x="371870" y="149225"/>
                </a:cubicBezTo>
                <a:cubicBezTo>
                  <a:pt x="398328" y="157692"/>
                  <a:pt x="373987" y="139700"/>
                  <a:pt x="340120" y="130175"/>
                </a:cubicBezTo>
                <a:cubicBezTo>
                  <a:pt x="306253" y="120650"/>
                  <a:pt x="203066" y="100542"/>
                  <a:pt x="168670" y="92075"/>
                </a:cubicBezTo>
                <a:cubicBezTo>
                  <a:pt x="134274" y="83608"/>
                  <a:pt x="161262" y="93663"/>
                  <a:pt x="133745" y="79375"/>
                </a:cubicBezTo>
                <a:cubicBezTo>
                  <a:pt x="106228" y="65088"/>
                  <a:pt x="-7542" y="0"/>
                  <a:pt x="3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BEE3619-D4F4-44D9-6C55-6938DFA121B3}"/>
              </a:ext>
            </a:extLst>
          </p:cNvPr>
          <p:cNvSpPr/>
          <p:nvPr/>
        </p:nvSpPr>
        <p:spPr>
          <a:xfrm>
            <a:off x="2128155" y="6076916"/>
            <a:ext cx="63431" cy="86130"/>
          </a:xfrm>
          <a:custGeom>
            <a:avLst/>
            <a:gdLst>
              <a:gd name="connsiteX0" fmla="*/ 5445 w 63431"/>
              <a:gd name="connsiteY0" fmla="*/ 34 h 86130"/>
              <a:gd name="connsiteX1" fmla="*/ 37195 w 63431"/>
              <a:gd name="connsiteY1" fmla="*/ 69884 h 86130"/>
              <a:gd name="connsiteX2" fmla="*/ 62595 w 63431"/>
              <a:gd name="connsiteY2" fmla="*/ 85759 h 86130"/>
              <a:gd name="connsiteX3" fmla="*/ 5445 w 63431"/>
              <a:gd name="connsiteY3" fmla="*/ 60359 h 86130"/>
              <a:gd name="connsiteX4" fmla="*/ 5445 w 63431"/>
              <a:gd name="connsiteY4" fmla="*/ 34 h 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1" h="86130">
                <a:moveTo>
                  <a:pt x="5445" y="34"/>
                </a:moveTo>
                <a:cubicBezTo>
                  <a:pt x="10737" y="1621"/>
                  <a:pt x="27670" y="55597"/>
                  <a:pt x="37195" y="69884"/>
                </a:cubicBezTo>
                <a:cubicBezTo>
                  <a:pt x="46720" y="84171"/>
                  <a:pt x="67887" y="87346"/>
                  <a:pt x="62595" y="85759"/>
                </a:cubicBezTo>
                <a:cubicBezTo>
                  <a:pt x="57303" y="84172"/>
                  <a:pt x="14441" y="68297"/>
                  <a:pt x="5445" y="60359"/>
                </a:cubicBezTo>
                <a:cubicBezTo>
                  <a:pt x="-3551" y="52422"/>
                  <a:pt x="153" y="-1553"/>
                  <a:pt x="544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4ED1FB-2FC6-D49A-12B2-6A80BC8D3F92}"/>
              </a:ext>
            </a:extLst>
          </p:cNvPr>
          <p:cNvSpPr/>
          <p:nvPr/>
        </p:nvSpPr>
        <p:spPr>
          <a:xfrm>
            <a:off x="2037524" y="6076877"/>
            <a:ext cx="83465" cy="127437"/>
          </a:xfrm>
          <a:custGeom>
            <a:avLst/>
            <a:gdLst>
              <a:gd name="connsiteX0" fmla="*/ 13526 w 83465"/>
              <a:gd name="connsiteY0" fmla="*/ 73 h 127437"/>
              <a:gd name="connsiteX1" fmla="*/ 23051 w 83465"/>
              <a:gd name="connsiteY1" fmla="*/ 63573 h 127437"/>
              <a:gd name="connsiteX2" fmla="*/ 83376 w 83465"/>
              <a:gd name="connsiteY2" fmla="*/ 127073 h 127437"/>
              <a:gd name="connsiteX3" fmla="*/ 35751 w 83465"/>
              <a:gd name="connsiteY3" fmla="*/ 88973 h 127437"/>
              <a:gd name="connsiteX4" fmla="*/ 826 w 83465"/>
              <a:gd name="connsiteY4" fmla="*/ 76273 h 127437"/>
              <a:gd name="connsiteX5" fmla="*/ 13526 w 83465"/>
              <a:gd name="connsiteY5" fmla="*/ 73 h 1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5" h="127437">
                <a:moveTo>
                  <a:pt x="13526" y="73"/>
                </a:moveTo>
                <a:cubicBezTo>
                  <a:pt x="17230" y="-2044"/>
                  <a:pt x="11409" y="42406"/>
                  <a:pt x="23051" y="63573"/>
                </a:cubicBezTo>
                <a:cubicBezTo>
                  <a:pt x="34693" y="84740"/>
                  <a:pt x="81259" y="122840"/>
                  <a:pt x="83376" y="127073"/>
                </a:cubicBezTo>
                <a:cubicBezTo>
                  <a:pt x="85493" y="131306"/>
                  <a:pt x="49509" y="97440"/>
                  <a:pt x="35751" y="88973"/>
                </a:cubicBezTo>
                <a:cubicBezTo>
                  <a:pt x="21993" y="80506"/>
                  <a:pt x="5059" y="86327"/>
                  <a:pt x="826" y="76273"/>
                </a:cubicBezTo>
                <a:cubicBezTo>
                  <a:pt x="-3407" y="66219"/>
                  <a:pt x="9822" y="2190"/>
                  <a:pt x="135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DE330E5-8F20-DB41-68E8-467BEC0AE242}"/>
              </a:ext>
            </a:extLst>
          </p:cNvPr>
          <p:cNvSpPr/>
          <p:nvPr/>
        </p:nvSpPr>
        <p:spPr>
          <a:xfrm>
            <a:off x="2228216" y="6101600"/>
            <a:ext cx="176142" cy="42238"/>
          </a:xfrm>
          <a:custGeom>
            <a:avLst/>
            <a:gdLst>
              <a:gd name="connsiteX0" fmla="*/ 634 w 176142"/>
              <a:gd name="connsiteY0" fmla="*/ 750 h 42238"/>
              <a:gd name="connsiteX1" fmla="*/ 172084 w 176142"/>
              <a:gd name="connsiteY1" fmla="*/ 42025 h 42238"/>
              <a:gd name="connsiteX2" fmla="*/ 114934 w 176142"/>
              <a:gd name="connsiteY2" fmla="*/ 16625 h 42238"/>
              <a:gd name="connsiteX3" fmla="*/ 634 w 176142"/>
              <a:gd name="connsiteY3" fmla="*/ 750 h 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142" h="42238">
                <a:moveTo>
                  <a:pt x="634" y="750"/>
                </a:moveTo>
                <a:cubicBezTo>
                  <a:pt x="10159" y="4983"/>
                  <a:pt x="153034" y="39379"/>
                  <a:pt x="172084" y="42025"/>
                </a:cubicBezTo>
                <a:cubicBezTo>
                  <a:pt x="191134" y="44671"/>
                  <a:pt x="138217" y="21917"/>
                  <a:pt x="114934" y="16625"/>
                </a:cubicBezTo>
                <a:cubicBezTo>
                  <a:pt x="91651" y="11333"/>
                  <a:pt x="-8891" y="-3483"/>
                  <a:pt x="634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7E2BEB8-C986-1274-DA3D-CBCD8A14CDA2}"/>
              </a:ext>
            </a:extLst>
          </p:cNvPr>
          <p:cNvSpPr/>
          <p:nvPr/>
        </p:nvSpPr>
        <p:spPr>
          <a:xfrm>
            <a:off x="1965121" y="6178551"/>
            <a:ext cx="259777" cy="44508"/>
          </a:xfrm>
          <a:custGeom>
            <a:avLst/>
            <a:gdLst>
              <a:gd name="connsiteX0" fmla="*/ 204 w 259777"/>
              <a:gd name="connsiteY0" fmla="*/ 44449 h 44508"/>
              <a:gd name="connsiteX1" fmla="*/ 111329 w 259777"/>
              <a:gd name="connsiteY1" fmla="*/ 12699 h 44508"/>
              <a:gd name="connsiteX2" fmla="*/ 257379 w 259777"/>
              <a:gd name="connsiteY2" fmla="*/ 28574 h 44508"/>
              <a:gd name="connsiteX3" fmla="*/ 193879 w 259777"/>
              <a:gd name="connsiteY3" fmla="*/ 3174 h 44508"/>
              <a:gd name="connsiteX4" fmla="*/ 85929 w 259777"/>
              <a:gd name="connsiteY4" fmla="*/ 3174 h 44508"/>
              <a:gd name="connsiteX5" fmla="*/ 204 w 259777"/>
              <a:gd name="connsiteY5" fmla="*/ 44449 h 4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77" h="44508">
                <a:moveTo>
                  <a:pt x="204" y="44449"/>
                </a:moveTo>
                <a:cubicBezTo>
                  <a:pt x="4437" y="46036"/>
                  <a:pt x="68467" y="15345"/>
                  <a:pt x="111329" y="12699"/>
                </a:cubicBezTo>
                <a:cubicBezTo>
                  <a:pt x="154191" y="10053"/>
                  <a:pt x="243621" y="30161"/>
                  <a:pt x="257379" y="28574"/>
                </a:cubicBezTo>
                <a:cubicBezTo>
                  <a:pt x="271137" y="26987"/>
                  <a:pt x="222454" y="7407"/>
                  <a:pt x="193879" y="3174"/>
                </a:cubicBezTo>
                <a:cubicBezTo>
                  <a:pt x="165304" y="-1059"/>
                  <a:pt x="113446" y="-1059"/>
                  <a:pt x="85929" y="3174"/>
                </a:cubicBezTo>
                <a:cubicBezTo>
                  <a:pt x="58412" y="7407"/>
                  <a:pt x="-4029" y="42862"/>
                  <a:pt x="204" y="44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7B17488-ACD9-974B-5CC7-95558853E28A}"/>
              </a:ext>
            </a:extLst>
          </p:cNvPr>
          <p:cNvSpPr/>
          <p:nvPr/>
        </p:nvSpPr>
        <p:spPr>
          <a:xfrm>
            <a:off x="2006250" y="6216883"/>
            <a:ext cx="412877" cy="149038"/>
          </a:xfrm>
          <a:custGeom>
            <a:avLst/>
            <a:gdLst>
              <a:gd name="connsiteX0" fmla="*/ 350 w 412877"/>
              <a:gd name="connsiteY0" fmla="*/ 148992 h 149038"/>
              <a:gd name="connsiteX1" fmla="*/ 76550 w 412877"/>
              <a:gd name="connsiteY1" fmla="*/ 56917 h 149038"/>
              <a:gd name="connsiteX2" fmla="*/ 406750 w 412877"/>
              <a:gd name="connsiteY2" fmla="*/ 9292 h 149038"/>
              <a:gd name="connsiteX3" fmla="*/ 276575 w 412877"/>
              <a:gd name="connsiteY3" fmla="*/ 2942 h 149038"/>
              <a:gd name="connsiteX4" fmla="*/ 92425 w 412877"/>
              <a:gd name="connsiteY4" fmla="*/ 44217 h 149038"/>
              <a:gd name="connsiteX5" fmla="*/ 350 w 412877"/>
              <a:gd name="connsiteY5" fmla="*/ 148992 h 1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77" h="149038">
                <a:moveTo>
                  <a:pt x="350" y="148992"/>
                </a:moveTo>
                <a:cubicBezTo>
                  <a:pt x="-2296" y="151109"/>
                  <a:pt x="8817" y="80200"/>
                  <a:pt x="76550" y="56917"/>
                </a:cubicBezTo>
                <a:cubicBezTo>
                  <a:pt x="144283" y="33634"/>
                  <a:pt x="373413" y="18288"/>
                  <a:pt x="406750" y="9292"/>
                </a:cubicBezTo>
                <a:cubicBezTo>
                  <a:pt x="440087" y="296"/>
                  <a:pt x="328962" y="-2879"/>
                  <a:pt x="276575" y="2942"/>
                </a:cubicBezTo>
                <a:cubicBezTo>
                  <a:pt x="224188" y="8763"/>
                  <a:pt x="135817" y="24638"/>
                  <a:pt x="92425" y="44217"/>
                </a:cubicBezTo>
                <a:cubicBezTo>
                  <a:pt x="49033" y="63796"/>
                  <a:pt x="2996" y="146875"/>
                  <a:pt x="350" y="148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26C3AF7-F445-04EE-E70B-3EFA4DA54921}"/>
              </a:ext>
            </a:extLst>
          </p:cNvPr>
          <p:cNvSpPr/>
          <p:nvPr/>
        </p:nvSpPr>
        <p:spPr>
          <a:xfrm>
            <a:off x="2349211" y="6232954"/>
            <a:ext cx="432441" cy="95137"/>
          </a:xfrm>
          <a:custGeom>
            <a:avLst/>
            <a:gdLst>
              <a:gd name="connsiteX0" fmla="*/ 3464 w 432441"/>
              <a:gd name="connsiteY0" fmla="*/ 94821 h 95137"/>
              <a:gd name="connsiteX1" fmla="*/ 120939 w 432441"/>
              <a:gd name="connsiteY1" fmla="*/ 34496 h 95137"/>
              <a:gd name="connsiteX2" fmla="*/ 425739 w 432441"/>
              <a:gd name="connsiteY2" fmla="*/ 5921 h 95137"/>
              <a:gd name="connsiteX3" fmla="*/ 327314 w 432441"/>
              <a:gd name="connsiteY3" fmla="*/ 5921 h 95137"/>
              <a:gd name="connsiteX4" fmla="*/ 276514 w 432441"/>
              <a:gd name="connsiteY4" fmla="*/ 2746 h 95137"/>
              <a:gd name="connsiteX5" fmla="*/ 238414 w 432441"/>
              <a:gd name="connsiteY5" fmla="*/ 5921 h 95137"/>
              <a:gd name="connsiteX6" fmla="*/ 3464 w 432441"/>
              <a:gd name="connsiteY6" fmla="*/ 94821 h 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41" h="95137">
                <a:moveTo>
                  <a:pt x="3464" y="94821"/>
                </a:moveTo>
                <a:cubicBezTo>
                  <a:pt x="-16115" y="99583"/>
                  <a:pt x="50560" y="49313"/>
                  <a:pt x="120939" y="34496"/>
                </a:cubicBezTo>
                <a:cubicBezTo>
                  <a:pt x="191318" y="19679"/>
                  <a:pt x="391343" y="10683"/>
                  <a:pt x="425739" y="5921"/>
                </a:cubicBezTo>
                <a:cubicBezTo>
                  <a:pt x="460135" y="1159"/>
                  <a:pt x="352185" y="6450"/>
                  <a:pt x="327314" y="5921"/>
                </a:cubicBezTo>
                <a:cubicBezTo>
                  <a:pt x="302443" y="5392"/>
                  <a:pt x="291331" y="2746"/>
                  <a:pt x="276514" y="2746"/>
                </a:cubicBezTo>
                <a:cubicBezTo>
                  <a:pt x="261697" y="2746"/>
                  <a:pt x="280747" y="-5191"/>
                  <a:pt x="238414" y="5921"/>
                </a:cubicBezTo>
                <a:cubicBezTo>
                  <a:pt x="196081" y="17033"/>
                  <a:pt x="23043" y="90059"/>
                  <a:pt x="3464" y="9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A52A1B3-F8E3-8B98-C5AB-AAACF243F0AC}"/>
              </a:ext>
            </a:extLst>
          </p:cNvPr>
          <p:cNvSpPr/>
          <p:nvPr/>
        </p:nvSpPr>
        <p:spPr>
          <a:xfrm>
            <a:off x="2013894" y="6330666"/>
            <a:ext cx="275091" cy="67282"/>
          </a:xfrm>
          <a:custGeom>
            <a:avLst/>
            <a:gdLst>
              <a:gd name="connsiteX0" fmla="*/ 2231 w 275091"/>
              <a:gd name="connsiteY0" fmla="*/ 66959 h 67282"/>
              <a:gd name="connsiteX1" fmla="*/ 103831 w 275091"/>
              <a:gd name="connsiteY1" fmla="*/ 25684 h 67282"/>
              <a:gd name="connsiteX2" fmla="*/ 272106 w 275091"/>
              <a:gd name="connsiteY2" fmla="*/ 25684 h 67282"/>
              <a:gd name="connsiteX3" fmla="*/ 199081 w 275091"/>
              <a:gd name="connsiteY3" fmla="*/ 284 h 67282"/>
              <a:gd name="connsiteX4" fmla="*/ 2231 w 275091"/>
              <a:gd name="connsiteY4" fmla="*/ 66959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91" h="67282">
                <a:moveTo>
                  <a:pt x="2231" y="66959"/>
                </a:moveTo>
                <a:cubicBezTo>
                  <a:pt x="-13644" y="71192"/>
                  <a:pt x="58852" y="32563"/>
                  <a:pt x="103831" y="25684"/>
                </a:cubicBezTo>
                <a:cubicBezTo>
                  <a:pt x="148810" y="18805"/>
                  <a:pt x="256231" y="29917"/>
                  <a:pt x="272106" y="25684"/>
                </a:cubicBezTo>
                <a:cubicBezTo>
                  <a:pt x="287981" y="21451"/>
                  <a:pt x="237181" y="-2891"/>
                  <a:pt x="199081" y="284"/>
                </a:cubicBezTo>
                <a:cubicBezTo>
                  <a:pt x="160981" y="3459"/>
                  <a:pt x="18106" y="62726"/>
                  <a:pt x="2231" y="6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C60B09F-5417-F8C1-C493-E41253AB7C3A}"/>
              </a:ext>
            </a:extLst>
          </p:cNvPr>
          <p:cNvSpPr/>
          <p:nvPr/>
        </p:nvSpPr>
        <p:spPr>
          <a:xfrm>
            <a:off x="2034601" y="6373458"/>
            <a:ext cx="430929" cy="107197"/>
          </a:xfrm>
          <a:custGeom>
            <a:avLst/>
            <a:gdLst>
              <a:gd name="connsiteX0" fmla="*/ 574 w 430929"/>
              <a:gd name="connsiteY0" fmla="*/ 106717 h 107197"/>
              <a:gd name="connsiteX1" fmla="*/ 213299 w 430929"/>
              <a:gd name="connsiteY1" fmla="*/ 46392 h 107197"/>
              <a:gd name="connsiteX2" fmla="*/ 426024 w 430929"/>
              <a:gd name="connsiteY2" fmla="*/ 1942 h 107197"/>
              <a:gd name="connsiteX3" fmla="*/ 356174 w 430929"/>
              <a:gd name="connsiteY3" fmla="*/ 8292 h 107197"/>
              <a:gd name="connsiteX4" fmla="*/ 279974 w 430929"/>
              <a:gd name="connsiteY4" fmla="*/ 11467 h 107197"/>
              <a:gd name="connsiteX5" fmla="*/ 574 w 430929"/>
              <a:gd name="connsiteY5" fmla="*/ 106717 h 10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929" h="107197">
                <a:moveTo>
                  <a:pt x="574" y="106717"/>
                </a:moveTo>
                <a:cubicBezTo>
                  <a:pt x="-10538" y="112538"/>
                  <a:pt x="142391" y="63854"/>
                  <a:pt x="213299" y="46392"/>
                </a:cubicBezTo>
                <a:cubicBezTo>
                  <a:pt x="284207" y="28930"/>
                  <a:pt x="402212" y="8292"/>
                  <a:pt x="426024" y="1942"/>
                </a:cubicBezTo>
                <a:cubicBezTo>
                  <a:pt x="449836" y="-4408"/>
                  <a:pt x="380516" y="6704"/>
                  <a:pt x="356174" y="8292"/>
                </a:cubicBezTo>
                <a:cubicBezTo>
                  <a:pt x="331832" y="9879"/>
                  <a:pt x="334478" y="-2820"/>
                  <a:pt x="279974" y="11467"/>
                </a:cubicBezTo>
                <a:cubicBezTo>
                  <a:pt x="225470" y="25754"/>
                  <a:pt x="11686" y="100896"/>
                  <a:pt x="574" y="10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円/楕円 1026">
            <a:extLst>
              <a:ext uri="{FF2B5EF4-FFF2-40B4-BE49-F238E27FC236}">
                <a16:creationId xmlns:a16="http://schemas.microsoft.com/office/drawing/2014/main" id="{9771C433-E937-8088-AB70-7AF7C86E4EF1}"/>
              </a:ext>
            </a:extLst>
          </p:cNvPr>
          <p:cNvSpPr/>
          <p:nvPr/>
        </p:nvSpPr>
        <p:spPr>
          <a:xfrm>
            <a:off x="1841888" y="4719856"/>
            <a:ext cx="87967" cy="8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2F3C759-EB8D-ECEB-6DD6-991E9B1FDB83}"/>
              </a:ext>
            </a:extLst>
          </p:cNvPr>
          <p:cNvSpPr/>
          <p:nvPr/>
        </p:nvSpPr>
        <p:spPr>
          <a:xfrm>
            <a:off x="1783585" y="2979635"/>
            <a:ext cx="414746" cy="401345"/>
          </a:xfrm>
          <a:custGeom>
            <a:avLst/>
            <a:gdLst>
              <a:gd name="connsiteX0" fmla="*/ 410173 w 414746"/>
              <a:gd name="connsiteY0" fmla="*/ 4197 h 401345"/>
              <a:gd name="connsiteX1" fmla="*/ 277826 w 414746"/>
              <a:gd name="connsiteY1" fmla="*/ 104460 h 401345"/>
              <a:gd name="connsiteX2" fmla="*/ 5110 w 414746"/>
              <a:gd name="connsiteY2" fmla="*/ 397228 h 401345"/>
              <a:gd name="connsiteX3" fmla="*/ 101362 w 414746"/>
              <a:gd name="connsiteY3" fmla="*/ 272902 h 401345"/>
              <a:gd name="connsiteX4" fmla="*/ 121415 w 414746"/>
              <a:gd name="connsiteY4" fmla="*/ 224776 h 401345"/>
              <a:gd name="connsiteX5" fmla="*/ 410173 w 414746"/>
              <a:gd name="connsiteY5" fmla="*/ 4197 h 4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46" h="401345">
                <a:moveTo>
                  <a:pt x="410173" y="4197"/>
                </a:moveTo>
                <a:cubicBezTo>
                  <a:pt x="436241" y="-15856"/>
                  <a:pt x="345336" y="38955"/>
                  <a:pt x="277826" y="104460"/>
                </a:cubicBezTo>
                <a:cubicBezTo>
                  <a:pt x="210315" y="169965"/>
                  <a:pt x="34521" y="369154"/>
                  <a:pt x="5110" y="397228"/>
                </a:cubicBezTo>
                <a:cubicBezTo>
                  <a:pt x="-24301" y="425302"/>
                  <a:pt x="81978" y="301644"/>
                  <a:pt x="101362" y="272902"/>
                </a:cubicBezTo>
                <a:cubicBezTo>
                  <a:pt x="120746" y="244160"/>
                  <a:pt x="72620" y="264881"/>
                  <a:pt x="121415" y="224776"/>
                </a:cubicBezTo>
                <a:cubicBezTo>
                  <a:pt x="170210" y="184671"/>
                  <a:pt x="384105" y="24250"/>
                  <a:pt x="410173" y="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DB1513-563A-AB30-E9E8-4563CD35D412}"/>
              </a:ext>
            </a:extLst>
          </p:cNvPr>
          <p:cNvSpPr/>
          <p:nvPr/>
        </p:nvSpPr>
        <p:spPr>
          <a:xfrm>
            <a:off x="1612165" y="3392062"/>
            <a:ext cx="169839" cy="347865"/>
          </a:xfrm>
          <a:custGeom>
            <a:avLst/>
            <a:gdLst>
              <a:gd name="connsiteX0" fmla="*/ 168509 w 169839"/>
              <a:gd name="connsiteY0" fmla="*/ 843 h 347865"/>
              <a:gd name="connsiteX1" fmla="*/ 108351 w 169839"/>
              <a:gd name="connsiteY1" fmla="*/ 129180 h 347865"/>
              <a:gd name="connsiteX2" fmla="*/ 4077 w 169839"/>
              <a:gd name="connsiteY2" fmla="*/ 341738 h 347865"/>
              <a:gd name="connsiteX3" fmla="*/ 24130 w 169839"/>
              <a:gd name="connsiteY3" fmla="*/ 281580 h 347865"/>
              <a:gd name="connsiteX4" fmla="*/ 52203 w 169839"/>
              <a:gd name="connsiteY4" fmla="*/ 189338 h 347865"/>
              <a:gd name="connsiteX5" fmla="*/ 168509 w 169839"/>
              <a:gd name="connsiteY5" fmla="*/ 843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39" h="347865">
                <a:moveTo>
                  <a:pt x="168509" y="843"/>
                </a:moveTo>
                <a:cubicBezTo>
                  <a:pt x="177867" y="-9183"/>
                  <a:pt x="135756" y="72364"/>
                  <a:pt x="108351" y="129180"/>
                </a:cubicBezTo>
                <a:cubicBezTo>
                  <a:pt x="80946" y="185996"/>
                  <a:pt x="18114" y="316338"/>
                  <a:pt x="4077" y="341738"/>
                </a:cubicBezTo>
                <a:cubicBezTo>
                  <a:pt x="-9960" y="367138"/>
                  <a:pt x="16109" y="306980"/>
                  <a:pt x="24130" y="281580"/>
                </a:cubicBezTo>
                <a:cubicBezTo>
                  <a:pt x="32151" y="256180"/>
                  <a:pt x="25466" y="234791"/>
                  <a:pt x="52203" y="189338"/>
                </a:cubicBezTo>
                <a:cubicBezTo>
                  <a:pt x="78940" y="143885"/>
                  <a:pt x="159151" y="10869"/>
                  <a:pt x="168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8DC9D96-A76E-3C3F-3D35-12EFDA09E60C}"/>
              </a:ext>
            </a:extLst>
          </p:cNvPr>
          <p:cNvSpPr/>
          <p:nvPr/>
        </p:nvSpPr>
        <p:spPr>
          <a:xfrm>
            <a:off x="1612979" y="3771967"/>
            <a:ext cx="33126" cy="210890"/>
          </a:xfrm>
          <a:custGeom>
            <a:avLst/>
            <a:gdLst>
              <a:gd name="connsiteX0" fmla="*/ 3263 w 33126"/>
              <a:gd name="connsiteY0" fmla="*/ 1938 h 210890"/>
              <a:gd name="connsiteX1" fmla="*/ 31337 w 33126"/>
              <a:gd name="connsiteY1" fmla="*/ 202465 h 210890"/>
              <a:gd name="connsiteX2" fmla="*/ 27326 w 33126"/>
              <a:gd name="connsiteY2" fmla="*/ 166370 h 210890"/>
              <a:gd name="connsiteX3" fmla="*/ 3263 w 33126"/>
              <a:gd name="connsiteY3" fmla="*/ 102201 h 210890"/>
              <a:gd name="connsiteX4" fmla="*/ 3263 w 33126"/>
              <a:gd name="connsiteY4" fmla="*/ 1938 h 21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6" h="210890">
                <a:moveTo>
                  <a:pt x="3263" y="1938"/>
                </a:moveTo>
                <a:cubicBezTo>
                  <a:pt x="7942" y="18649"/>
                  <a:pt x="27327" y="175060"/>
                  <a:pt x="31337" y="202465"/>
                </a:cubicBezTo>
                <a:cubicBezTo>
                  <a:pt x="35348" y="229870"/>
                  <a:pt x="32005" y="183081"/>
                  <a:pt x="27326" y="166370"/>
                </a:cubicBezTo>
                <a:cubicBezTo>
                  <a:pt x="22647" y="149659"/>
                  <a:pt x="7274" y="122922"/>
                  <a:pt x="3263" y="102201"/>
                </a:cubicBezTo>
                <a:cubicBezTo>
                  <a:pt x="-748" y="81480"/>
                  <a:pt x="-1416" y="-14773"/>
                  <a:pt x="3263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4B9675B-A2CD-E146-9C3B-C5CEE85A9303}"/>
              </a:ext>
            </a:extLst>
          </p:cNvPr>
          <p:cNvSpPr/>
          <p:nvPr/>
        </p:nvSpPr>
        <p:spPr>
          <a:xfrm>
            <a:off x="1537679" y="3949431"/>
            <a:ext cx="145927" cy="264524"/>
          </a:xfrm>
          <a:custGeom>
            <a:avLst/>
            <a:gdLst>
              <a:gd name="connsiteX0" fmla="*/ 142732 w 145927"/>
              <a:gd name="connsiteY0" fmla="*/ 937 h 264524"/>
              <a:gd name="connsiteX1" fmla="*/ 118668 w 145927"/>
              <a:gd name="connsiteY1" fmla="*/ 89169 h 264524"/>
              <a:gd name="connsiteX2" fmla="*/ 2363 w 145927"/>
              <a:gd name="connsiteY2" fmla="*/ 261622 h 264524"/>
              <a:gd name="connsiteX3" fmla="*/ 42468 w 145927"/>
              <a:gd name="connsiteY3" fmla="*/ 193443 h 264524"/>
              <a:gd name="connsiteX4" fmla="*/ 66532 w 145927"/>
              <a:gd name="connsiteY4" fmla="*/ 141306 h 264524"/>
              <a:gd name="connsiteX5" fmla="*/ 142732 w 145927"/>
              <a:gd name="connsiteY5" fmla="*/ 937 h 26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7" h="264524">
                <a:moveTo>
                  <a:pt x="142732" y="937"/>
                </a:moveTo>
                <a:cubicBezTo>
                  <a:pt x="151421" y="-7752"/>
                  <a:pt x="142063" y="45721"/>
                  <a:pt x="118668" y="89169"/>
                </a:cubicBezTo>
                <a:cubicBezTo>
                  <a:pt x="95273" y="132617"/>
                  <a:pt x="15063" y="244243"/>
                  <a:pt x="2363" y="261622"/>
                </a:cubicBezTo>
                <a:cubicBezTo>
                  <a:pt x="-10337" y="279001"/>
                  <a:pt x="31773" y="213496"/>
                  <a:pt x="42468" y="193443"/>
                </a:cubicBezTo>
                <a:cubicBezTo>
                  <a:pt x="53163" y="173390"/>
                  <a:pt x="50490" y="166706"/>
                  <a:pt x="66532" y="141306"/>
                </a:cubicBezTo>
                <a:cubicBezTo>
                  <a:pt x="82574" y="115906"/>
                  <a:pt x="134043" y="9626"/>
                  <a:pt x="14273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C45CCB4-2667-F0D6-0046-673BAE07754B}"/>
              </a:ext>
            </a:extLst>
          </p:cNvPr>
          <p:cNvSpPr/>
          <p:nvPr/>
        </p:nvSpPr>
        <p:spPr>
          <a:xfrm>
            <a:off x="1536913" y="4454409"/>
            <a:ext cx="60233" cy="159285"/>
          </a:xfrm>
          <a:custGeom>
            <a:avLst/>
            <a:gdLst>
              <a:gd name="connsiteX0" fmla="*/ 60112 w 60233"/>
              <a:gd name="connsiteY0" fmla="*/ 116 h 159285"/>
              <a:gd name="connsiteX1" fmla="*/ 18837 w 60233"/>
              <a:gd name="connsiteY1" fmla="*/ 85841 h 159285"/>
              <a:gd name="connsiteX2" fmla="*/ 44237 w 60233"/>
              <a:gd name="connsiteY2" fmla="*/ 158866 h 159285"/>
              <a:gd name="connsiteX3" fmla="*/ 9312 w 60233"/>
              <a:gd name="connsiteY3" fmla="*/ 117591 h 159285"/>
              <a:gd name="connsiteX4" fmla="*/ 2962 w 60233"/>
              <a:gd name="connsiteY4" fmla="*/ 104891 h 159285"/>
              <a:gd name="connsiteX5" fmla="*/ 60112 w 60233"/>
              <a:gd name="connsiteY5" fmla="*/ 116 h 1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33" h="159285">
                <a:moveTo>
                  <a:pt x="60112" y="116"/>
                </a:moveTo>
                <a:cubicBezTo>
                  <a:pt x="62758" y="-3059"/>
                  <a:pt x="21483" y="59383"/>
                  <a:pt x="18837" y="85841"/>
                </a:cubicBezTo>
                <a:cubicBezTo>
                  <a:pt x="16191" y="112299"/>
                  <a:pt x="45824" y="153574"/>
                  <a:pt x="44237" y="158866"/>
                </a:cubicBezTo>
                <a:cubicBezTo>
                  <a:pt x="42650" y="164158"/>
                  <a:pt x="9312" y="117591"/>
                  <a:pt x="9312" y="117591"/>
                </a:cubicBezTo>
                <a:cubicBezTo>
                  <a:pt x="2433" y="108595"/>
                  <a:pt x="-3917" y="121824"/>
                  <a:pt x="2962" y="104891"/>
                </a:cubicBezTo>
                <a:cubicBezTo>
                  <a:pt x="9841" y="87958"/>
                  <a:pt x="57466" y="3291"/>
                  <a:pt x="6011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537D133-A29A-7DE4-3094-C2A08CB4F613}"/>
              </a:ext>
            </a:extLst>
          </p:cNvPr>
          <p:cNvSpPr/>
          <p:nvPr/>
        </p:nvSpPr>
        <p:spPr>
          <a:xfrm>
            <a:off x="1657338" y="4930725"/>
            <a:ext cx="245733" cy="41325"/>
          </a:xfrm>
          <a:custGeom>
            <a:avLst/>
            <a:gdLst>
              <a:gd name="connsiteX0" fmla="*/ 12 w 245733"/>
              <a:gd name="connsiteY0" fmla="*/ 25450 h 41325"/>
              <a:gd name="connsiteX1" fmla="*/ 79387 w 245733"/>
              <a:gd name="connsiteY1" fmla="*/ 41325 h 41325"/>
              <a:gd name="connsiteX2" fmla="*/ 85737 w 245733"/>
              <a:gd name="connsiteY2" fmla="*/ 25450 h 41325"/>
              <a:gd name="connsiteX3" fmla="*/ 244487 w 245733"/>
              <a:gd name="connsiteY3" fmla="*/ 19100 h 41325"/>
              <a:gd name="connsiteX4" fmla="*/ 155587 w 245733"/>
              <a:gd name="connsiteY4" fmla="*/ 50 h 41325"/>
              <a:gd name="connsiteX5" fmla="*/ 79387 w 245733"/>
              <a:gd name="connsiteY5" fmla="*/ 25450 h 41325"/>
              <a:gd name="connsiteX6" fmla="*/ 73037 w 245733"/>
              <a:gd name="connsiteY6" fmla="*/ 38150 h 41325"/>
              <a:gd name="connsiteX7" fmla="*/ 12 w 245733"/>
              <a:gd name="connsiteY7" fmla="*/ 25450 h 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733" h="41325">
                <a:moveTo>
                  <a:pt x="12" y="25450"/>
                </a:moveTo>
                <a:cubicBezTo>
                  <a:pt x="1070" y="25979"/>
                  <a:pt x="79387" y="41325"/>
                  <a:pt x="79387" y="41325"/>
                </a:cubicBezTo>
                <a:cubicBezTo>
                  <a:pt x="93674" y="41325"/>
                  <a:pt x="58220" y="29154"/>
                  <a:pt x="85737" y="25450"/>
                </a:cubicBezTo>
                <a:cubicBezTo>
                  <a:pt x="113254" y="21746"/>
                  <a:pt x="232845" y="23333"/>
                  <a:pt x="244487" y="19100"/>
                </a:cubicBezTo>
                <a:cubicBezTo>
                  <a:pt x="256129" y="14867"/>
                  <a:pt x="183104" y="-1008"/>
                  <a:pt x="155587" y="50"/>
                </a:cubicBezTo>
                <a:cubicBezTo>
                  <a:pt x="128070" y="1108"/>
                  <a:pt x="93145" y="19100"/>
                  <a:pt x="79387" y="25450"/>
                </a:cubicBezTo>
                <a:cubicBezTo>
                  <a:pt x="65629" y="31800"/>
                  <a:pt x="83091" y="36033"/>
                  <a:pt x="73037" y="38150"/>
                </a:cubicBezTo>
                <a:cubicBezTo>
                  <a:pt x="62983" y="40267"/>
                  <a:pt x="-1046" y="24921"/>
                  <a:pt x="12" y="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7B7C28-C5D4-947E-DFBF-0175C5B12325}"/>
              </a:ext>
            </a:extLst>
          </p:cNvPr>
          <p:cNvSpPr/>
          <p:nvPr/>
        </p:nvSpPr>
        <p:spPr>
          <a:xfrm>
            <a:off x="1685905" y="4902069"/>
            <a:ext cx="273091" cy="108775"/>
          </a:xfrm>
          <a:custGeom>
            <a:avLst/>
            <a:gdLst>
              <a:gd name="connsiteX0" fmla="*/ 273070 w 273091"/>
              <a:gd name="connsiteY0" fmla="*/ 131 h 108775"/>
              <a:gd name="connsiteX1" fmla="*/ 136545 w 273091"/>
              <a:gd name="connsiteY1" fmla="*/ 69981 h 108775"/>
              <a:gd name="connsiteX2" fmla="*/ 20 w 273091"/>
              <a:gd name="connsiteY2" fmla="*/ 108081 h 108775"/>
              <a:gd name="connsiteX3" fmla="*/ 146070 w 273091"/>
              <a:gd name="connsiteY3" fmla="*/ 89031 h 108775"/>
              <a:gd name="connsiteX4" fmla="*/ 273070 w 273091"/>
              <a:gd name="connsiteY4" fmla="*/ 131 h 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08775">
                <a:moveTo>
                  <a:pt x="273070" y="131"/>
                </a:moveTo>
                <a:cubicBezTo>
                  <a:pt x="271483" y="-3044"/>
                  <a:pt x="182053" y="51989"/>
                  <a:pt x="136545" y="69981"/>
                </a:cubicBezTo>
                <a:cubicBezTo>
                  <a:pt x="91037" y="87973"/>
                  <a:pt x="-1567" y="104906"/>
                  <a:pt x="20" y="108081"/>
                </a:cubicBezTo>
                <a:cubicBezTo>
                  <a:pt x="1607" y="111256"/>
                  <a:pt x="104266" y="103318"/>
                  <a:pt x="146070" y="89031"/>
                </a:cubicBezTo>
                <a:cubicBezTo>
                  <a:pt x="187874" y="74744"/>
                  <a:pt x="274657" y="3306"/>
                  <a:pt x="2730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E6AEF5-63FC-C34E-F27A-EDA5E2BD74D5}"/>
              </a:ext>
            </a:extLst>
          </p:cNvPr>
          <p:cNvSpPr/>
          <p:nvPr/>
        </p:nvSpPr>
        <p:spPr>
          <a:xfrm>
            <a:off x="1679233" y="4962009"/>
            <a:ext cx="239813" cy="124508"/>
          </a:xfrm>
          <a:custGeom>
            <a:avLst/>
            <a:gdLst>
              <a:gd name="connsiteX0" fmla="*/ 235292 w 239813"/>
              <a:gd name="connsiteY0" fmla="*/ 516 h 124508"/>
              <a:gd name="connsiteX1" fmla="*/ 187667 w 239813"/>
              <a:gd name="connsiteY1" fmla="*/ 54491 h 124508"/>
              <a:gd name="connsiteX2" fmla="*/ 95592 w 239813"/>
              <a:gd name="connsiteY2" fmla="*/ 89416 h 124508"/>
              <a:gd name="connsiteX3" fmla="*/ 342 w 239813"/>
              <a:gd name="connsiteY3" fmla="*/ 124341 h 124508"/>
              <a:gd name="connsiteX4" fmla="*/ 130517 w 239813"/>
              <a:gd name="connsiteY4" fmla="*/ 102116 h 124508"/>
              <a:gd name="connsiteX5" fmla="*/ 76542 w 239813"/>
              <a:gd name="connsiteY5" fmla="*/ 89416 h 124508"/>
              <a:gd name="connsiteX6" fmla="*/ 235292 w 239813"/>
              <a:gd name="connsiteY6" fmla="*/ 516 h 1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13" h="124508">
                <a:moveTo>
                  <a:pt x="235292" y="516"/>
                </a:moveTo>
                <a:cubicBezTo>
                  <a:pt x="253813" y="-5305"/>
                  <a:pt x="210950" y="39674"/>
                  <a:pt x="187667" y="54491"/>
                </a:cubicBezTo>
                <a:cubicBezTo>
                  <a:pt x="164384" y="69308"/>
                  <a:pt x="95592" y="89416"/>
                  <a:pt x="95592" y="89416"/>
                </a:cubicBezTo>
                <a:cubicBezTo>
                  <a:pt x="64371" y="101058"/>
                  <a:pt x="-5479" y="122224"/>
                  <a:pt x="342" y="124341"/>
                </a:cubicBezTo>
                <a:cubicBezTo>
                  <a:pt x="6163" y="126458"/>
                  <a:pt x="117817" y="107937"/>
                  <a:pt x="130517" y="102116"/>
                </a:cubicBezTo>
                <a:cubicBezTo>
                  <a:pt x="143217" y="96295"/>
                  <a:pt x="62255" y="101058"/>
                  <a:pt x="76542" y="89416"/>
                </a:cubicBezTo>
                <a:cubicBezTo>
                  <a:pt x="90829" y="77774"/>
                  <a:pt x="216771" y="6337"/>
                  <a:pt x="235292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249F41D0-C318-E24F-8E56-7A960867FEBB}"/>
              </a:ext>
            </a:extLst>
          </p:cNvPr>
          <p:cNvSpPr/>
          <p:nvPr/>
        </p:nvSpPr>
        <p:spPr>
          <a:xfrm>
            <a:off x="1637778" y="4933831"/>
            <a:ext cx="71204" cy="308211"/>
          </a:xfrm>
          <a:custGeom>
            <a:avLst/>
            <a:gdLst>
              <a:gd name="connsiteX0" fmla="*/ 522 w 71204"/>
              <a:gd name="connsiteY0" fmla="*/ 119 h 308211"/>
              <a:gd name="connsiteX1" fmla="*/ 38622 w 71204"/>
              <a:gd name="connsiteY1" fmla="*/ 139819 h 308211"/>
              <a:gd name="connsiteX2" fmla="*/ 41797 w 71204"/>
              <a:gd name="connsiteY2" fmla="*/ 206494 h 308211"/>
              <a:gd name="connsiteX3" fmla="*/ 29097 w 71204"/>
              <a:gd name="connsiteY3" fmla="*/ 308094 h 308211"/>
              <a:gd name="connsiteX4" fmla="*/ 51322 w 71204"/>
              <a:gd name="connsiteY4" fmla="*/ 225544 h 308211"/>
              <a:gd name="connsiteX5" fmla="*/ 70372 w 71204"/>
              <a:gd name="connsiteY5" fmla="*/ 165219 h 308211"/>
              <a:gd name="connsiteX6" fmla="*/ 522 w 71204"/>
              <a:gd name="connsiteY6" fmla="*/ 119 h 30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4" h="308211">
                <a:moveTo>
                  <a:pt x="522" y="119"/>
                </a:moveTo>
                <a:cubicBezTo>
                  <a:pt x="-4770" y="-4114"/>
                  <a:pt x="31743" y="105423"/>
                  <a:pt x="38622" y="139819"/>
                </a:cubicBezTo>
                <a:cubicBezTo>
                  <a:pt x="45501" y="174215"/>
                  <a:pt x="43384" y="178448"/>
                  <a:pt x="41797" y="206494"/>
                </a:cubicBezTo>
                <a:cubicBezTo>
                  <a:pt x="40210" y="234540"/>
                  <a:pt x="27510" y="304919"/>
                  <a:pt x="29097" y="308094"/>
                </a:cubicBezTo>
                <a:cubicBezTo>
                  <a:pt x="30684" y="311269"/>
                  <a:pt x="44443" y="249356"/>
                  <a:pt x="51322" y="225544"/>
                </a:cubicBezTo>
                <a:cubicBezTo>
                  <a:pt x="58201" y="201732"/>
                  <a:pt x="75135" y="198027"/>
                  <a:pt x="70372" y="165219"/>
                </a:cubicBezTo>
                <a:cubicBezTo>
                  <a:pt x="65609" y="132411"/>
                  <a:pt x="5814" y="4352"/>
                  <a:pt x="52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0D14804-589F-C85E-395D-67FBEA3866B1}"/>
              </a:ext>
            </a:extLst>
          </p:cNvPr>
          <p:cNvSpPr/>
          <p:nvPr/>
        </p:nvSpPr>
        <p:spPr>
          <a:xfrm>
            <a:off x="1604170" y="5218151"/>
            <a:ext cx="97910" cy="449594"/>
          </a:xfrm>
          <a:custGeom>
            <a:avLst/>
            <a:gdLst>
              <a:gd name="connsiteX0" fmla="*/ 97630 w 97910"/>
              <a:gd name="connsiteY0" fmla="*/ 4724 h 449594"/>
              <a:gd name="connsiteX1" fmla="*/ 30955 w 97910"/>
              <a:gd name="connsiteY1" fmla="*/ 115849 h 449594"/>
              <a:gd name="connsiteX2" fmla="*/ 11905 w 97910"/>
              <a:gd name="connsiteY2" fmla="*/ 236499 h 449594"/>
              <a:gd name="connsiteX3" fmla="*/ 21430 w 97910"/>
              <a:gd name="connsiteY3" fmla="*/ 449224 h 449594"/>
              <a:gd name="connsiteX4" fmla="*/ 2380 w 97910"/>
              <a:gd name="connsiteY4" fmla="*/ 280949 h 449594"/>
              <a:gd name="connsiteX5" fmla="*/ 97630 w 97910"/>
              <a:gd name="connsiteY5" fmla="*/ 4724 h 4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10" h="449594">
                <a:moveTo>
                  <a:pt x="97630" y="4724"/>
                </a:moveTo>
                <a:cubicBezTo>
                  <a:pt x="102392" y="-22793"/>
                  <a:pt x="45242" y="77220"/>
                  <a:pt x="30955" y="115849"/>
                </a:cubicBezTo>
                <a:cubicBezTo>
                  <a:pt x="16668" y="154478"/>
                  <a:pt x="13492" y="180937"/>
                  <a:pt x="11905" y="236499"/>
                </a:cubicBezTo>
                <a:cubicBezTo>
                  <a:pt x="10318" y="292061"/>
                  <a:pt x="23017" y="441816"/>
                  <a:pt x="21430" y="449224"/>
                </a:cubicBezTo>
                <a:cubicBezTo>
                  <a:pt x="19843" y="456632"/>
                  <a:pt x="-8203" y="351328"/>
                  <a:pt x="2380" y="280949"/>
                </a:cubicBezTo>
                <a:cubicBezTo>
                  <a:pt x="12963" y="210570"/>
                  <a:pt x="92868" y="32241"/>
                  <a:pt x="97630" y="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7F2D55-1094-4AB9-050D-5C1F4771E6F4}"/>
              </a:ext>
            </a:extLst>
          </p:cNvPr>
          <p:cNvSpPr/>
          <p:nvPr/>
        </p:nvSpPr>
        <p:spPr>
          <a:xfrm>
            <a:off x="1676342" y="5734037"/>
            <a:ext cx="169564" cy="586120"/>
          </a:xfrm>
          <a:custGeom>
            <a:avLst/>
            <a:gdLst>
              <a:gd name="connsiteX0" fmla="*/ 58 w 169564"/>
              <a:gd name="connsiteY0" fmla="*/ 13 h 586120"/>
              <a:gd name="connsiteX1" fmla="*/ 79433 w 169564"/>
              <a:gd name="connsiteY1" fmla="*/ 336563 h 586120"/>
              <a:gd name="connsiteX2" fmla="*/ 155633 w 169564"/>
              <a:gd name="connsiteY2" fmla="*/ 542938 h 586120"/>
              <a:gd name="connsiteX3" fmla="*/ 168333 w 169564"/>
              <a:gd name="connsiteY3" fmla="*/ 584213 h 586120"/>
              <a:gd name="connsiteX4" fmla="*/ 139758 w 169564"/>
              <a:gd name="connsiteY4" fmla="*/ 508013 h 586120"/>
              <a:gd name="connsiteX5" fmla="*/ 114358 w 169564"/>
              <a:gd name="connsiteY5" fmla="*/ 412763 h 586120"/>
              <a:gd name="connsiteX6" fmla="*/ 92133 w 169564"/>
              <a:gd name="connsiteY6" fmla="*/ 349263 h 586120"/>
              <a:gd name="connsiteX7" fmla="*/ 58 w 169564"/>
              <a:gd name="connsiteY7" fmla="*/ 13 h 58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564" h="586120">
                <a:moveTo>
                  <a:pt x="58" y="13"/>
                </a:moveTo>
                <a:cubicBezTo>
                  <a:pt x="-2059" y="-2104"/>
                  <a:pt x="53504" y="246076"/>
                  <a:pt x="79433" y="336563"/>
                </a:cubicBezTo>
                <a:cubicBezTo>
                  <a:pt x="105362" y="427050"/>
                  <a:pt x="140816" y="501663"/>
                  <a:pt x="155633" y="542938"/>
                </a:cubicBezTo>
                <a:cubicBezTo>
                  <a:pt x="170450" y="584213"/>
                  <a:pt x="170979" y="590034"/>
                  <a:pt x="168333" y="584213"/>
                </a:cubicBezTo>
                <a:cubicBezTo>
                  <a:pt x="165687" y="578392"/>
                  <a:pt x="148754" y="536588"/>
                  <a:pt x="139758" y="508013"/>
                </a:cubicBezTo>
                <a:cubicBezTo>
                  <a:pt x="130762" y="479438"/>
                  <a:pt x="122296" y="439221"/>
                  <a:pt x="114358" y="412763"/>
                </a:cubicBezTo>
                <a:cubicBezTo>
                  <a:pt x="106420" y="386305"/>
                  <a:pt x="107479" y="411705"/>
                  <a:pt x="92133" y="349263"/>
                </a:cubicBezTo>
                <a:cubicBezTo>
                  <a:pt x="76787" y="286821"/>
                  <a:pt x="2175" y="2130"/>
                  <a:pt x="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2741FCB-823D-DC71-41FA-19CF9862A434}"/>
              </a:ext>
            </a:extLst>
          </p:cNvPr>
          <p:cNvSpPr/>
          <p:nvPr/>
        </p:nvSpPr>
        <p:spPr>
          <a:xfrm>
            <a:off x="1850512" y="6349314"/>
            <a:ext cx="126499" cy="397369"/>
          </a:xfrm>
          <a:custGeom>
            <a:avLst/>
            <a:gdLst>
              <a:gd name="connsiteX0" fmla="*/ 6863 w 126499"/>
              <a:gd name="connsiteY0" fmla="*/ 3861 h 397369"/>
              <a:gd name="connsiteX1" fmla="*/ 10038 w 126499"/>
              <a:gd name="connsiteY1" fmla="*/ 108636 h 397369"/>
              <a:gd name="connsiteX2" fmla="*/ 117988 w 126499"/>
              <a:gd name="connsiteY2" fmla="*/ 381686 h 397369"/>
              <a:gd name="connsiteX3" fmla="*/ 111638 w 126499"/>
              <a:gd name="connsiteY3" fmla="*/ 353111 h 397369"/>
              <a:gd name="connsiteX4" fmla="*/ 48138 w 126499"/>
              <a:gd name="connsiteY4" fmla="*/ 261036 h 397369"/>
              <a:gd name="connsiteX5" fmla="*/ 29088 w 126499"/>
              <a:gd name="connsiteY5" fmla="*/ 229286 h 397369"/>
              <a:gd name="connsiteX6" fmla="*/ 6863 w 126499"/>
              <a:gd name="connsiteY6" fmla="*/ 3861 h 39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99" h="397369">
                <a:moveTo>
                  <a:pt x="6863" y="3861"/>
                </a:moveTo>
                <a:cubicBezTo>
                  <a:pt x="3688" y="-16247"/>
                  <a:pt x="-8483" y="45665"/>
                  <a:pt x="10038" y="108636"/>
                </a:cubicBezTo>
                <a:cubicBezTo>
                  <a:pt x="28559" y="171607"/>
                  <a:pt x="101055" y="340940"/>
                  <a:pt x="117988" y="381686"/>
                </a:cubicBezTo>
                <a:cubicBezTo>
                  <a:pt x="134921" y="422432"/>
                  <a:pt x="123280" y="373219"/>
                  <a:pt x="111638" y="353111"/>
                </a:cubicBezTo>
                <a:cubicBezTo>
                  <a:pt x="99996" y="333003"/>
                  <a:pt x="61896" y="281674"/>
                  <a:pt x="48138" y="261036"/>
                </a:cubicBezTo>
                <a:cubicBezTo>
                  <a:pt x="34380" y="240398"/>
                  <a:pt x="35438" y="268973"/>
                  <a:pt x="29088" y="229286"/>
                </a:cubicBezTo>
                <a:cubicBezTo>
                  <a:pt x="22738" y="189599"/>
                  <a:pt x="10038" y="23969"/>
                  <a:pt x="6863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E8F6CA-1A67-7D7A-1950-AA1151B6DEBC}"/>
              </a:ext>
            </a:extLst>
          </p:cNvPr>
          <p:cNvSpPr/>
          <p:nvPr/>
        </p:nvSpPr>
        <p:spPr>
          <a:xfrm>
            <a:off x="1972738" y="6768234"/>
            <a:ext cx="82196" cy="316333"/>
          </a:xfrm>
          <a:custGeom>
            <a:avLst/>
            <a:gdLst>
              <a:gd name="connsiteX0" fmla="*/ 24337 w 82196"/>
              <a:gd name="connsiteY0" fmla="*/ 866 h 316333"/>
              <a:gd name="connsiteX1" fmla="*/ 2112 w 82196"/>
              <a:gd name="connsiteY1" fmla="*/ 140566 h 316333"/>
              <a:gd name="connsiteX2" fmla="*/ 81487 w 82196"/>
              <a:gd name="connsiteY2" fmla="*/ 315191 h 316333"/>
              <a:gd name="connsiteX3" fmla="*/ 40212 w 82196"/>
              <a:gd name="connsiteY3" fmla="*/ 207241 h 316333"/>
              <a:gd name="connsiteX4" fmla="*/ 24337 w 82196"/>
              <a:gd name="connsiteY4" fmla="*/ 866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96" h="316333">
                <a:moveTo>
                  <a:pt x="24337" y="866"/>
                </a:moveTo>
                <a:cubicBezTo>
                  <a:pt x="17987" y="-10246"/>
                  <a:pt x="-7413" y="88179"/>
                  <a:pt x="2112" y="140566"/>
                </a:cubicBezTo>
                <a:cubicBezTo>
                  <a:pt x="11637" y="192953"/>
                  <a:pt x="75137" y="304079"/>
                  <a:pt x="81487" y="315191"/>
                </a:cubicBezTo>
                <a:cubicBezTo>
                  <a:pt x="87837" y="326303"/>
                  <a:pt x="49737" y="253808"/>
                  <a:pt x="40212" y="207241"/>
                </a:cubicBezTo>
                <a:cubicBezTo>
                  <a:pt x="30687" y="160674"/>
                  <a:pt x="30687" y="11978"/>
                  <a:pt x="24337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2068D74-977D-DC5A-C406-2F1CDF578D61}"/>
              </a:ext>
            </a:extLst>
          </p:cNvPr>
          <p:cNvSpPr/>
          <p:nvPr/>
        </p:nvSpPr>
        <p:spPr>
          <a:xfrm>
            <a:off x="2417615" y="6610350"/>
            <a:ext cx="665310" cy="354806"/>
          </a:xfrm>
          <a:custGeom>
            <a:avLst/>
            <a:gdLst>
              <a:gd name="connsiteX0" fmla="*/ 665310 w 665310"/>
              <a:gd name="connsiteY0" fmla="*/ 0 h 354806"/>
              <a:gd name="connsiteX1" fmla="*/ 430360 w 665310"/>
              <a:gd name="connsiteY1" fmla="*/ 146050 h 354806"/>
              <a:gd name="connsiteX2" fmla="*/ 109685 w 665310"/>
              <a:gd name="connsiteY2" fmla="*/ 333375 h 354806"/>
              <a:gd name="connsiteX3" fmla="*/ 1735 w 665310"/>
              <a:gd name="connsiteY3" fmla="*/ 349250 h 354806"/>
              <a:gd name="connsiteX4" fmla="*/ 179535 w 665310"/>
              <a:gd name="connsiteY4" fmla="*/ 320675 h 354806"/>
              <a:gd name="connsiteX5" fmla="*/ 350985 w 665310"/>
              <a:gd name="connsiteY5" fmla="*/ 209550 h 354806"/>
              <a:gd name="connsiteX6" fmla="*/ 252560 w 665310"/>
              <a:gd name="connsiteY6" fmla="*/ 263525 h 354806"/>
              <a:gd name="connsiteX7" fmla="*/ 398610 w 665310"/>
              <a:gd name="connsiteY7" fmla="*/ 184150 h 354806"/>
              <a:gd name="connsiteX8" fmla="*/ 665310 w 665310"/>
              <a:gd name="connsiteY8" fmla="*/ 0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10" h="354806">
                <a:moveTo>
                  <a:pt x="665310" y="0"/>
                </a:moveTo>
                <a:cubicBezTo>
                  <a:pt x="594137" y="45243"/>
                  <a:pt x="522964" y="90487"/>
                  <a:pt x="430360" y="146050"/>
                </a:cubicBezTo>
                <a:cubicBezTo>
                  <a:pt x="337756" y="201613"/>
                  <a:pt x="181122" y="299508"/>
                  <a:pt x="109685" y="333375"/>
                </a:cubicBezTo>
                <a:cubicBezTo>
                  <a:pt x="38247" y="367242"/>
                  <a:pt x="-9907" y="351367"/>
                  <a:pt x="1735" y="349250"/>
                </a:cubicBezTo>
                <a:cubicBezTo>
                  <a:pt x="13377" y="347133"/>
                  <a:pt x="121327" y="343958"/>
                  <a:pt x="179535" y="320675"/>
                </a:cubicBezTo>
                <a:cubicBezTo>
                  <a:pt x="237743" y="297392"/>
                  <a:pt x="338814" y="219075"/>
                  <a:pt x="350985" y="209550"/>
                </a:cubicBezTo>
                <a:cubicBezTo>
                  <a:pt x="363156" y="200025"/>
                  <a:pt x="244623" y="267758"/>
                  <a:pt x="252560" y="263525"/>
                </a:cubicBezTo>
                <a:cubicBezTo>
                  <a:pt x="260497" y="259292"/>
                  <a:pt x="398610" y="184150"/>
                  <a:pt x="398610" y="184150"/>
                </a:cubicBezTo>
                <a:lnTo>
                  <a:pt x="6653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07B256D-09B2-C80A-5C77-26570F9CCD7A}"/>
              </a:ext>
            </a:extLst>
          </p:cNvPr>
          <p:cNvSpPr/>
          <p:nvPr/>
        </p:nvSpPr>
        <p:spPr>
          <a:xfrm>
            <a:off x="2835151" y="6479564"/>
            <a:ext cx="925815" cy="530016"/>
          </a:xfrm>
          <a:custGeom>
            <a:avLst/>
            <a:gdLst>
              <a:gd name="connsiteX0" fmla="*/ 19174 w 925815"/>
              <a:gd name="connsiteY0" fmla="*/ 511786 h 530016"/>
              <a:gd name="connsiteX1" fmla="*/ 184274 w 925815"/>
              <a:gd name="connsiteY1" fmla="*/ 448286 h 530016"/>
              <a:gd name="connsiteX2" fmla="*/ 901824 w 925815"/>
              <a:gd name="connsiteY2" fmla="*/ 13311 h 530016"/>
              <a:gd name="connsiteX3" fmla="*/ 746249 w 925815"/>
              <a:gd name="connsiteY3" fmla="*/ 114911 h 530016"/>
              <a:gd name="connsiteX4" fmla="*/ 654174 w 925815"/>
              <a:gd name="connsiteY4" fmla="*/ 146661 h 530016"/>
              <a:gd name="connsiteX5" fmla="*/ 527174 w 925815"/>
              <a:gd name="connsiteY5" fmla="*/ 229211 h 530016"/>
              <a:gd name="connsiteX6" fmla="*/ 19174 w 925815"/>
              <a:gd name="connsiteY6" fmla="*/ 511786 h 5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815" h="530016">
                <a:moveTo>
                  <a:pt x="19174" y="511786"/>
                </a:moveTo>
                <a:cubicBezTo>
                  <a:pt x="-37976" y="548299"/>
                  <a:pt x="37166" y="531365"/>
                  <a:pt x="184274" y="448286"/>
                </a:cubicBezTo>
                <a:cubicBezTo>
                  <a:pt x="331382" y="365207"/>
                  <a:pt x="808162" y="68873"/>
                  <a:pt x="901824" y="13311"/>
                </a:cubicBezTo>
                <a:cubicBezTo>
                  <a:pt x="995486" y="-42251"/>
                  <a:pt x="787524" y="92686"/>
                  <a:pt x="746249" y="114911"/>
                </a:cubicBezTo>
                <a:cubicBezTo>
                  <a:pt x="704974" y="137136"/>
                  <a:pt x="690686" y="127611"/>
                  <a:pt x="654174" y="146661"/>
                </a:cubicBezTo>
                <a:cubicBezTo>
                  <a:pt x="617662" y="165711"/>
                  <a:pt x="626657" y="168886"/>
                  <a:pt x="527174" y="229211"/>
                </a:cubicBezTo>
                <a:cubicBezTo>
                  <a:pt x="427691" y="289536"/>
                  <a:pt x="76324" y="475273"/>
                  <a:pt x="19174" y="51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A0F4A61-508A-C629-DEDD-1A0940E0A2B9}"/>
              </a:ext>
            </a:extLst>
          </p:cNvPr>
          <p:cNvSpPr/>
          <p:nvPr/>
        </p:nvSpPr>
        <p:spPr>
          <a:xfrm>
            <a:off x="3851144" y="6038850"/>
            <a:ext cx="238270" cy="403620"/>
          </a:xfrm>
          <a:custGeom>
            <a:avLst/>
            <a:gdLst>
              <a:gd name="connsiteX0" fmla="*/ 238256 w 238270"/>
              <a:gd name="connsiteY0" fmla="*/ 0 h 403620"/>
              <a:gd name="connsiteX1" fmla="*/ 143006 w 238270"/>
              <a:gd name="connsiteY1" fmla="*/ 279400 h 403620"/>
              <a:gd name="connsiteX2" fmla="*/ 131 w 238270"/>
              <a:gd name="connsiteY2" fmla="*/ 403225 h 403620"/>
              <a:gd name="connsiteX3" fmla="*/ 117606 w 238270"/>
              <a:gd name="connsiteY3" fmla="*/ 317500 h 403620"/>
              <a:gd name="connsiteX4" fmla="*/ 136656 w 238270"/>
              <a:gd name="connsiteY4" fmla="*/ 282575 h 403620"/>
              <a:gd name="connsiteX5" fmla="*/ 238256 w 238270"/>
              <a:gd name="connsiteY5" fmla="*/ 0 h 4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270" h="403620">
                <a:moveTo>
                  <a:pt x="238256" y="0"/>
                </a:moveTo>
                <a:cubicBezTo>
                  <a:pt x="239314" y="-529"/>
                  <a:pt x="182694" y="212196"/>
                  <a:pt x="143006" y="279400"/>
                </a:cubicBezTo>
                <a:cubicBezTo>
                  <a:pt x="103318" y="346604"/>
                  <a:pt x="4364" y="396875"/>
                  <a:pt x="131" y="403225"/>
                </a:cubicBezTo>
                <a:cubicBezTo>
                  <a:pt x="-4102" y="409575"/>
                  <a:pt x="94852" y="337608"/>
                  <a:pt x="117606" y="317500"/>
                </a:cubicBezTo>
                <a:cubicBezTo>
                  <a:pt x="140360" y="297392"/>
                  <a:pt x="118135" y="330200"/>
                  <a:pt x="136656" y="282575"/>
                </a:cubicBezTo>
                <a:cubicBezTo>
                  <a:pt x="155177" y="234950"/>
                  <a:pt x="237198" y="529"/>
                  <a:pt x="238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F7D73B-0774-C646-1AD7-4AEBE1607C04}"/>
              </a:ext>
            </a:extLst>
          </p:cNvPr>
          <p:cNvSpPr/>
          <p:nvPr/>
        </p:nvSpPr>
        <p:spPr>
          <a:xfrm>
            <a:off x="4308919" y="5593210"/>
            <a:ext cx="340092" cy="561793"/>
          </a:xfrm>
          <a:custGeom>
            <a:avLst/>
            <a:gdLst>
              <a:gd name="connsiteX0" fmla="*/ 333759 w 340092"/>
              <a:gd name="connsiteY0" fmla="*/ 12460 h 561793"/>
              <a:gd name="connsiteX1" fmla="*/ 258664 w 340092"/>
              <a:gd name="connsiteY1" fmla="*/ 281920 h 561793"/>
              <a:gd name="connsiteX2" fmla="*/ 2455 w 340092"/>
              <a:gd name="connsiteY2" fmla="*/ 560216 h 561793"/>
              <a:gd name="connsiteX3" fmla="*/ 134977 w 340092"/>
              <a:gd name="connsiteY3" fmla="*/ 392355 h 561793"/>
              <a:gd name="connsiteX4" fmla="*/ 232159 w 340092"/>
              <a:gd name="connsiteY4" fmla="*/ 330512 h 561793"/>
              <a:gd name="connsiteX5" fmla="*/ 324924 w 340092"/>
              <a:gd name="connsiteY5" fmla="*/ 69886 h 561793"/>
              <a:gd name="connsiteX6" fmla="*/ 333759 w 340092"/>
              <a:gd name="connsiteY6" fmla="*/ 12460 h 5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092" h="561793">
                <a:moveTo>
                  <a:pt x="333759" y="12460"/>
                </a:moveTo>
                <a:cubicBezTo>
                  <a:pt x="322716" y="47799"/>
                  <a:pt x="313881" y="190627"/>
                  <a:pt x="258664" y="281920"/>
                </a:cubicBezTo>
                <a:cubicBezTo>
                  <a:pt x="203447" y="373213"/>
                  <a:pt x="23069" y="541810"/>
                  <a:pt x="2455" y="560216"/>
                </a:cubicBezTo>
                <a:cubicBezTo>
                  <a:pt x="-18159" y="578622"/>
                  <a:pt x="96693" y="430639"/>
                  <a:pt x="134977" y="392355"/>
                </a:cubicBezTo>
                <a:cubicBezTo>
                  <a:pt x="173261" y="354071"/>
                  <a:pt x="200501" y="384257"/>
                  <a:pt x="232159" y="330512"/>
                </a:cubicBezTo>
                <a:cubicBezTo>
                  <a:pt x="263817" y="276767"/>
                  <a:pt x="324924" y="69886"/>
                  <a:pt x="324924" y="69886"/>
                </a:cubicBezTo>
                <a:cubicBezTo>
                  <a:pt x="341121" y="23503"/>
                  <a:pt x="344802" y="-22879"/>
                  <a:pt x="333759" y="1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8299689-5755-C22B-C966-1C15ADF9CB55}"/>
              </a:ext>
            </a:extLst>
          </p:cNvPr>
          <p:cNvSpPr/>
          <p:nvPr/>
        </p:nvSpPr>
        <p:spPr>
          <a:xfrm>
            <a:off x="4714378" y="5019651"/>
            <a:ext cx="57721" cy="456761"/>
          </a:xfrm>
          <a:custGeom>
            <a:avLst/>
            <a:gdLst>
              <a:gd name="connsiteX0" fmla="*/ 13197 w 57721"/>
              <a:gd name="connsiteY0" fmla="*/ 24 h 456761"/>
              <a:gd name="connsiteX1" fmla="*/ 38597 w 57721"/>
              <a:gd name="connsiteY1" fmla="*/ 209574 h 456761"/>
              <a:gd name="connsiteX2" fmla="*/ 497 w 57721"/>
              <a:gd name="connsiteY2" fmla="*/ 454049 h 456761"/>
              <a:gd name="connsiteX3" fmla="*/ 19547 w 57721"/>
              <a:gd name="connsiteY3" fmla="*/ 333399 h 456761"/>
              <a:gd name="connsiteX4" fmla="*/ 57647 w 57721"/>
              <a:gd name="connsiteY4" fmla="*/ 222274 h 456761"/>
              <a:gd name="connsiteX5" fmla="*/ 13197 w 57721"/>
              <a:gd name="connsiteY5" fmla="*/ 24 h 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1" h="456761">
                <a:moveTo>
                  <a:pt x="13197" y="24"/>
                </a:moveTo>
                <a:cubicBezTo>
                  <a:pt x="10022" y="-2093"/>
                  <a:pt x="40714" y="133903"/>
                  <a:pt x="38597" y="209574"/>
                </a:cubicBezTo>
                <a:cubicBezTo>
                  <a:pt x="36480" y="285245"/>
                  <a:pt x="3672" y="433412"/>
                  <a:pt x="497" y="454049"/>
                </a:cubicBezTo>
                <a:cubicBezTo>
                  <a:pt x="-2678" y="474687"/>
                  <a:pt x="10022" y="372028"/>
                  <a:pt x="19547" y="333399"/>
                </a:cubicBezTo>
                <a:cubicBezTo>
                  <a:pt x="29072" y="294770"/>
                  <a:pt x="55530" y="274661"/>
                  <a:pt x="57647" y="222274"/>
                </a:cubicBezTo>
                <a:cubicBezTo>
                  <a:pt x="59764" y="169887"/>
                  <a:pt x="16372" y="2141"/>
                  <a:pt x="1319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AF0B88E-4969-B79A-1AB9-D5E557CA1052}"/>
              </a:ext>
            </a:extLst>
          </p:cNvPr>
          <p:cNvSpPr/>
          <p:nvPr/>
        </p:nvSpPr>
        <p:spPr>
          <a:xfrm>
            <a:off x="4943100" y="4650502"/>
            <a:ext cx="391428" cy="67588"/>
          </a:xfrm>
          <a:custGeom>
            <a:avLst/>
            <a:gdLst>
              <a:gd name="connsiteX0" fmla="*/ 375 w 391428"/>
              <a:gd name="connsiteY0" fmla="*/ 67548 h 67588"/>
              <a:gd name="connsiteX1" fmla="*/ 194050 w 391428"/>
              <a:gd name="connsiteY1" fmla="*/ 4048 h 67588"/>
              <a:gd name="connsiteX2" fmla="*/ 390900 w 391428"/>
              <a:gd name="connsiteY2" fmla="*/ 7223 h 67588"/>
              <a:gd name="connsiteX3" fmla="*/ 244850 w 391428"/>
              <a:gd name="connsiteY3" fmla="*/ 13573 h 67588"/>
              <a:gd name="connsiteX4" fmla="*/ 375 w 391428"/>
              <a:gd name="connsiteY4" fmla="*/ 67548 h 6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28" h="67588">
                <a:moveTo>
                  <a:pt x="375" y="67548"/>
                </a:moveTo>
                <a:cubicBezTo>
                  <a:pt x="-8092" y="65961"/>
                  <a:pt x="128963" y="14102"/>
                  <a:pt x="194050" y="4048"/>
                </a:cubicBezTo>
                <a:cubicBezTo>
                  <a:pt x="259137" y="-6006"/>
                  <a:pt x="382433" y="5636"/>
                  <a:pt x="390900" y="7223"/>
                </a:cubicBezTo>
                <a:cubicBezTo>
                  <a:pt x="399367" y="8810"/>
                  <a:pt x="304117" y="3519"/>
                  <a:pt x="244850" y="13573"/>
                </a:cubicBezTo>
                <a:cubicBezTo>
                  <a:pt x="185583" y="23627"/>
                  <a:pt x="8842" y="69135"/>
                  <a:pt x="375" y="6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221E2-2DF8-D320-5DCF-3FEFCF1692D1}"/>
              </a:ext>
            </a:extLst>
          </p:cNvPr>
          <p:cNvSpPr/>
          <p:nvPr/>
        </p:nvSpPr>
        <p:spPr>
          <a:xfrm>
            <a:off x="5053430" y="4628015"/>
            <a:ext cx="509635" cy="1085317"/>
          </a:xfrm>
          <a:custGeom>
            <a:avLst/>
            <a:gdLst>
              <a:gd name="connsiteX0" fmla="*/ 182145 w 509635"/>
              <a:gd name="connsiteY0" fmla="*/ 1135 h 1085317"/>
              <a:gd name="connsiteX1" fmla="*/ 401220 w 509635"/>
              <a:gd name="connsiteY1" fmla="*/ 83685 h 1085317"/>
              <a:gd name="connsiteX2" fmla="*/ 477420 w 509635"/>
              <a:gd name="connsiteY2" fmla="*/ 274185 h 1085317"/>
              <a:gd name="connsiteX3" fmla="*/ 483770 w 509635"/>
              <a:gd name="connsiteY3" fmla="*/ 442460 h 1085317"/>
              <a:gd name="connsiteX4" fmla="*/ 461545 w 509635"/>
              <a:gd name="connsiteY4" fmla="*/ 556760 h 1085317"/>
              <a:gd name="connsiteX5" fmla="*/ 423445 w 509635"/>
              <a:gd name="connsiteY5" fmla="*/ 699635 h 1085317"/>
              <a:gd name="connsiteX6" fmla="*/ 321845 w 509635"/>
              <a:gd name="connsiteY6" fmla="*/ 877435 h 1085317"/>
              <a:gd name="connsiteX7" fmla="*/ 178970 w 509635"/>
              <a:gd name="connsiteY7" fmla="*/ 985385 h 1085317"/>
              <a:gd name="connsiteX8" fmla="*/ 1170 w 509635"/>
              <a:gd name="connsiteY8" fmla="*/ 1083810 h 1085317"/>
              <a:gd name="connsiteX9" fmla="*/ 271045 w 509635"/>
              <a:gd name="connsiteY9" fmla="*/ 906010 h 1085317"/>
              <a:gd name="connsiteX10" fmla="*/ 369470 w 509635"/>
              <a:gd name="connsiteY10" fmla="*/ 794885 h 1085317"/>
              <a:gd name="connsiteX11" fmla="*/ 464720 w 509635"/>
              <a:gd name="connsiteY11" fmla="*/ 531360 h 1085317"/>
              <a:gd name="connsiteX12" fmla="*/ 509170 w 509635"/>
              <a:gd name="connsiteY12" fmla="*/ 366260 h 1085317"/>
              <a:gd name="connsiteX13" fmla="*/ 439320 w 509635"/>
              <a:gd name="connsiteY13" fmla="*/ 137660 h 1085317"/>
              <a:gd name="connsiteX14" fmla="*/ 182145 w 509635"/>
              <a:gd name="connsiteY14" fmla="*/ 1135 h 108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635" h="1085317">
                <a:moveTo>
                  <a:pt x="182145" y="1135"/>
                </a:moveTo>
                <a:cubicBezTo>
                  <a:pt x="175795" y="-7861"/>
                  <a:pt x="352008" y="38177"/>
                  <a:pt x="401220" y="83685"/>
                </a:cubicBezTo>
                <a:cubicBezTo>
                  <a:pt x="450432" y="129193"/>
                  <a:pt x="463662" y="214389"/>
                  <a:pt x="477420" y="274185"/>
                </a:cubicBezTo>
                <a:cubicBezTo>
                  <a:pt x="491178" y="333981"/>
                  <a:pt x="486416" y="395364"/>
                  <a:pt x="483770" y="442460"/>
                </a:cubicBezTo>
                <a:cubicBezTo>
                  <a:pt x="481124" y="489556"/>
                  <a:pt x="471599" y="513898"/>
                  <a:pt x="461545" y="556760"/>
                </a:cubicBezTo>
                <a:cubicBezTo>
                  <a:pt x="451491" y="599623"/>
                  <a:pt x="446728" y="646189"/>
                  <a:pt x="423445" y="699635"/>
                </a:cubicBezTo>
                <a:cubicBezTo>
                  <a:pt x="400162" y="753081"/>
                  <a:pt x="362591" y="829810"/>
                  <a:pt x="321845" y="877435"/>
                </a:cubicBezTo>
                <a:cubicBezTo>
                  <a:pt x="281099" y="925060"/>
                  <a:pt x="232416" y="950989"/>
                  <a:pt x="178970" y="985385"/>
                </a:cubicBezTo>
                <a:cubicBezTo>
                  <a:pt x="125524" y="1019781"/>
                  <a:pt x="-14176" y="1097039"/>
                  <a:pt x="1170" y="1083810"/>
                </a:cubicBezTo>
                <a:cubicBezTo>
                  <a:pt x="16516" y="1070581"/>
                  <a:pt x="209662" y="954164"/>
                  <a:pt x="271045" y="906010"/>
                </a:cubicBezTo>
                <a:cubicBezTo>
                  <a:pt x="332428" y="857856"/>
                  <a:pt x="337191" y="857327"/>
                  <a:pt x="369470" y="794885"/>
                </a:cubicBezTo>
                <a:cubicBezTo>
                  <a:pt x="401749" y="732443"/>
                  <a:pt x="441437" y="602798"/>
                  <a:pt x="464720" y="531360"/>
                </a:cubicBezTo>
                <a:cubicBezTo>
                  <a:pt x="488003" y="459922"/>
                  <a:pt x="513403" y="431877"/>
                  <a:pt x="509170" y="366260"/>
                </a:cubicBezTo>
                <a:cubicBezTo>
                  <a:pt x="504937" y="300643"/>
                  <a:pt x="488003" y="196398"/>
                  <a:pt x="439320" y="137660"/>
                </a:cubicBezTo>
                <a:cubicBezTo>
                  <a:pt x="390637" y="78922"/>
                  <a:pt x="188495" y="10131"/>
                  <a:pt x="182145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64D1C63-7B15-08E8-89A4-EEFC302ED70F}"/>
              </a:ext>
            </a:extLst>
          </p:cNvPr>
          <p:cNvSpPr/>
          <p:nvPr/>
        </p:nvSpPr>
        <p:spPr>
          <a:xfrm>
            <a:off x="4707803" y="5545217"/>
            <a:ext cx="533572" cy="197654"/>
          </a:xfrm>
          <a:custGeom>
            <a:avLst/>
            <a:gdLst>
              <a:gd name="connsiteX0" fmla="*/ 722 w 533572"/>
              <a:gd name="connsiteY0" fmla="*/ 188833 h 197654"/>
              <a:gd name="connsiteX1" fmla="*/ 248372 w 533572"/>
              <a:gd name="connsiteY1" fmla="*/ 182483 h 197654"/>
              <a:gd name="connsiteX2" fmla="*/ 530947 w 533572"/>
              <a:gd name="connsiteY2" fmla="*/ 1508 h 197654"/>
              <a:gd name="connsiteX3" fmla="*/ 381722 w 533572"/>
              <a:gd name="connsiteY3" fmla="*/ 99933 h 197654"/>
              <a:gd name="connsiteX4" fmla="*/ 251547 w 533572"/>
              <a:gd name="connsiteY4" fmla="*/ 169783 h 197654"/>
              <a:gd name="connsiteX5" fmla="*/ 175347 w 533572"/>
              <a:gd name="connsiteY5" fmla="*/ 195183 h 197654"/>
              <a:gd name="connsiteX6" fmla="*/ 722 w 533572"/>
              <a:gd name="connsiteY6" fmla="*/ 188833 h 1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572" h="197654">
                <a:moveTo>
                  <a:pt x="722" y="188833"/>
                </a:moveTo>
                <a:cubicBezTo>
                  <a:pt x="12893" y="186716"/>
                  <a:pt x="160001" y="213704"/>
                  <a:pt x="248372" y="182483"/>
                </a:cubicBezTo>
                <a:cubicBezTo>
                  <a:pt x="336743" y="151262"/>
                  <a:pt x="508722" y="15266"/>
                  <a:pt x="530947" y="1508"/>
                </a:cubicBezTo>
                <a:cubicBezTo>
                  <a:pt x="553172" y="-12250"/>
                  <a:pt x="428289" y="71887"/>
                  <a:pt x="381722" y="99933"/>
                </a:cubicBezTo>
                <a:cubicBezTo>
                  <a:pt x="335155" y="127979"/>
                  <a:pt x="285943" y="153908"/>
                  <a:pt x="251547" y="169783"/>
                </a:cubicBezTo>
                <a:cubicBezTo>
                  <a:pt x="217151" y="185658"/>
                  <a:pt x="217151" y="194654"/>
                  <a:pt x="175347" y="195183"/>
                </a:cubicBezTo>
                <a:cubicBezTo>
                  <a:pt x="133543" y="195712"/>
                  <a:pt x="-11449" y="190950"/>
                  <a:pt x="722" y="18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8145C87-CB4A-1C50-5949-311215A47666}"/>
              </a:ext>
            </a:extLst>
          </p:cNvPr>
          <p:cNvSpPr/>
          <p:nvPr/>
        </p:nvSpPr>
        <p:spPr>
          <a:xfrm>
            <a:off x="4605235" y="5736219"/>
            <a:ext cx="460243" cy="125190"/>
          </a:xfrm>
          <a:custGeom>
            <a:avLst/>
            <a:gdLst>
              <a:gd name="connsiteX0" fmla="*/ 1690 w 460243"/>
              <a:gd name="connsiteY0" fmla="*/ 124831 h 125190"/>
              <a:gd name="connsiteX1" fmla="*/ 141390 w 460243"/>
              <a:gd name="connsiteY1" fmla="*/ 54981 h 125190"/>
              <a:gd name="connsiteX2" fmla="*/ 452540 w 460243"/>
              <a:gd name="connsiteY2" fmla="*/ 1006 h 125190"/>
              <a:gd name="connsiteX3" fmla="*/ 354115 w 460243"/>
              <a:gd name="connsiteY3" fmla="*/ 20056 h 125190"/>
              <a:gd name="connsiteX4" fmla="*/ 227115 w 460243"/>
              <a:gd name="connsiteY4" fmla="*/ 23231 h 125190"/>
              <a:gd name="connsiteX5" fmla="*/ 1690 w 460243"/>
              <a:gd name="connsiteY5" fmla="*/ 124831 h 12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243" h="125190">
                <a:moveTo>
                  <a:pt x="1690" y="124831"/>
                </a:moveTo>
                <a:cubicBezTo>
                  <a:pt x="-12597" y="130123"/>
                  <a:pt x="66248" y="75618"/>
                  <a:pt x="141390" y="54981"/>
                </a:cubicBezTo>
                <a:cubicBezTo>
                  <a:pt x="216532" y="34343"/>
                  <a:pt x="417086" y="6827"/>
                  <a:pt x="452540" y="1006"/>
                </a:cubicBezTo>
                <a:cubicBezTo>
                  <a:pt x="487994" y="-4815"/>
                  <a:pt x="391686" y="16352"/>
                  <a:pt x="354115" y="20056"/>
                </a:cubicBezTo>
                <a:cubicBezTo>
                  <a:pt x="316544" y="23760"/>
                  <a:pt x="280032" y="11589"/>
                  <a:pt x="227115" y="23231"/>
                </a:cubicBezTo>
                <a:cubicBezTo>
                  <a:pt x="174198" y="34873"/>
                  <a:pt x="15977" y="119539"/>
                  <a:pt x="1690" y="124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0809364-5B3B-FB81-5BD9-2EF531A4CE4E}"/>
              </a:ext>
            </a:extLst>
          </p:cNvPr>
          <p:cNvSpPr/>
          <p:nvPr/>
        </p:nvSpPr>
        <p:spPr>
          <a:xfrm>
            <a:off x="4936385" y="4755682"/>
            <a:ext cx="456213" cy="108512"/>
          </a:xfrm>
          <a:custGeom>
            <a:avLst/>
            <a:gdLst>
              <a:gd name="connsiteX0" fmla="*/ 740 w 456213"/>
              <a:gd name="connsiteY0" fmla="*/ 108418 h 108512"/>
              <a:gd name="connsiteX1" fmla="*/ 203940 w 456213"/>
              <a:gd name="connsiteY1" fmla="*/ 22693 h 108512"/>
              <a:gd name="connsiteX2" fmla="*/ 448415 w 456213"/>
              <a:gd name="connsiteY2" fmla="*/ 41743 h 108512"/>
              <a:gd name="connsiteX3" fmla="*/ 384915 w 456213"/>
              <a:gd name="connsiteY3" fmla="*/ 19518 h 108512"/>
              <a:gd name="connsiteX4" fmla="*/ 276965 w 456213"/>
              <a:gd name="connsiteY4" fmla="*/ 3643 h 108512"/>
              <a:gd name="connsiteX5" fmla="*/ 740 w 456213"/>
              <a:gd name="connsiteY5" fmla="*/ 108418 h 1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13" h="108512">
                <a:moveTo>
                  <a:pt x="740" y="108418"/>
                </a:moveTo>
                <a:cubicBezTo>
                  <a:pt x="-11431" y="111593"/>
                  <a:pt x="129328" y="33805"/>
                  <a:pt x="203940" y="22693"/>
                </a:cubicBezTo>
                <a:cubicBezTo>
                  <a:pt x="278552" y="11581"/>
                  <a:pt x="418253" y="42272"/>
                  <a:pt x="448415" y="41743"/>
                </a:cubicBezTo>
                <a:cubicBezTo>
                  <a:pt x="478578" y="41214"/>
                  <a:pt x="413490" y="25868"/>
                  <a:pt x="384915" y="19518"/>
                </a:cubicBezTo>
                <a:cubicBezTo>
                  <a:pt x="356340" y="13168"/>
                  <a:pt x="336232" y="-8528"/>
                  <a:pt x="276965" y="3643"/>
                </a:cubicBezTo>
                <a:cubicBezTo>
                  <a:pt x="217698" y="15814"/>
                  <a:pt x="12911" y="105243"/>
                  <a:pt x="740" y="10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2E6D1B-DAC4-037C-0F05-95E7A678C350}"/>
              </a:ext>
            </a:extLst>
          </p:cNvPr>
          <p:cNvSpPr/>
          <p:nvPr/>
        </p:nvSpPr>
        <p:spPr>
          <a:xfrm>
            <a:off x="5327550" y="4900205"/>
            <a:ext cx="172915" cy="538848"/>
          </a:xfrm>
          <a:custGeom>
            <a:avLst/>
            <a:gdLst>
              <a:gd name="connsiteX0" fmla="*/ 136625 w 172915"/>
              <a:gd name="connsiteY0" fmla="*/ 1995 h 538848"/>
              <a:gd name="connsiteX1" fmla="*/ 165200 w 172915"/>
              <a:gd name="connsiteY1" fmla="*/ 154395 h 538848"/>
              <a:gd name="connsiteX2" fmla="*/ 92175 w 172915"/>
              <a:gd name="connsiteY2" fmla="*/ 376645 h 538848"/>
              <a:gd name="connsiteX3" fmla="*/ 100 w 172915"/>
              <a:gd name="connsiteY3" fmla="*/ 538570 h 538848"/>
              <a:gd name="connsiteX4" fmla="*/ 76300 w 172915"/>
              <a:gd name="connsiteY4" fmla="*/ 411570 h 538848"/>
              <a:gd name="connsiteX5" fmla="*/ 171550 w 172915"/>
              <a:gd name="connsiteY5" fmla="*/ 262345 h 538848"/>
              <a:gd name="connsiteX6" fmla="*/ 136625 w 172915"/>
              <a:gd name="connsiteY6" fmla="*/ 1995 h 53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5" h="538848">
                <a:moveTo>
                  <a:pt x="136625" y="1995"/>
                </a:moveTo>
                <a:cubicBezTo>
                  <a:pt x="135567" y="-15996"/>
                  <a:pt x="172608" y="91954"/>
                  <a:pt x="165200" y="154395"/>
                </a:cubicBezTo>
                <a:cubicBezTo>
                  <a:pt x="157792" y="216836"/>
                  <a:pt x="119692" y="312616"/>
                  <a:pt x="92175" y="376645"/>
                </a:cubicBezTo>
                <a:cubicBezTo>
                  <a:pt x="64658" y="440674"/>
                  <a:pt x="2746" y="532749"/>
                  <a:pt x="100" y="538570"/>
                </a:cubicBezTo>
                <a:cubicBezTo>
                  <a:pt x="-2546" y="544391"/>
                  <a:pt x="47725" y="457608"/>
                  <a:pt x="76300" y="411570"/>
                </a:cubicBezTo>
                <a:cubicBezTo>
                  <a:pt x="104875" y="365532"/>
                  <a:pt x="162025" y="336957"/>
                  <a:pt x="171550" y="262345"/>
                </a:cubicBezTo>
                <a:cubicBezTo>
                  <a:pt x="181075" y="187733"/>
                  <a:pt x="137683" y="19986"/>
                  <a:pt x="1366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5B2653-5552-CACD-6675-11E08F0422CB}"/>
              </a:ext>
            </a:extLst>
          </p:cNvPr>
          <p:cNvSpPr/>
          <p:nvPr/>
        </p:nvSpPr>
        <p:spPr>
          <a:xfrm>
            <a:off x="5139757" y="4882179"/>
            <a:ext cx="324304" cy="630199"/>
          </a:xfrm>
          <a:custGeom>
            <a:avLst/>
            <a:gdLst>
              <a:gd name="connsiteX0" fmla="*/ 314893 w 324304"/>
              <a:gd name="connsiteY0" fmla="*/ 971 h 630199"/>
              <a:gd name="connsiteX1" fmla="*/ 308543 w 324304"/>
              <a:gd name="connsiteY1" fmla="*/ 267671 h 630199"/>
              <a:gd name="connsiteX2" fmla="*/ 238693 w 324304"/>
              <a:gd name="connsiteY2" fmla="*/ 448646 h 630199"/>
              <a:gd name="connsiteX3" fmla="*/ 149793 w 324304"/>
              <a:gd name="connsiteY3" fmla="*/ 553421 h 630199"/>
              <a:gd name="connsiteX4" fmla="*/ 568 w 324304"/>
              <a:gd name="connsiteY4" fmla="*/ 629621 h 630199"/>
              <a:gd name="connsiteX5" fmla="*/ 102168 w 324304"/>
              <a:gd name="connsiteY5" fmla="*/ 585171 h 630199"/>
              <a:gd name="connsiteX6" fmla="*/ 194243 w 324304"/>
              <a:gd name="connsiteY6" fmla="*/ 524846 h 630199"/>
              <a:gd name="connsiteX7" fmla="*/ 314893 w 324304"/>
              <a:gd name="connsiteY7" fmla="*/ 369271 h 630199"/>
              <a:gd name="connsiteX8" fmla="*/ 314893 w 324304"/>
              <a:gd name="connsiteY8" fmla="*/ 971 h 6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04" h="630199">
                <a:moveTo>
                  <a:pt x="314893" y="971"/>
                </a:moveTo>
                <a:cubicBezTo>
                  <a:pt x="313835" y="-15962"/>
                  <a:pt x="321243" y="193059"/>
                  <a:pt x="308543" y="267671"/>
                </a:cubicBezTo>
                <a:cubicBezTo>
                  <a:pt x="295843" y="342283"/>
                  <a:pt x="265151" y="401021"/>
                  <a:pt x="238693" y="448646"/>
                </a:cubicBezTo>
                <a:cubicBezTo>
                  <a:pt x="212235" y="496271"/>
                  <a:pt x="189480" y="523259"/>
                  <a:pt x="149793" y="553421"/>
                </a:cubicBezTo>
                <a:cubicBezTo>
                  <a:pt x="110105" y="583584"/>
                  <a:pt x="8505" y="624329"/>
                  <a:pt x="568" y="629621"/>
                </a:cubicBezTo>
                <a:cubicBezTo>
                  <a:pt x="-7369" y="634913"/>
                  <a:pt x="69889" y="602633"/>
                  <a:pt x="102168" y="585171"/>
                </a:cubicBezTo>
                <a:cubicBezTo>
                  <a:pt x="134447" y="567709"/>
                  <a:pt x="158789" y="560829"/>
                  <a:pt x="194243" y="524846"/>
                </a:cubicBezTo>
                <a:cubicBezTo>
                  <a:pt x="229697" y="488863"/>
                  <a:pt x="294256" y="450233"/>
                  <a:pt x="314893" y="369271"/>
                </a:cubicBezTo>
                <a:cubicBezTo>
                  <a:pt x="335530" y="288309"/>
                  <a:pt x="315951" y="17904"/>
                  <a:pt x="314893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34217B5-9BA4-6B75-3F8A-BF03EBB56F40}"/>
              </a:ext>
            </a:extLst>
          </p:cNvPr>
          <p:cNvSpPr/>
          <p:nvPr/>
        </p:nvSpPr>
        <p:spPr>
          <a:xfrm>
            <a:off x="4786503" y="5016463"/>
            <a:ext cx="141383" cy="527201"/>
          </a:xfrm>
          <a:custGeom>
            <a:avLst/>
            <a:gdLst>
              <a:gd name="connsiteX0" fmla="*/ 141097 w 141383"/>
              <a:gd name="connsiteY0" fmla="*/ 37 h 527201"/>
              <a:gd name="connsiteX1" fmla="*/ 102997 w 141383"/>
              <a:gd name="connsiteY1" fmla="*/ 117512 h 527201"/>
              <a:gd name="connsiteX2" fmla="*/ 90297 w 141383"/>
              <a:gd name="connsiteY2" fmla="*/ 250862 h 527201"/>
              <a:gd name="connsiteX3" fmla="*/ 90297 w 141383"/>
              <a:gd name="connsiteY3" fmla="*/ 304837 h 527201"/>
              <a:gd name="connsiteX4" fmla="*/ 17272 w 141383"/>
              <a:gd name="connsiteY4" fmla="*/ 374687 h 527201"/>
              <a:gd name="connsiteX5" fmla="*/ 14097 w 141383"/>
              <a:gd name="connsiteY5" fmla="*/ 441362 h 527201"/>
              <a:gd name="connsiteX6" fmla="*/ 45847 w 141383"/>
              <a:gd name="connsiteY6" fmla="*/ 527087 h 527201"/>
              <a:gd name="connsiteX7" fmla="*/ 1397 w 141383"/>
              <a:gd name="connsiteY7" fmla="*/ 422312 h 527201"/>
              <a:gd name="connsiteX8" fmla="*/ 109347 w 141383"/>
              <a:gd name="connsiteY8" fmla="*/ 269912 h 527201"/>
              <a:gd name="connsiteX9" fmla="*/ 112522 w 141383"/>
              <a:gd name="connsiteY9" fmla="*/ 212762 h 527201"/>
              <a:gd name="connsiteX10" fmla="*/ 87122 w 141383"/>
              <a:gd name="connsiteY10" fmla="*/ 136562 h 527201"/>
              <a:gd name="connsiteX11" fmla="*/ 80772 w 141383"/>
              <a:gd name="connsiteY11" fmla="*/ 104812 h 527201"/>
              <a:gd name="connsiteX12" fmla="*/ 141097 w 141383"/>
              <a:gd name="connsiteY12" fmla="*/ 37 h 5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383" h="527201">
                <a:moveTo>
                  <a:pt x="141097" y="37"/>
                </a:moveTo>
                <a:cubicBezTo>
                  <a:pt x="144801" y="2154"/>
                  <a:pt x="111464" y="75708"/>
                  <a:pt x="102997" y="117512"/>
                </a:cubicBezTo>
                <a:cubicBezTo>
                  <a:pt x="94530" y="159316"/>
                  <a:pt x="92414" y="219641"/>
                  <a:pt x="90297" y="250862"/>
                </a:cubicBezTo>
                <a:cubicBezTo>
                  <a:pt x="88180" y="282083"/>
                  <a:pt x="102468" y="284200"/>
                  <a:pt x="90297" y="304837"/>
                </a:cubicBezTo>
                <a:cubicBezTo>
                  <a:pt x="78126" y="325474"/>
                  <a:pt x="29972" y="351933"/>
                  <a:pt x="17272" y="374687"/>
                </a:cubicBezTo>
                <a:cubicBezTo>
                  <a:pt x="4572" y="397441"/>
                  <a:pt x="9335" y="415962"/>
                  <a:pt x="14097" y="441362"/>
                </a:cubicBezTo>
                <a:cubicBezTo>
                  <a:pt x="18859" y="466762"/>
                  <a:pt x="47964" y="530262"/>
                  <a:pt x="45847" y="527087"/>
                </a:cubicBezTo>
                <a:cubicBezTo>
                  <a:pt x="43730" y="523912"/>
                  <a:pt x="-9186" y="465174"/>
                  <a:pt x="1397" y="422312"/>
                </a:cubicBezTo>
                <a:cubicBezTo>
                  <a:pt x="11980" y="379450"/>
                  <a:pt x="90826" y="304837"/>
                  <a:pt x="109347" y="269912"/>
                </a:cubicBezTo>
                <a:cubicBezTo>
                  <a:pt x="127868" y="234987"/>
                  <a:pt x="116226" y="234987"/>
                  <a:pt x="112522" y="212762"/>
                </a:cubicBezTo>
                <a:cubicBezTo>
                  <a:pt x="108818" y="190537"/>
                  <a:pt x="92414" y="154554"/>
                  <a:pt x="87122" y="136562"/>
                </a:cubicBezTo>
                <a:cubicBezTo>
                  <a:pt x="81830" y="118570"/>
                  <a:pt x="74951" y="122804"/>
                  <a:pt x="80772" y="104812"/>
                </a:cubicBezTo>
                <a:cubicBezTo>
                  <a:pt x="86593" y="86820"/>
                  <a:pt x="137393" y="-2080"/>
                  <a:pt x="1410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56392DA-538A-A70F-6176-A8EF72DAEC17}"/>
              </a:ext>
            </a:extLst>
          </p:cNvPr>
          <p:cNvSpPr/>
          <p:nvPr/>
        </p:nvSpPr>
        <p:spPr>
          <a:xfrm>
            <a:off x="5310894" y="4930755"/>
            <a:ext cx="45599" cy="392100"/>
          </a:xfrm>
          <a:custGeom>
            <a:avLst/>
            <a:gdLst>
              <a:gd name="connsiteX0" fmla="*/ 45331 w 45599"/>
              <a:gd name="connsiteY0" fmla="*/ 20 h 392100"/>
              <a:gd name="connsiteX1" fmla="*/ 19931 w 45599"/>
              <a:gd name="connsiteY1" fmla="*/ 219095 h 392100"/>
              <a:gd name="connsiteX2" fmla="*/ 29456 w 45599"/>
              <a:gd name="connsiteY2" fmla="*/ 390545 h 392100"/>
              <a:gd name="connsiteX3" fmla="*/ 16756 w 45599"/>
              <a:gd name="connsiteY3" fmla="*/ 298470 h 392100"/>
              <a:gd name="connsiteX4" fmla="*/ 881 w 45599"/>
              <a:gd name="connsiteY4" fmla="*/ 206395 h 392100"/>
              <a:gd name="connsiteX5" fmla="*/ 45331 w 45599"/>
              <a:gd name="connsiteY5" fmla="*/ 20 h 3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99" h="392100">
                <a:moveTo>
                  <a:pt x="45331" y="20"/>
                </a:moveTo>
                <a:cubicBezTo>
                  <a:pt x="48506" y="2137"/>
                  <a:pt x="22577" y="154008"/>
                  <a:pt x="19931" y="219095"/>
                </a:cubicBezTo>
                <a:cubicBezTo>
                  <a:pt x="17285" y="284182"/>
                  <a:pt x="29985" y="377316"/>
                  <a:pt x="29456" y="390545"/>
                </a:cubicBezTo>
                <a:cubicBezTo>
                  <a:pt x="28927" y="403774"/>
                  <a:pt x="21518" y="329161"/>
                  <a:pt x="16756" y="298470"/>
                </a:cubicBezTo>
                <a:cubicBezTo>
                  <a:pt x="11994" y="267779"/>
                  <a:pt x="-3882" y="250845"/>
                  <a:pt x="881" y="206395"/>
                </a:cubicBezTo>
                <a:cubicBezTo>
                  <a:pt x="5643" y="161945"/>
                  <a:pt x="42156" y="-2097"/>
                  <a:pt x="4533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717A745-C396-C15D-E4D6-2E301AB7DD10}"/>
              </a:ext>
            </a:extLst>
          </p:cNvPr>
          <p:cNvSpPr/>
          <p:nvPr/>
        </p:nvSpPr>
        <p:spPr>
          <a:xfrm>
            <a:off x="5050683" y="4993683"/>
            <a:ext cx="185920" cy="296202"/>
          </a:xfrm>
          <a:custGeom>
            <a:avLst/>
            <a:gdLst>
              <a:gd name="connsiteX0" fmla="*/ 742 w 185920"/>
              <a:gd name="connsiteY0" fmla="*/ 592 h 296202"/>
              <a:gd name="connsiteX1" fmla="*/ 95992 w 185920"/>
              <a:gd name="connsiteY1" fmla="*/ 70442 h 296202"/>
              <a:gd name="connsiteX2" fmla="*/ 175367 w 185920"/>
              <a:gd name="connsiteY2" fmla="*/ 226017 h 296202"/>
              <a:gd name="connsiteX3" fmla="*/ 184892 w 185920"/>
              <a:gd name="connsiteY3" fmla="*/ 295867 h 296202"/>
              <a:gd name="connsiteX4" fmla="*/ 181717 w 185920"/>
              <a:gd name="connsiteY4" fmla="*/ 200617 h 296202"/>
              <a:gd name="connsiteX5" fmla="*/ 149967 w 185920"/>
              <a:gd name="connsiteY5" fmla="*/ 105367 h 296202"/>
              <a:gd name="connsiteX6" fmla="*/ 742 w 185920"/>
              <a:gd name="connsiteY6" fmla="*/ 592 h 29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20" h="296202">
                <a:moveTo>
                  <a:pt x="742" y="592"/>
                </a:moveTo>
                <a:cubicBezTo>
                  <a:pt x="-8254" y="-5229"/>
                  <a:pt x="66888" y="32871"/>
                  <a:pt x="95992" y="70442"/>
                </a:cubicBezTo>
                <a:cubicBezTo>
                  <a:pt x="125096" y="108013"/>
                  <a:pt x="160550" y="188446"/>
                  <a:pt x="175367" y="226017"/>
                </a:cubicBezTo>
                <a:cubicBezTo>
                  <a:pt x="190184" y="263588"/>
                  <a:pt x="183834" y="300100"/>
                  <a:pt x="184892" y="295867"/>
                </a:cubicBezTo>
                <a:cubicBezTo>
                  <a:pt x="185950" y="291634"/>
                  <a:pt x="187538" y="232367"/>
                  <a:pt x="181717" y="200617"/>
                </a:cubicBezTo>
                <a:cubicBezTo>
                  <a:pt x="175896" y="168867"/>
                  <a:pt x="181188" y="135529"/>
                  <a:pt x="149967" y="105367"/>
                </a:cubicBezTo>
                <a:cubicBezTo>
                  <a:pt x="118746" y="75205"/>
                  <a:pt x="9738" y="6413"/>
                  <a:pt x="742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9A3D4FD-B20C-BCF5-064F-DE81EDC575F2}"/>
              </a:ext>
            </a:extLst>
          </p:cNvPr>
          <p:cNvSpPr/>
          <p:nvPr/>
        </p:nvSpPr>
        <p:spPr>
          <a:xfrm>
            <a:off x="5156198" y="5012760"/>
            <a:ext cx="175204" cy="323381"/>
          </a:xfrm>
          <a:custGeom>
            <a:avLst/>
            <a:gdLst>
              <a:gd name="connsiteX0" fmla="*/ 2 w 175204"/>
              <a:gd name="connsiteY0" fmla="*/ 565 h 323381"/>
              <a:gd name="connsiteX1" fmla="*/ 114302 w 175204"/>
              <a:gd name="connsiteY1" fmla="*/ 64065 h 323381"/>
              <a:gd name="connsiteX2" fmla="*/ 174627 w 175204"/>
              <a:gd name="connsiteY2" fmla="*/ 321240 h 323381"/>
              <a:gd name="connsiteX3" fmla="*/ 142877 w 175204"/>
              <a:gd name="connsiteY3" fmla="*/ 181540 h 323381"/>
              <a:gd name="connsiteX4" fmla="*/ 111127 w 175204"/>
              <a:gd name="connsiteY4" fmla="*/ 86290 h 323381"/>
              <a:gd name="connsiteX5" fmla="*/ 2 w 175204"/>
              <a:gd name="connsiteY5" fmla="*/ 565 h 3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4" h="323381">
                <a:moveTo>
                  <a:pt x="2" y="565"/>
                </a:moveTo>
                <a:cubicBezTo>
                  <a:pt x="531" y="-3139"/>
                  <a:pt x="85198" y="10619"/>
                  <a:pt x="114302" y="64065"/>
                </a:cubicBezTo>
                <a:cubicBezTo>
                  <a:pt x="143406" y="117511"/>
                  <a:pt x="169865" y="301661"/>
                  <a:pt x="174627" y="321240"/>
                </a:cubicBezTo>
                <a:cubicBezTo>
                  <a:pt x="179389" y="340819"/>
                  <a:pt x="153460" y="220698"/>
                  <a:pt x="142877" y="181540"/>
                </a:cubicBezTo>
                <a:cubicBezTo>
                  <a:pt x="132294" y="142382"/>
                  <a:pt x="130177" y="114865"/>
                  <a:pt x="111127" y="86290"/>
                </a:cubicBezTo>
                <a:cubicBezTo>
                  <a:pt x="92077" y="57715"/>
                  <a:pt x="-527" y="4269"/>
                  <a:pt x="2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7E63706B-FB9F-2FBC-B592-5E4C70974307}"/>
              </a:ext>
            </a:extLst>
          </p:cNvPr>
          <p:cNvSpPr/>
          <p:nvPr/>
        </p:nvSpPr>
        <p:spPr>
          <a:xfrm>
            <a:off x="4930654" y="5203822"/>
            <a:ext cx="88763" cy="251033"/>
          </a:xfrm>
          <a:custGeom>
            <a:avLst/>
            <a:gdLst>
              <a:gd name="connsiteX0" fmla="*/ 121 w 88763"/>
              <a:gd name="connsiteY0" fmla="*/ 3 h 251033"/>
              <a:gd name="connsiteX1" fmla="*/ 66796 w 88763"/>
              <a:gd name="connsiteY1" fmla="*/ 101603 h 251033"/>
              <a:gd name="connsiteX2" fmla="*/ 60446 w 88763"/>
              <a:gd name="connsiteY2" fmla="*/ 250828 h 251033"/>
              <a:gd name="connsiteX3" fmla="*/ 76321 w 88763"/>
              <a:gd name="connsiteY3" fmla="*/ 133353 h 251033"/>
              <a:gd name="connsiteX4" fmla="*/ 85846 w 88763"/>
              <a:gd name="connsiteY4" fmla="*/ 104778 h 251033"/>
              <a:gd name="connsiteX5" fmla="*/ 121 w 88763"/>
              <a:gd name="connsiteY5" fmla="*/ 3 h 2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63" h="251033">
                <a:moveTo>
                  <a:pt x="121" y="3"/>
                </a:moveTo>
                <a:cubicBezTo>
                  <a:pt x="-3054" y="-526"/>
                  <a:pt x="56742" y="59799"/>
                  <a:pt x="66796" y="101603"/>
                </a:cubicBezTo>
                <a:cubicBezTo>
                  <a:pt x="76850" y="143407"/>
                  <a:pt x="58859" y="245536"/>
                  <a:pt x="60446" y="250828"/>
                </a:cubicBezTo>
                <a:cubicBezTo>
                  <a:pt x="62033" y="256120"/>
                  <a:pt x="72088" y="157695"/>
                  <a:pt x="76321" y="133353"/>
                </a:cubicBezTo>
                <a:cubicBezTo>
                  <a:pt x="80554" y="109011"/>
                  <a:pt x="94842" y="123299"/>
                  <a:pt x="85846" y="104778"/>
                </a:cubicBezTo>
                <a:cubicBezTo>
                  <a:pt x="76850" y="86257"/>
                  <a:pt x="3296" y="532"/>
                  <a:pt x="1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1147D52-CD21-BA70-5D56-9AF5F232AC49}"/>
              </a:ext>
            </a:extLst>
          </p:cNvPr>
          <p:cNvSpPr/>
          <p:nvPr/>
        </p:nvSpPr>
        <p:spPr>
          <a:xfrm>
            <a:off x="4988684" y="5165880"/>
            <a:ext cx="269713" cy="103216"/>
          </a:xfrm>
          <a:custGeom>
            <a:avLst/>
            <a:gdLst>
              <a:gd name="connsiteX0" fmla="*/ 2416 w 269713"/>
              <a:gd name="connsiteY0" fmla="*/ 25245 h 103216"/>
              <a:gd name="connsiteX1" fmla="*/ 100841 w 269713"/>
              <a:gd name="connsiteY1" fmla="*/ 3020 h 103216"/>
              <a:gd name="connsiteX2" fmla="*/ 265941 w 269713"/>
              <a:gd name="connsiteY2" fmla="*/ 101445 h 103216"/>
              <a:gd name="connsiteX3" fmla="*/ 215141 w 269713"/>
              <a:gd name="connsiteY3" fmla="*/ 63345 h 103216"/>
              <a:gd name="connsiteX4" fmla="*/ 199266 w 269713"/>
              <a:gd name="connsiteY4" fmla="*/ 25245 h 103216"/>
              <a:gd name="connsiteX5" fmla="*/ 2416 w 269713"/>
              <a:gd name="connsiteY5" fmla="*/ 25245 h 10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13" h="103216">
                <a:moveTo>
                  <a:pt x="2416" y="25245"/>
                </a:moveTo>
                <a:cubicBezTo>
                  <a:pt x="-13988" y="21541"/>
                  <a:pt x="56920" y="-9680"/>
                  <a:pt x="100841" y="3020"/>
                </a:cubicBezTo>
                <a:cubicBezTo>
                  <a:pt x="144762" y="15720"/>
                  <a:pt x="246891" y="91391"/>
                  <a:pt x="265941" y="101445"/>
                </a:cubicBezTo>
                <a:cubicBezTo>
                  <a:pt x="284991" y="111499"/>
                  <a:pt x="226253" y="76045"/>
                  <a:pt x="215141" y="63345"/>
                </a:cubicBezTo>
                <a:cubicBezTo>
                  <a:pt x="204029" y="50645"/>
                  <a:pt x="235778" y="34241"/>
                  <a:pt x="199266" y="25245"/>
                </a:cubicBezTo>
                <a:cubicBezTo>
                  <a:pt x="162754" y="16249"/>
                  <a:pt x="18820" y="28949"/>
                  <a:pt x="241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512BB23-335F-52CF-F1E9-024C61A426E0}"/>
              </a:ext>
            </a:extLst>
          </p:cNvPr>
          <p:cNvSpPr/>
          <p:nvPr/>
        </p:nvSpPr>
        <p:spPr>
          <a:xfrm>
            <a:off x="4901581" y="4892647"/>
            <a:ext cx="99511" cy="241406"/>
          </a:xfrm>
          <a:custGeom>
            <a:avLst/>
            <a:gdLst>
              <a:gd name="connsiteX0" fmla="*/ 60944 w 99511"/>
              <a:gd name="connsiteY0" fmla="*/ 28 h 241406"/>
              <a:gd name="connsiteX1" fmla="*/ 38719 w 99511"/>
              <a:gd name="connsiteY1" fmla="*/ 161953 h 241406"/>
              <a:gd name="connsiteX2" fmla="*/ 99044 w 99511"/>
              <a:gd name="connsiteY2" fmla="*/ 241328 h 241406"/>
              <a:gd name="connsiteX3" fmla="*/ 619 w 99511"/>
              <a:gd name="connsiteY3" fmla="*/ 149253 h 241406"/>
              <a:gd name="connsiteX4" fmla="*/ 60944 w 99511"/>
              <a:gd name="connsiteY4" fmla="*/ 28 h 24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1" h="241406">
                <a:moveTo>
                  <a:pt x="60944" y="28"/>
                </a:moveTo>
                <a:cubicBezTo>
                  <a:pt x="67294" y="2145"/>
                  <a:pt x="32369" y="121736"/>
                  <a:pt x="38719" y="161953"/>
                </a:cubicBezTo>
                <a:cubicBezTo>
                  <a:pt x="45069" y="202170"/>
                  <a:pt x="105394" y="243445"/>
                  <a:pt x="99044" y="241328"/>
                </a:cubicBezTo>
                <a:cubicBezTo>
                  <a:pt x="92694" y="239211"/>
                  <a:pt x="8027" y="184707"/>
                  <a:pt x="619" y="149253"/>
                </a:cubicBezTo>
                <a:cubicBezTo>
                  <a:pt x="-6789" y="113799"/>
                  <a:pt x="54594" y="-2089"/>
                  <a:pt x="609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D76513A-8FB1-E964-FA47-D77942DD61AF}"/>
              </a:ext>
            </a:extLst>
          </p:cNvPr>
          <p:cNvSpPr/>
          <p:nvPr/>
        </p:nvSpPr>
        <p:spPr>
          <a:xfrm>
            <a:off x="4385703" y="4602238"/>
            <a:ext cx="522495" cy="970452"/>
          </a:xfrm>
          <a:custGeom>
            <a:avLst/>
            <a:gdLst>
              <a:gd name="connsiteX0" fmla="*/ 519112 w 522495"/>
              <a:gd name="connsiteY0" fmla="*/ 18 h 970452"/>
              <a:gd name="connsiteX1" fmla="*/ 509026 w 522495"/>
              <a:gd name="connsiteY1" fmla="*/ 141212 h 970452"/>
              <a:gd name="connsiteX2" fmla="*/ 398088 w 522495"/>
              <a:gd name="connsiteY2" fmla="*/ 151297 h 970452"/>
              <a:gd name="connsiteX3" fmla="*/ 310682 w 522495"/>
              <a:gd name="connsiteY3" fmla="*/ 191638 h 970452"/>
              <a:gd name="connsiteX4" fmla="*/ 351023 w 522495"/>
              <a:gd name="connsiteY4" fmla="*/ 151297 h 970452"/>
              <a:gd name="connsiteX5" fmla="*/ 213191 w 522495"/>
              <a:gd name="connsiteY5" fmla="*/ 248788 h 970452"/>
              <a:gd name="connsiteX6" fmla="*/ 243447 w 522495"/>
              <a:gd name="connsiteY6" fmla="*/ 211809 h 970452"/>
              <a:gd name="connsiteX7" fmla="*/ 182935 w 522495"/>
              <a:gd name="connsiteY7" fmla="*/ 275683 h 970452"/>
              <a:gd name="connsiteX8" fmla="*/ 169488 w 522495"/>
              <a:gd name="connsiteY8" fmla="*/ 389983 h 970452"/>
              <a:gd name="connsiteX9" fmla="*/ 166126 w 522495"/>
              <a:gd name="connsiteY9" fmla="*/ 312662 h 970452"/>
              <a:gd name="connsiteX10" fmla="*/ 186297 w 522495"/>
              <a:gd name="connsiteY10" fmla="*/ 554709 h 970452"/>
              <a:gd name="connsiteX11" fmla="*/ 166126 w 522495"/>
              <a:gd name="connsiteY11" fmla="*/ 426962 h 970452"/>
              <a:gd name="connsiteX12" fmla="*/ 172850 w 522495"/>
              <a:gd name="connsiteY12" fmla="*/ 514368 h 970452"/>
              <a:gd name="connsiteX13" fmla="*/ 145956 w 522495"/>
              <a:gd name="connsiteY13" fmla="*/ 645477 h 970452"/>
              <a:gd name="connsiteX14" fmla="*/ 162765 w 522495"/>
              <a:gd name="connsiteY14" fmla="*/ 534538 h 970452"/>
              <a:gd name="connsiteX15" fmla="*/ 108976 w 522495"/>
              <a:gd name="connsiteY15" fmla="*/ 742968 h 970452"/>
              <a:gd name="connsiteX16" fmla="*/ 135871 w 522495"/>
              <a:gd name="connsiteY16" fmla="*/ 621944 h 970452"/>
              <a:gd name="connsiteX17" fmla="*/ 98891 w 522495"/>
              <a:gd name="connsiteY17" fmla="*/ 753053 h 970452"/>
              <a:gd name="connsiteX18" fmla="*/ 61912 w 522495"/>
              <a:gd name="connsiteY18" fmla="*/ 857268 h 970452"/>
              <a:gd name="connsiteX19" fmla="*/ 71997 w 522495"/>
              <a:gd name="connsiteY19" fmla="*/ 779947 h 970452"/>
              <a:gd name="connsiteX20" fmla="*/ 1400 w 522495"/>
              <a:gd name="connsiteY20" fmla="*/ 968206 h 970452"/>
              <a:gd name="connsiteX21" fmla="*/ 145956 w 522495"/>
              <a:gd name="connsiteY21" fmla="*/ 628668 h 970452"/>
              <a:gd name="connsiteX22" fmla="*/ 172850 w 522495"/>
              <a:gd name="connsiteY22" fmla="*/ 437047 h 970452"/>
              <a:gd name="connsiteX23" fmla="*/ 182935 w 522495"/>
              <a:gd name="connsiteY23" fmla="*/ 295853 h 970452"/>
              <a:gd name="connsiteX24" fmla="*/ 411535 w 522495"/>
              <a:gd name="connsiteY24" fmla="*/ 154659 h 970452"/>
              <a:gd name="connsiteX25" fmla="*/ 495579 w 522495"/>
              <a:gd name="connsiteY25" fmla="*/ 131127 h 970452"/>
              <a:gd name="connsiteX26" fmla="*/ 519112 w 522495"/>
              <a:gd name="connsiteY26" fmla="*/ 18 h 9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2495" h="970452">
                <a:moveTo>
                  <a:pt x="519112" y="18"/>
                </a:moveTo>
                <a:cubicBezTo>
                  <a:pt x="521353" y="1699"/>
                  <a:pt x="529197" y="115999"/>
                  <a:pt x="509026" y="141212"/>
                </a:cubicBezTo>
                <a:cubicBezTo>
                  <a:pt x="488855" y="166425"/>
                  <a:pt x="431145" y="142893"/>
                  <a:pt x="398088" y="151297"/>
                </a:cubicBezTo>
                <a:cubicBezTo>
                  <a:pt x="365031" y="159701"/>
                  <a:pt x="318526" y="191638"/>
                  <a:pt x="310682" y="191638"/>
                </a:cubicBezTo>
                <a:cubicBezTo>
                  <a:pt x="302838" y="191638"/>
                  <a:pt x="367271" y="141772"/>
                  <a:pt x="351023" y="151297"/>
                </a:cubicBezTo>
                <a:cubicBezTo>
                  <a:pt x="334775" y="160822"/>
                  <a:pt x="231120" y="238703"/>
                  <a:pt x="213191" y="248788"/>
                </a:cubicBezTo>
                <a:cubicBezTo>
                  <a:pt x="195262" y="258873"/>
                  <a:pt x="248490" y="207327"/>
                  <a:pt x="243447" y="211809"/>
                </a:cubicBezTo>
                <a:cubicBezTo>
                  <a:pt x="238404" y="216291"/>
                  <a:pt x="195261" y="245987"/>
                  <a:pt x="182935" y="275683"/>
                </a:cubicBezTo>
                <a:cubicBezTo>
                  <a:pt x="170608" y="305379"/>
                  <a:pt x="172289" y="383820"/>
                  <a:pt x="169488" y="389983"/>
                </a:cubicBezTo>
                <a:cubicBezTo>
                  <a:pt x="166687" y="396146"/>
                  <a:pt x="163325" y="285208"/>
                  <a:pt x="166126" y="312662"/>
                </a:cubicBezTo>
                <a:cubicBezTo>
                  <a:pt x="168927" y="340116"/>
                  <a:pt x="186297" y="535659"/>
                  <a:pt x="186297" y="554709"/>
                </a:cubicBezTo>
                <a:cubicBezTo>
                  <a:pt x="186297" y="573759"/>
                  <a:pt x="168367" y="433685"/>
                  <a:pt x="166126" y="426962"/>
                </a:cubicBezTo>
                <a:cubicBezTo>
                  <a:pt x="163885" y="420239"/>
                  <a:pt x="176212" y="477949"/>
                  <a:pt x="172850" y="514368"/>
                </a:cubicBezTo>
                <a:cubicBezTo>
                  <a:pt x="169488" y="550787"/>
                  <a:pt x="147637" y="642115"/>
                  <a:pt x="145956" y="645477"/>
                </a:cubicBezTo>
                <a:cubicBezTo>
                  <a:pt x="144275" y="648839"/>
                  <a:pt x="168928" y="518290"/>
                  <a:pt x="162765" y="534538"/>
                </a:cubicBezTo>
                <a:cubicBezTo>
                  <a:pt x="156602" y="550786"/>
                  <a:pt x="113458" y="728400"/>
                  <a:pt x="108976" y="742968"/>
                </a:cubicBezTo>
                <a:cubicBezTo>
                  <a:pt x="104494" y="757536"/>
                  <a:pt x="137552" y="620263"/>
                  <a:pt x="135871" y="621944"/>
                </a:cubicBezTo>
                <a:cubicBezTo>
                  <a:pt x="134190" y="623625"/>
                  <a:pt x="111217" y="713832"/>
                  <a:pt x="98891" y="753053"/>
                </a:cubicBezTo>
                <a:cubicBezTo>
                  <a:pt x="86565" y="792274"/>
                  <a:pt x="66394" y="852786"/>
                  <a:pt x="61912" y="857268"/>
                </a:cubicBezTo>
                <a:cubicBezTo>
                  <a:pt x="57430" y="861750"/>
                  <a:pt x="82082" y="761457"/>
                  <a:pt x="71997" y="779947"/>
                </a:cubicBezTo>
                <a:cubicBezTo>
                  <a:pt x="61912" y="798437"/>
                  <a:pt x="-10926" y="993419"/>
                  <a:pt x="1400" y="968206"/>
                </a:cubicBezTo>
                <a:cubicBezTo>
                  <a:pt x="13726" y="942993"/>
                  <a:pt x="117381" y="717195"/>
                  <a:pt x="145956" y="628668"/>
                </a:cubicBezTo>
                <a:cubicBezTo>
                  <a:pt x="174531" y="540142"/>
                  <a:pt x="166687" y="492516"/>
                  <a:pt x="172850" y="437047"/>
                </a:cubicBezTo>
                <a:cubicBezTo>
                  <a:pt x="179013" y="381578"/>
                  <a:pt x="143154" y="342918"/>
                  <a:pt x="182935" y="295853"/>
                </a:cubicBezTo>
                <a:cubicBezTo>
                  <a:pt x="222716" y="248788"/>
                  <a:pt x="359428" y="182113"/>
                  <a:pt x="411535" y="154659"/>
                </a:cubicBezTo>
                <a:cubicBezTo>
                  <a:pt x="463642" y="127205"/>
                  <a:pt x="478210" y="150737"/>
                  <a:pt x="495579" y="131127"/>
                </a:cubicBezTo>
                <a:cubicBezTo>
                  <a:pt x="512948" y="111517"/>
                  <a:pt x="516871" y="-1663"/>
                  <a:pt x="5191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066CE25E-3361-6976-D24D-34FDC50157F5}"/>
              </a:ext>
            </a:extLst>
          </p:cNvPr>
          <p:cNvSpPr/>
          <p:nvPr/>
        </p:nvSpPr>
        <p:spPr>
          <a:xfrm>
            <a:off x="4161859" y="4485350"/>
            <a:ext cx="173859" cy="1149009"/>
          </a:xfrm>
          <a:custGeom>
            <a:avLst/>
            <a:gdLst>
              <a:gd name="connsiteX0" fmla="*/ 47070 w 173859"/>
              <a:gd name="connsiteY0" fmla="*/ 5968 h 1149009"/>
              <a:gd name="connsiteX1" fmla="*/ 33623 w 173859"/>
              <a:gd name="connsiteY1" fmla="*/ 190865 h 1149009"/>
              <a:gd name="connsiteX2" fmla="*/ 50432 w 173859"/>
              <a:gd name="connsiteY2" fmla="*/ 305165 h 1149009"/>
              <a:gd name="connsiteX3" fmla="*/ 20176 w 173859"/>
              <a:gd name="connsiteY3" fmla="*/ 237929 h 1149009"/>
              <a:gd name="connsiteX4" fmla="*/ 97497 w 173859"/>
              <a:gd name="connsiteY4" fmla="*/ 416103 h 1149009"/>
              <a:gd name="connsiteX5" fmla="*/ 67241 w 173859"/>
              <a:gd name="connsiteY5" fmla="*/ 355591 h 1149009"/>
              <a:gd name="connsiteX6" fmla="*/ 127753 w 173859"/>
              <a:gd name="connsiteY6" fmla="*/ 590915 h 1149009"/>
              <a:gd name="connsiteX7" fmla="*/ 117667 w 173859"/>
              <a:gd name="connsiteY7" fmla="*/ 543850 h 1149009"/>
              <a:gd name="connsiteX8" fmla="*/ 94135 w 173859"/>
              <a:gd name="connsiteY8" fmla="*/ 775812 h 1149009"/>
              <a:gd name="connsiteX9" fmla="*/ 100859 w 173859"/>
              <a:gd name="connsiteY9" fmla="*/ 705215 h 1149009"/>
              <a:gd name="connsiteX10" fmla="*/ 147923 w 173859"/>
              <a:gd name="connsiteY10" fmla="*/ 920368 h 1149009"/>
              <a:gd name="connsiteX11" fmla="*/ 141200 w 173859"/>
              <a:gd name="connsiteY11" fmla="*/ 832962 h 1149009"/>
              <a:gd name="connsiteX12" fmla="*/ 171456 w 173859"/>
              <a:gd name="connsiteY12" fmla="*/ 1138882 h 1149009"/>
              <a:gd name="connsiteX13" fmla="*/ 164732 w 173859"/>
              <a:gd name="connsiteY13" fmla="*/ 1031306 h 1149009"/>
              <a:gd name="connsiteX14" fmla="*/ 107582 w 173859"/>
              <a:gd name="connsiteY14" fmla="*/ 601000 h 1149009"/>
              <a:gd name="connsiteX15" fmla="*/ 100859 w 173859"/>
              <a:gd name="connsiteY15" fmla="*/ 516956 h 1149009"/>
              <a:gd name="connsiteX16" fmla="*/ 40347 w 173859"/>
              <a:gd name="connsiteY16" fmla="*/ 321974 h 1149009"/>
              <a:gd name="connsiteX17" fmla="*/ 6 w 173859"/>
              <a:gd name="connsiteY17" fmla="*/ 264824 h 1149009"/>
              <a:gd name="connsiteX18" fmla="*/ 36985 w 173859"/>
              <a:gd name="connsiteY18" fmla="*/ 147162 h 1149009"/>
              <a:gd name="connsiteX19" fmla="*/ 23538 w 173859"/>
              <a:gd name="connsiteY19" fmla="*/ 53032 h 1149009"/>
              <a:gd name="connsiteX20" fmla="*/ 47070 w 173859"/>
              <a:gd name="connsiteY20" fmla="*/ 5968 h 114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3859" h="1149009">
                <a:moveTo>
                  <a:pt x="47070" y="5968"/>
                </a:moveTo>
                <a:cubicBezTo>
                  <a:pt x="48751" y="28940"/>
                  <a:pt x="33063" y="140999"/>
                  <a:pt x="33623" y="190865"/>
                </a:cubicBezTo>
                <a:cubicBezTo>
                  <a:pt x="34183" y="240731"/>
                  <a:pt x="52673" y="297321"/>
                  <a:pt x="50432" y="305165"/>
                </a:cubicBezTo>
                <a:cubicBezTo>
                  <a:pt x="48191" y="313009"/>
                  <a:pt x="12332" y="219439"/>
                  <a:pt x="20176" y="237929"/>
                </a:cubicBezTo>
                <a:cubicBezTo>
                  <a:pt x="28020" y="256419"/>
                  <a:pt x="89653" y="396493"/>
                  <a:pt x="97497" y="416103"/>
                </a:cubicBezTo>
                <a:cubicBezTo>
                  <a:pt x="105341" y="435713"/>
                  <a:pt x="62198" y="326456"/>
                  <a:pt x="67241" y="355591"/>
                </a:cubicBezTo>
                <a:cubicBezTo>
                  <a:pt x="72284" y="384726"/>
                  <a:pt x="119349" y="559539"/>
                  <a:pt x="127753" y="590915"/>
                </a:cubicBezTo>
                <a:cubicBezTo>
                  <a:pt x="136157" y="622291"/>
                  <a:pt x="123270" y="513034"/>
                  <a:pt x="117667" y="543850"/>
                </a:cubicBezTo>
                <a:cubicBezTo>
                  <a:pt x="112064" y="574666"/>
                  <a:pt x="96936" y="748918"/>
                  <a:pt x="94135" y="775812"/>
                </a:cubicBezTo>
                <a:cubicBezTo>
                  <a:pt x="91334" y="802706"/>
                  <a:pt x="91894" y="681122"/>
                  <a:pt x="100859" y="705215"/>
                </a:cubicBezTo>
                <a:cubicBezTo>
                  <a:pt x="109824" y="729308"/>
                  <a:pt x="141200" y="899077"/>
                  <a:pt x="147923" y="920368"/>
                </a:cubicBezTo>
                <a:cubicBezTo>
                  <a:pt x="154646" y="941659"/>
                  <a:pt x="137278" y="796543"/>
                  <a:pt x="141200" y="832962"/>
                </a:cubicBezTo>
                <a:cubicBezTo>
                  <a:pt x="145122" y="869381"/>
                  <a:pt x="167534" y="1105825"/>
                  <a:pt x="171456" y="1138882"/>
                </a:cubicBezTo>
                <a:cubicBezTo>
                  <a:pt x="175378" y="1171939"/>
                  <a:pt x="175378" y="1120953"/>
                  <a:pt x="164732" y="1031306"/>
                </a:cubicBezTo>
                <a:cubicBezTo>
                  <a:pt x="154086" y="941659"/>
                  <a:pt x="118227" y="686725"/>
                  <a:pt x="107582" y="601000"/>
                </a:cubicBezTo>
                <a:cubicBezTo>
                  <a:pt x="96937" y="515275"/>
                  <a:pt x="112065" y="563460"/>
                  <a:pt x="100859" y="516956"/>
                </a:cubicBezTo>
                <a:cubicBezTo>
                  <a:pt x="89653" y="470452"/>
                  <a:pt x="57156" y="363996"/>
                  <a:pt x="40347" y="321974"/>
                </a:cubicBezTo>
                <a:cubicBezTo>
                  <a:pt x="23538" y="279952"/>
                  <a:pt x="566" y="293959"/>
                  <a:pt x="6" y="264824"/>
                </a:cubicBezTo>
                <a:cubicBezTo>
                  <a:pt x="-554" y="235689"/>
                  <a:pt x="33063" y="182461"/>
                  <a:pt x="36985" y="147162"/>
                </a:cubicBezTo>
                <a:cubicBezTo>
                  <a:pt x="40907" y="111863"/>
                  <a:pt x="21297" y="73763"/>
                  <a:pt x="23538" y="53032"/>
                </a:cubicBezTo>
                <a:cubicBezTo>
                  <a:pt x="25779" y="32301"/>
                  <a:pt x="45389" y="-17004"/>
                  <a:pt x="47070" y="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6BC14C-35F9-AF96-C1A1-A664F5622FA2}"/>
              </a:ext>
            </a:extLst>
          </p:cNvPr>
          <p:cNvSpPr/>
          <p:nvPr/>
        </p:nvSpPr>
        <p:spPr>
          <a:xfrm>
            <a:off x="4121399" y="4188729"/>
            <a:ext cx="115538" cy="408451"/>
          </a:xfrm>
          <a:custGeom>
            <a:avLst/>
            <a:gdLst>
              <a:gd name="connsiteX0" fmla="*/ 125 w 115538"/>
              <a:gd name="connsiteY0" fmla="*/ 30 h 408451"/>
              <a:gd name="connsiteX1" fmla="*/ 114425 w 115538"/>
              <a:gd name="connsiteY1" fmla="*/ 154671 h 408451"/>
              <a:gd name="connsiteX2" fmla="*/ 57275 w 115538"/>
              <a:gd name="connsiteY2" fmla="*/ 208459 h 408451"/>
              <a:gd name="connsiteX3" fmla="*/ 40466 w 115538"/>
              <a:gd name="connsiteY3" fmla="*/ 406803 h 408451"/>
              <a:gd name="connsiteX4" fmla="*/ 47189 w 115538"/>
              <a:gd name="connsiteY4" fmla="*/ 295865 h 408451"/>
              <a:gd name="connsiteX5" fmla="*/ 90892 w 115538"/>
              <a:gd name="connsiteY5" fmla="*/ 168118 h 408451"/>
              <a:gd name="connsiteX6" fmla="*/ 125 w 115538"/>
              <a:gd name="connsiteY6" fmla="*/ 30 h 40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38" h="408451">
                <a:moveTo>
                  <a:pt x="125" y="30"/>
                </a:moveTo>
                <a:cubicBezTo>
                  <a:pt x="4047" y="-2211"/>
                  <a:pt x="104900" y="119933"/>
                  <a:pt x="114425" y="154671"/>
                </a:cubicBezTo>
                <a:cubicBezTo>
                  <a:pt x="123950" y="189409"/>
                  <a:pt x="69601" y="166437"/>
                  <a:pt x="57275" y="208459"/>
                </a:cubicBezTo>
                <a:cubicBezTo>
                  <a:pt x="44949" y="250481"/>
                  <a:pt x="42147" y="392235"/>
                  <a:pt x="40466" y="406803"/>
                </a:cubicBezTo>
                <a:cubicBezTo>
                  <a:pt x="38785" y="421371"/>
                  <a:pt x="38785" y="335646"/>
                  <a:pt x="47189" y="295865"/>
                </a:cubicBezTo>
                <a:cubicBezTo>
                  <a:pt x="55593" y="256084"/>
                  <a:pt x="96495" y="214062"/>
                  <a:pt x="90892" y="168118"/>
                </a:cubicBezTo>
                <a:cubicBezTo>
                  <a:pt x="85289" y="122174"/>
                  <a:pt x="-3797" y="2271"/>
                  <a:pt x="12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38A40D2D-5718-6B55-68EF-905C0CA4BCDB}"/>
              </a:ext>
            </a:extLst>
          </p:cNvPr>
          <p:cNvSpPr/>
          <p:nvPr/>
        </p:nvSpPr>
        <p:spPr>
          <a:xfrm>
            <a:off x="3630600" y="3818918"/>
            <a:ext cx="522802" cy="402428"/>
          </a:xfrm>
          <a:custGeom>
            <a:avLst/>
            <a:gdLst>
              <a:gd name="connsiteX0" fmla="*/ 106 w 522802"/>
              <a:gd name="connsiteY0" fmla="*/ 47 h 402428"/>
              <a:gd name="connsiteX1" fmla="*/ 185003 w 522802"/>
              <a:gd name="connsiteY1" fmla="*/ 137879 h 402428"/>
              <a:gd name="connsiteX2" fmla="*/ 84150 w 522802"/>
              <a:gd name="connsiteY2" fmla="*/ 107623 h 402428"/>
              <a:gd name="connsiteX3" fmla="*/ 262324 w 522802"/>
              <a:gd name="connsiteY3" fmla="*/ 188306 h 402428"/>
              <a:gd name="connsiteX4" fmla="*/ 514456 w 522802"/>
              <a:gd name="connsiteY4" fmla="*/ 400097 h 402428"/>
              <a:gd name="connsiteX5" fmla="*/ 427050 w 522802"/>
              <a:gd name="connsiteY5" fmla="*/ 292520 h 402428"/>
              <a:gd name="connsiteX6" fmla="*/ 84150 w 522802"/>
              <a:gd name="connsiteY6" fmla="*/ 154688 h 402428"/>
              <a:gd name="connsiteX7" fmla="*/ 215259 w 522802"/>
              <a:gd name="connsiteY7" fmla="*/ 154688 h 402428"/>
              <a:gd name="connsiteX8" fmla="*/ 106 w 522802"/>
              <a:gd name="connsiteY8" fmla="*/ 47 h 40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802" h="402428">
                <a:moveTo>
                  <a:pt x="106" y="47"/>
                </a:moveTo>
                <a:cubicBezTo>
                  <a:pt x="-4937" y="-2754"/>
                  <a:pt x="170996" y="119950"/>
                  <a:pt x="185003" y="137879"/>
                </a:cubicBezTo>
                <a:cubicBezTo>
                  <a:pt x="199010" y="155808"/>
                  <a:pt x="71263" y="99219"/>
                  <a:pt x="84150" y="107623"/>
                </a:cubicBezTo>
                <a:cubicBezTo>
                  <a:pt x="97037" y="116027"/>
                  <a:pt x="190606" y="139560"/>
                  <a:pt x="262324" y="188306"/>
                </a:cubicBezTo>
                <a:cubicBezTo>
                  <a:pt x="334042" y="237052"/>
                  <a:pt x="487002" y="382728"/>
                  <a:pt x="514456" y="400097"/>
                </a:cubicBezTo>
                <a:cubicBezTo>
                  <a:pt x="541910" y="417466"/>
                  <a:pt x="498768" y="333421"/>
                  <a:pt x="427050" y="292520"/>
                </a:cubicBezTo>
                <a:cubicBezTo>
                  <a:pt x="355332" y="251619"/>
                  <a:pt x="119449" y="177660"/>
                  <a:pt x="84150" y="154688"/>
                </a:cubicBezTo>
                <a:cubicBezTo>
                  <a:pt x="48852" y="131716"/>
                  <a:pt x="227025" y="176539"/>
                  <a:pt x="215259" y="154688"/>
                </a:cubicBezTo>
                <a:cubicBezTo>
                  <a:pt x="203493" y="132837"/>
                  <a:pt x="5149" y="2848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A245661-3BAE-59D4-4346-45C987819A59}"/>
              </a:ext>
            </a:extLst>
          </p:cNvPr>
          <p:cNvSpPr/>
          <p:nvPr/>
        </p:nvSpPr>
        <p:spPr>
          <a:xfrm>
            <a:off x="3558818" y="3440587"/>
            <a:ext cx="301838" cy="439583"/>
          </a:xfrm>
          <a:custGeom>
            <a:avLst/>
            <a:gdLst>
              <a:gd name="connsiteX0" fmla="*/ 4653 w 301838"/>
              <a:gd name="connsiteY0" fmla="*/ 11945 h 439583"/>
              <a:gd name="connsiteX1" fmla="*/ 293764 w 301838"/>
              <a:gd name="connsiteY1" fmla="*/ 428804 h 439583"/>
              <a:gd name="connsiteX2" fmla="*/ 213082 w 301838"/>
              <a:gd name="connsiteY2" fmla="*/ 301057 h 439583"/>
              <a:gd name="connsiteX3" fmla="*/ 122314 w 301838"/>
              <a:gd name="connsiteY3" fmla="*/ 129607 h 439583"/>
              <a:gd name="connsiteX4" fmla="*/ 4653 w 301838"/>
              <a:gd name="connsiteY4" fmla="*/ 11945 h 43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38" h="439583">
                <a:moveTo>
                  <a:pt x="4653" y="11945"/>
                </a:moveTo>
                <a:cubicBezTo>
                  <a:pt x="33228" y="61811"/>
                  <a:pt x="259026" y="380619"/>
                  <a:pt x="293764" y="428804"/>
                </a:cubicBezTo>
                <a:cubicBezTo>
                  <a:pt x="328502" y="476989"/>
                  <a:pt x="241657" y="350923"/>
                  <a:pt x="213082" y="301057"/>
                </a:cubicBezTo>
                <a:cubicBezTo>
                  <a:pt x="184507" y="251191"/>
                  <a:pt x="157612" y="177792"/>
                  <a:pt x="122314" y="129607"/>
                </a:cubicBezTo>
                <a:cubicBezTo>
                  <a:pt x="87016" y="81422"/>
                  <a:pt x="-23922" y="-37921"/>
                  <a:pt x="4653" y="1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43DF9FF-33FE-80D0-8380-1D39EB68B92F}"/>
              </a:ext>
            </a:extLst>
          </p:cNvPr>
          <p:cNvSpPr/>
          <p:nvPr/>
        </p:nvSpPr>
        <p:spPr>
          <a:xfrm>
            <a:off x="3388659" y="3062568"/>
            <a:ext cx="374810" cy="605227"/>
          </a:xfrm>
          <a:custGeom>
            <a:avLst/>
            <a:gdLst>
              <a:gd name="connsiteX0" fmla="*/ 0 w 374810"/>
              <a:gd name="connsiteY0" fmla="*/ 0 h 605227"/>
              <a:gd name="connsiteX1" fmla="*/ 124385 w 374810"/>
              <a:gd name="connsiteY1" fmla="*/ 205067 h 605227"/>
              <a:gd name="connsiteX2" fmla="*/ 97491 w 374810"/>
              <a:gd name="connsiteY2" fmla="*/ 147917 h 605227"/>
              <a:gd name="connsiteX3" fmla="*/ 221876 w 374810"/>
              <a:gd name="connsiteY3" fmla="*/ 309282 h 605227"/>
              <a:gd name="connsiteX4" fmla="*/ 198344 w 374810"/>
              <a:gd name="connsiteY4" fmla="*/ 215153 h 605227"/>
              <a:gd name="connsiteX5" fmla="*/ 198344 w 374810"/>
              <a:gd name="connsiteY5" fmla="*/ 299197 h 605227"/>
              <a:gd name="connsiteX6" fmla="*/ 292473 w 374810"/>
              <a:gd name="connsiteY6" fmla="*/ 393326 h 605227"/>
              <a:gd name="connsiteX7" fmla="*/ 272303 w 374810"/>
              <a:gd name="connsiteY7" fmla="*/ 302558 h 605227"/>
              <a:gd name="connsiteX8" fmla="*/ 363070 w 374810"/>
              <a:gd name="connsiteY8" fmla="*/ 504264 h 605227"/>
              <a:gd name="connsiteX9" fmla="*/ 352985 w 374810"/>
              <a:gd name="connsiteY9" fmla="*/ 605117 h 605227"/>
              <a:gd name="connsiteX10" fmla="*/ 332815 w 374810"/>
              <a:gd name="connsiteY10" fmla="*/ 521073 h 605227"/>
              <a:gd name="connsiteX11" fmla="*/ 336176 w 374810"/>
              <a:gd name="connsiteY11" fmla="*/ 389964 h 605227"/>
              <a:gd name="connsiteX12" fmla="*/ 366432 w 374810"/>
              <a:gd name="connsiteY12" fmla="*/ 457200 h 605227"/>
              <a:gd name="connsiteX13" fmla="*/ 164726 w 374810"/>
              <a:gd name="connsiteY13" fmla="*/ 211791 h 605227"/>
              <a:gd name="connsiteX14" fmla="*/ 0 w 374810"/>
              <a:gd name="connsiteY14" fmla="*/ 0 h 6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810" h="605227">
                <a:moveTo>
                  <a:pt x="0" y="0"/>
                </a:moveTo>
                <a:cubicBezTo>
                  <a:pt x="54068" y="90207"/>
                  <a:pt x="108136" y="180414"/>
                  <a:pt x="124385" y="205067"/>
                </a:cubicBezTo>
                <a:cubicBezTo>
                  <a:pt x="140634" y="229720"/>
                  <a:pt x="81243" y="130548"/>
                  <a:pt x="97491" y="147917"/>
                </a:cubicBezTo>
                <a:cubicBezTo>
                  <a:pt x="113740" y="165286"/>
                  <a:pt x="205067" y="298076"/>
                  <a:pt x="221876" y="309282"/>
                </a:cubicBezTo>
                <a:cubicBezTo>
                  <a:pt x="238685" y="320488"/>
                  <a:pt x="202266" y="216834"/>
                  <a:pt x="198344" y="215153"/>
                </a:cubicBezTo>
                <a:cubicBezTo>
                  <a:pt x="194422" y="213472"/>
                  <a:pt x="182656" y="269502"/>
                  <a:pt x="198344" y="299197"/>
                </a:cubicBezTo>
                <a:cubicBezTo>
                  <a:pt x="214032" y="328892"/>
                  <a:pt x="280147" y="392766"/>
                  <a:pt x="292473" y="393326"/>
                </a:cubicBezTo>
                <a:cubicBezTo>
                  <a:pt x="304799" y="393886"/>
                  <a:pt x="260537" y="284068"/>
                  <a:pt x="272303" y="302558"/>
                </a:cubicBezTo>
                <a:cubicBezTo>
                  <a:pt x="284069" y="321048"/>
                  <a:pt x="349623" y="453838"/>
                  <a:pt x="363070" y="504264"/>
                </a:cubicBezTo>
                <a:cubicBezTo>
                  <a:pt x="376517" y="554690"/>
                  <a:pt x="358027" y="602316"/>
                  <a:pt x="352985" y="605117"/>
                </a:cubicBezTo>
                <a:cubicBezTo>
                  <a:pt x="347943" y="607918"/>
                  <a:pt x="335617" y="556932"/>
                  <a:pt x="332815" y="521073"/>
                </a:cubicBezTo>
                <a:cubicBezTo>
                  <a:pt x="330014" y="485214"/>
                  <a:pt x="330573" y="400610"/>
                  <a:pt x="336176" y="389964"/>
                </a:cubicBezTo>
                <a:cubicBezTo>
                  <a:pt x="341779" y="379318"/>
                  <a:pt x="395007" y="486895"/>
                  <a:pt x="366432" y="457200"/>
                </a:cubicBezTo>
                <a:cubicBezTo>
                  <a:pt x="337857" y="427505"/>
                  <a:pt x="164726" y="211791"/>
                  <a:pt x="164726" y="21179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8870F80-3A89-AA10-BE2C-64D57CDF5D52}"/>
              </a:ext>
            </a:extLst>
          </p:cNvPr>
          <p:cNvSpPr/>
          <p:nvPr/>
        </p:nvSpPr>
        <p:spPr>
          <a:xfrm>
            <a:off x="2648028" y="2901203"/>
            <a:ext cx="727636" cy="394756"/>
          </a:xfrm>
          <a:custGeom>
            <a:avLst/>
            <a:gdLst>
              <a:gd name="connsiteX0" fmla="*/ 1043 w 727636"/>
              <a:gd name="connsiteY0" fmla="*/ 0 h 394756"/>
              <a:gd name="connsiteX1" fmla="*/ 11128 w 727636"/>
              <a:gd name="connsiteY1" fmla="*/ 161365 h 394756"/>
              <a:gd name="connsiteX2" fmla="*/ 21213 w 727636"/>
              <a:gd name="connsiteY2" fmla="*/ 147918 h 394756"/>
              <a:gd name="connsiteX3" fmla="*/ 71640 w 727636"/>
              <a:gd name="connsiteY3" fmla="*/ 158003 h 394756"/>
              <a:gd name="connsiteX4" fmla="*/ 75001 w 727636"/>
              <a:gd name="connsiteY4" fmla="*/ 107576 h 394756"/>
              <a:gd name="connsiteX5" fmla="*/ 206110 w 727636"/>
              <a:gd name="connsiteY5" fmla="*/ 231962 h 394756"/>
              <a:gd name="connsiteX6" fmla="*/ 212834 w 727636"/>
              <a:gd name="connsiteY6" fmla="*/ 121023 h 394756"/>
              <a:gd name="connsiteX7" fmla="*/ 323772 w 727636"/>
              <a:gd name="connsiteY7" fmla="*/ 295835 h 394756"/>
              <a:gd name="connsiteX8" fmla="*/ 343943 w 727636"/>
              <a:gd name="connsiteY8" fmla="*/ 147918 h 394756"/>
              <a:gd name="connsiteX9" fmla="*/ 464966 w 727636"/>
              <a:gd name="connsiteY9" fmla="*/ 346262 h 394756"/>
              <a:gd name="connsiteX10" fmla="*/ 471690 w 727636"/>
              <a:gd name="connsiteY10" fmla="*/ 198344 h 394756"/>
              <a:gd name="connsiteX11" fmla="*/ 559096 w 727636"/>
              <a:gd name="connsiteY11" fmla="*/ 373156 h 394756"/>
              <a:gd name="connsiteX12" fmla="*/ 562457 w 727636"/>
              <a:gd name="connsiteY12" fmla="*/ 242047 h 394756"/>
              <a:gd name="connsiteX13" fmla="*/ 612884 w 727636"/>
              <a:gd name="connsiteY13" fmla="*/ 393326 h 394756"/>
              <a:gd name="connsiteX14" fmla="*/ 619607 w 727636"/>
              <a:gd name="connsiteY14" fmla="*/ 309282 h 394756"/>
              <a:gd name="connsiteX15" fmla="*/ 727184 w 727636"/>
              <a:gd name="connsiteY15" fmla="*/ 164726 h 394756"/>
              <a:gd name="connsiteX16" fmla="*/ 572543 w 727636"/>
              <a:gd name="connsiteY16" fmla="*/ 339538 h 394756"/>
              <a:gd name="connsiteX17" fmla="*/ 535563 w 727636"/>
              <a:gd name="connsiteY17" fmla="*/ 248771 h 394756"/>
              <a:gd name="connsiteX18" fmla="*/ 448157 w 727636"/>
              <a:gd name="connsiteY18" fmla="*/ 252132 h 394756"/>
              <a:gd name="connsiteX19" fmla="*/ 293516 w 727636"/>
              <a:gd name="connsiteY19" fmla="*/ 191621 h 394756"/>
              <a:gd name="connsiteX20" fmla="*/ 38022 w 727636"/>
              <a:gd name="connsiteY20" fmla="*/ 161365 h 394756"/>
              <a:gd name="connsiteX21" fmla="*/ 1043 w 727636"/>
              <a:gd name="connsiteY21" fmla="*/ 0 h 39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636" h="394756">
                <a:moveTo>
                  <a:pt x="1043" y="0"/>
                </a:moveTo>
                <a:cubicBezTo>
                  <a:pt x="-3439" y="0"/>
                  <a:pt x="7766" y="136712"/>
                  <a:pt x="11128" y="161365"/>
                </a:cubicBezTo>
                <a:cubicBezTo>
                  <a:pt x="14490" y="186018"/>
                  <a:pt x="11128" y="148478"/>
                  <a:pt x="21213" y="147918"/>
                </a:cubicBezTo>
                <a:cubicBezTo>
                  <a:pt x="31298" y="147358"/>
                  <a:pt x="62675" y="164727"/>
                  <a:pt x="71640" y="158003"/>
                </a:cubicBezTo>
                <a:cubicBezTo>
                  <a:pt x="80605" y="151279"/>
                  <a:pt x="52589" y="95250"/>
                  <a:pt x="75001" y="107576"/>
                </a:cubicBezTo>
                <a:cubicBezTo>
                  <a:pt x="97413" y="119902"/>
                  <a:pt x="183138" y="229721"/>
                  <a:pt x="206110" y="231962"/>
                </a:cubicBezTo>
                <a:cubicBezTo>
                  <a:pt x="229082" y="234203"/>
                  <a:pt x="193224" y="110378"/>
                  <a:pt x="212834" y="121023"/>
                </a:cubicBezTo>
                <a:cubicBezTo>
                  <a:pt x="232444" y="131668"/>
                  <a:pt x="301921" y="291353"/>
                  <a:pt x="323772" y="295835"/>
                </a:cubicBezTo>
                <a:cubicBezTo>
                  <a:pt x="345623" y="300317"/>
                  <a:pt x="320411" y="139514"/>
                  <a:pt x="343943" y="147918"/>
                </a:cubicBezTo>
                <a:cubicBezTo>
                  <a:pt x="367475" y="156322"/>
                  <a:pt x="443675" y="337858"/>
                  <a:pt x="464966" y="346262"/>
                </a:cubicBezTo>
                <a:cubicBezTo>
                  <a:pt x="486257" y="354666"/>
                  <a:pt x="456002" y="193862"/>
                  <a:pt x="471690" y="198344"/>
                </a:cubicBezTo>
                <a:cubicBezTo>
                  <a:pt x="487378" y="202826"/>
                  <a:pt x="543968" y="365872"/>
                  <a:pt x="559096" y="373156"/>
                </a:cubicBezTo>
                <a:cubicBezTo>
                  <a:pt x="574224" y="380440"/>
                  <a:pt x="553492" y="238685"/>
                  <a:pt x="562457" y="242047"/>
                </a:cubicBezTo>
                <a:cubicBezTo>
                  <a:pt x="571422" y="245409"/>
                  <a:pt x="603359" y="382120"/>
                  <a:pt x="612884" y="393326"/>
                </a:cubicBezTo>
                <a:cubicBezTo>
                  <a:pt x="622409" y="404532"/>
                  <a:pt x="600557" y="347382"/>
                  <a:pt x="619607" y="309282"/>
                </a:cubicBezTo>
                <a:cubicBezTo>
                  <a:pt x="638657" y="271182"/>
                  <a:pt x="735028" y="159683"/>
                  <a:pt x="727184" y="164726"/>
                </a:cubicBezTo>
                <a:cubicBezTo>
                  <a:pt x="719340" y="169769"/>
                  <a:pt x="604480" y="325531"/>
                  <a:pt x="572543" y="339538"/>
                </a:cubicBezTo>
                <a:cubicBezTo>
                  <a:pt x="540606" y="353546"/>
                  <a:pt x="556294" y="263339"/>
                  <a:pt x="535563" y="248771"/>
                </a:cubicBezTo>
                <a:cubicBezTo>
                  <a:pt x="514832" y="234203"/>
                  <a:pt x="488498" y="261657"/>
                  <a:pt x="448157" y="252132"/>
                </a:cubicBezTo>
                <a:cubicBezTo>
                  <a:pt x="407816" y="242607"/>
                  <a:pt x="361872" y="206749"/>
                  <a:pt x="293516" y="191621"/>
                </a:cubicBezTo>
                <a:cubicBezTo>
                  <a:pt x="225160" y="176493"/>
                  <a:pt x="84526" y="187139"/>
                  <a:pt x="38022" y="161365"/>
                </a:cubicBezTo>
                <a:cubicBezTo>
                  <a:pt x="-8482" y="135591"/>
                  <a:pt x="5525" y="0"/>
                  <a:pt x="1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BE9F92E-B256-E546-BC1E-B87D69FF20F9}"/>
              </a:ext>
            </a:extLst>
          </p:cNvPr>
          <p:cNvSpPr/>
          <p:nvPr/>
        </p:nvSpPr>
        <p:spPr>
          <a:xfrm>
            <a:off x="2164556" y="2871645"/>
            <a:ext cx="504877" cy="280395"/>
          </a:xfrm>
          <a:custGeom>
            <a:avLst/>
            <a:gdLst>
              <a:gd name="connsiteX0" fmla="*/ 3782 w 504877"/>
              <a:gd name="connsiteY0" fmla="*/ 278329 h 280395"/>
              <a:gd name="connsiteX1" fmla="*/ 333235 w 504877"/>
              <a:gd name="connsiteY1" fmla="*/ 19473 h 280395"/>
              <a:gd name="connsiteX2" fmla="*/ 134891 w 504877"/>
              <a:gd name="connsiteY2" fmla="*/ 153943 h 280395"/>
              <a:gd name="connsiteX3" fmla="*/ 504685 w 504877"/>
              <a:gd name="connsiteY3" fmla="*/ 2664 h 280395"/>
              <a:gd name="connsiteX4" fmla="*/ 185318 w 504877"/>
              <a:gd name="connsiteY4" fmla="*/ 63176 h 280395"/>
              <a:gd name="connsiteX5" fmla="*/ 155062 w 504877"/>
              <a:gd name="connsiteY5" fmla="*/ 137134 h 280395"/>
              <a:gd name="connsiteX6" fmla="*/ 3782 w 504877"/>
              <a:gd name="connsiteY6" fmla="*/ 278329 h 28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877" h="280395">
                <a:moveTo>
                  <a:pt x="3782" y="278329"/>
                </a:moveTo>
                <a:cubicBezTo>
                  <a:pt x="33477" y="258719"/>
                  <a:pt x="311384" y="40204"/>
                  <a:pt x="333235" y="19473"/>
                </a:cubicBezTo>
                <a:cubicBezTo>
                  <a:pt x="355087" y="-1258"/>
                  <a:pt x="106316" y="156744"/>
                  <a:pt x="134891" y="153943"/>
                </a:cubicBezTo>
                <a:cubicBezTo>
                  <a:pt x="163466" y="151141"/>
                  <a:pt x="496281" y="17792"/>
                  <a:pt x="504685" y="2664"/>
                </a:cubicBezTo>
                <a:cubicBezTo>
                  <a:pt x="513089" y="-12464"/>
                  <a:pt x="243588" y="40764"/>
                  <a:pt x="185318" y="63176"/>
                </a:cubicBezTo>
                <a:cubicBezTo>
                  <a:pt x="127048" y="85588"/>
                  <a:pt x="181956" y="101835"/>
                  <a:pt x="155062" y="137134"/>
                </a:cubicBezTo>
                <a:cubicBezTo>
                  <a:pt x="128168" y="172433"/>
                  <a:pt x="-25913" y="297939"/>
                  <a:pt x="3782" y="278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6E8C467-8CE6-4B5B-4F39-E9A7CDFDF71C}"/>
              </a:ext>
            </a:extLst>
          </p:cNvPr>
          <p:cNvSpPr/>
          <p:nvPr/>
        </p:nvSpPr>
        <p:spPr>
          <a:xfrm>
            <a:off x="1370546" y="3245629"/>
            <a:ext cx="322279" cy="545311"/>
          </a:xfrm>
          <a:custGeom>
            <a:avLst/>
            <a:gdLst>
              <a:gd name="connsiteX0" fmla="*/ 319493 w 322279"/>
              <a:gd name="connsiteY0" fmla="*/ 6362 h 545311"/>
              <a:gd name="connsiteX1" fmla="*/ 66877 w 322279"/>
              <a:gd name="connsiteY1" fmla="*/ 337253 h 545311"/>
              <a:gd name="connsiteX2" fmla="*/ 2833 w 322279"/>
              <a:gd name="connsiteY2" fmla="*/ 543616 h 545311"/>
              <a:gd name="connsiteX3" fmla="*/ 134478 w 322279"/>
              <a:gd name="connsiteY3" fmla="*/ 226956 h 545311"/>
              <a:gd name="connsiteX4" fmla="*/ 84666 w 322279"/>
              <a:gd name="connsiteY4" fmla="*/ 379949 h 545311"/>
              <a:gd name="connsiteX5" fmla="*/ 291029 w 322279"/>
              <a:gd name="connsiteY5" fmla="*/ 105985 h 545311"/>
              <a:gd name="connsiteX6" fmla="*/ 191406 w 322279"/>
              <a:gd name="connsiteY6" fmla="*/ 504478 h 545311"/>
              <a:gd name="connsiteX7" fmla="*/ 202080 w 322279"/>
              <a:gd name="connsiteY7" fmla="*/ 191376 h 545311"/>
              <a:gd name="connsiteX8" fmla="*/ 202080 w 322279"/>
              <a:gd name="connsiteY8" fmla="*/ 123775 h 545311"/>
              <a:gd name="connsiteX9" fmla="*/ 319493 w 322279"/>
              <a:gd name="connsiteY9" fmla="*/ 6362 h 54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279" h="545311">
                <a:moveTo>
                  <a:pt x="319493" y="6362"/>
                </a:moveTo>
                <a:cubicBezTo>
                  <a:pt x="296959" y="41942"/>
                  <a:pt x="119654" y="247711"/>
                  <a:pt x="66877" y="337253"/>
                </a:cubicBezTo>
                <a:cubicBezTo>
                  <a:pt x="14100" y="426795"/>
                  <a:pt x="-8434" y="561999"/>
                  <a:pt x="2833" y="543616"/>
                </a:cubicBezTo>
                <a:cubicBezTo>
                  <a:pt x="14100" y="525233"/>
                  <a:pt x="120839" y="254234"/>
                  <a:pt x="134478" y="226956"/>
                </a:cubicBezTo>
                <a:cubicBezTo>
                  <a:pt x="148117" y="199678"/>
                  <a:pt x="58574" y="400111"/>
                  <a:pt x="84666" y="379949"/>
                </a:cubicBezTo>
                <a:cubicBezTo>
                  <a:pt x="110758" y="359787"/>
                  <a:pt x="273239" y="85230"/>
                  <a:pt x="291029" y="105985"/>
                </a:cubicBezTo>
                <a:cubicBezTo>
                  <a:pt x="308819" y="126740"/>
                  <a:pt x="206231" y="490246"/>
                  <a:pt x="191406" y="504478"/>
                </a:cubicBezTo>
                <a:cubicBezTo>
                  <a:pt x="176581" y="518710"/>
                  <a:pt x="200301" y="254826"/>
                  <a:pt x="202080" y="191376"/>
                </a:cubicBezTo>
                <a:cubicBezTo>
                  <a:pt x="203859" y="127926"/>
                  <a:pt x="183104" y="152832"/>
                  <a:pt x="202080" y="123775"/>
                </a:cubicBezTo>
                <a:cubicBezTo>
                  <a:pt x="221056" y="94718"/>
                  <a:pt x="342027" y="-29218"/>
                  <a:pt x="319493" y="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B430DF6-4BEF-A746-2408-C6FC85C40625}"/>
              </a:ext>
            </a:extLst>
          </p:cNvPr>
          <p:cNvSpPr/>
          <p:nvPr/>
        </p:nvSpPr>
        <p:spPr>
          <a:xfrm>
            <a:off x="1507508" y="2636272"/>
            <a:ext cx="324895" cy="642083"/>
          </a:xfrm>
          <a:custGeom>
            <a:avLst/>
            <a:gdLst>
              <a:gd name="connsiteX0" fmla="*/ 324850 w 324895"/>
              <a:gd name="connsiteY0" fmla="*/ 189 h 642083"/>
              <a:gd name="connsiteX1" fmla="*/ 50886 w 324895"/>
              <a:gd name="connsiteY1" fmla="*/ 174530 h 642083"/>
              <a:gd name="connsiteX2" fmla="*/ 157625 w 324895"/>
              <a:gd name="connsiteY2" fmla="*/ 103370 h 642083"/>
              <a:gd name="connsiteX3" fmla="*/ 4632 w 324895"/>
              <a:gd name="connsiteY3" fmla="*/ 334639 h 642083"/>
              <a:gd name="connsiteX4" fmla="*/ 36654 w 324895"/>
              <a:gd name="connsiteY4" fmla="*/ 220783 h 642083"/>
              <a:gd name="connsiteX5" fmla="*/ 4632 w 324895"/>
              <a:gd name="connsiteY5" fmla="*/ 420030 h 642083"/>
              <a:gd name="connsiteX6" fmla="*/ 65118 w 324895"/>
              <a:gd name="connsiteY6" fmla="*/ 640624 h 642083"/>
              <a:gd name="connsiteX7" fmla="*/ 18864 w 324895"/>
              <a:gd name="connsiteY7" fmla="*/ 508979 h 642083"/>
              <a:gd name="connsiteX8" fmla="*/ 8190 w 324895"/>
              <a:gd name="connsiteY8" fmla="*/ 373776 h 642083"/>
              <a:gd name="connsiteX9" fmla="*/ 72234 w 324895"/>
              <a:gd name="connsiteY9" fmla="*/ 213667 h 642083"/>
              <a:gd name="connsiteX10" fmla="*/ 324850 w 324895"/>
              <a:gd name="connsiteY10" fmla="*/ 189 h 6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895" h="642083">
                <a:moveTo>
                  <a:pt x="324850" y="189"/>
                </a:moveTo>
                <a:cubicBezTo>
                  <a:pt x="321292" y="-6334"/>
                  <a:pt x="78757" y="157333"/>
                  <a:pt x="50886" y="174530"/>
                </a:cubicBezTo>
                <a:cubicBezTo>
                  <a:pt x="23015" y="191727"/>
                  <a:pt x="165334" y="76685"/>
                  <a:pt x="157625" y="103370"/>
                </a:cubicBezTo>
                <a:cubicBezTo>
                  <a:pt x="149916" y="130055"/>
                  <a:pt x="24794" y="315070"/>
                  <a:pt x="4632" y="334639"/>
                </a:cubicBezTo>
                <a:cubicBezTo>
                  <a:pt x="-15530" y="354208"/>
                  <a:pt x="36654" y="206551"/>
                  <a:pt x="36654" y="220783"/>
                </a:cubicBezTo>
                <a:cubicBezTo>
                  <a:pt x="36654" y="235015"/>
                  <a:pt x="-112" y="350057"/>
                  <a:pt x="4632" y="420030"/>
                </a:cubicBezTo>
                <a:cubicBezTo>
                  <a:pt x="9376" y="490003"/>
                  <a:pt x="62746" y="625799"/>
                  <a:pt x="65118" y="640624"/>
                </a:cubicBezTo>
                <a:cubicBezTo>
                  <a:pt x="67490" y="655449"/>
                  <a:pt x="28352" y="553454"/>
                  <a:pt x="18864" y="508979"/>
                </a:cubicBezTo>
                <a:cubicBezTo>
                  <a:pt x="9376" y="464504"/>
                  <a:pt x="-705" y="422995"/>
                  <a:pt x="8190" y="373776"/>
                </a:cubicBezTo>
                <a:cubicBezTo>
                  <a:pt x="17085" y="324557"/>
                  <a:pt x="21829" y="270002"/>
                  <a:pt x="72234" y="213667"/>
                </a:cubicBezTo>
                <a:cubicBezTo>
                  <a:pt x="122639" y="157332"/>
                  <a:pt x="328408" y="6712"/>
                  <a:pt x="324850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288DC70-B29B-676E-DB51-9206477BF77B}"/>
              </a:ext>
            </a:extLst>
          </p:cNvPr>
          <p:cNvSpPr/>
          <p:nvPr/>
        </p:nvSpPr>
        <p:spPr>
          <a:xfrm>
            <a:off x="1512061" y="2038347"/>
            <a:ext cx="1175903" cy="610126"/>
          </a:xfrm>
          <a:custGeom>
            <a:avLst/>
            <a:gdLst>
              <a:gd name="connsiteX0" fmla="*/ 1174211 w 1175903"/>
              <a:gd name="connsiteY0" fmla="*/ 374 h 610126"/>
              <a:gd name="connsiteX1" fmla="*/ 480406 w 1175903"/>
              <a:gd name="connsiteY1" fmla="*/ 89323 h 610126"/>
              <a:gd name="connsiteX2" fmla="*/ 789950 w 1175903"/>
              <a:gd name="connsiteY2" fmla="*/ 89323 h 610126"/>
              <a:gd name="connsiteX3" fmla="*/ 316739 w 1175903"/>
              <a:gd name="connsiteY3" fmla="*/ 267222 h 610126"/>
              <a:gd name="connsiteX4" fmla="*/ 569355 w 1175903"/>
              <a:gd name="connsiteY4" fmla="*/ 270780 h 610126"/>
              <a:gd name="connsiteX5" fmla="*/ 156630 w 1175903"/>
              <a:gd name="connsiteY5" fmla="*/ 327707 h 610126"/>
              <a:gd name="connsiteX6" fmla="*/ 423478 w 1175903"/>
              <a:gd name="connsiteY6" fmla="*/ 306360 h 610126"/>
              <a:gd name="connsiteX7" fmla="*/ 402130 w 1175903"/>
              <a:gd name="connsiteY7" fmla="*/ 398867 h 610126"/>
              <a:gd name="connsiteX8" fmla="*/ 334529 w 1175903"/>
              <a:gd name="connsiteY8" fmla="*/ 349055 h 610126"/>
              <a:gd name="connsiteX9" fmla="*/ 316739 w 1175903"/>
              <a:gd name="connsiteY9" fmla="*/ 537628 h 610126"/>
              <a:gd name="connsiteX10" fmla="*/ 79 w 1175903"/>
              <a:gd name="connsiteY10" fmla="*/ 608788 h 610126"/>
              <a:gd name="connsiteX11" fmla="*/ 348761 w 1175903"/>
              <a:gd name="connsiteY11" fmla="*/ 484258 h 610126"/>
              <a:gd name="connsiteX12" fmla="*/ 366551 w 1175903"/>
              <a:gd name="connsiteY12" fmla="*/ 359729 h 610126"/>
              <a:gd name="connsiteX13" fmla="*/ 416362 w 1175903"/>
              <a:gd name="connsiteY13" fmla="*/ 263664 h 610126"/>
              <a:gd name="connsiteX14" fmla="*/ 668979 w 1175903"/>
              <a:gd name="connsiteY14" fmla="*/ 128461 h 610126"/>
              <a:gd name="connsiteX15" fmla="*/ 1174211 w 1175903"/>
              <a:gd name="connsiteY15" fmla="*/ 374 h 6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5903" h="610126">
                <a:moveTo>
                  <a:pt x="1174211" y="374"/>
                </a:moveTo>
                <a:cubicBezTo>
                  <a:pt x="1142782" y="-6149"/>
                  <a:pt x="544449" y="74498"/>
                  <a:pt x="480406" y="89323"/>
                </a:cubicBezTo>
                <a:cubicBezTo>
                  <a:pt x="416362" y="104148"/>
                  <a:pt x="817228" y="59673"/>
                  <a:pt x="789950" y="89323"/>
                </a:cubicBezTo>
                <a:cubicBezTo>
                  <a:pt x="762672" y="118973"/>
                  <a:pt x="353505" y="236979"/>
                  <a:pt x="316739" y="267222"/>
                </a:cubicBezTo>
                <a:cubicBezTo>
                  <a:pt x="279973" y="297465"/>
                  <a:pt x="596040" y="260699"/>
                  <a:pt x="569355" y="270780"/>
                </a:cubicBezTo>
                <a:cubicBezTo>
                  <a:pt x="542670" y="280861"/>
                  <a:pt x="180943" y="321777"/>
                  <a:pt x="156630" y="327707"/>
                </a:cubicBezTo>
                <a:cubicBezTo>
                  <a:pt x="132317" y="333637"/>
                  <a:pt x="382561" y="294500"/>
                  <a:pt x="423478" y="306360"/>
                </a:cubicBezTo>
                <a:cubicBezTo>
                  <a:pt x="464395" y="318220"/>
                  <a:pt x="416955" y="391751"/>
                  <a:pt x="402130" y="398867"/>
                </a:cubicBezTo>
                <a:cubicBezTo>
                  <a:pt x="387305" y="405983"/>
                  <a:pt x="348761" y="325928"/>
                  <a:pt x="334529" y="349055"/>
                </a:cubicBezTo>
                <a:cubicBezTo>
                  <a:pt x="320297" y="372182"/>
                  <a:pt x="372481" y="494339"/>
                  <a:pt x="316739" y="537628"/>
                </a:cubicBezTo>
                <a:cubicBezTo>
                  <a:pt x="260997" y="580917"/>
                  <a:pt x="-5258" y="617683"/>
                  <a:pt x="79" y="608788"/>
                </a:cubicBezTo>
                <a:cubicBezTo>
                  <a:pt x="5416" y="599893"/>
                  <a:pt x="287682" y="525768"/>
                  <a:pt x="348761" y="484258"/>
                </a:cubicBezTo>
                <a:cubicBezTo>
                  <a:pt x="409840" y="442748"/>
                  <a:pt x="355284" y="396495"/>
                  <a:pt x="366551" y="359729"/>
                </a:cubicBezTo>
                <a:cubicBezTo>
                  <a:pt x="377818" y="322963"/>
                  <a:pt x="365957" y="302209"/>
                  <a:pt x="416362" y="263664"/>
                </a:cubicBezTo>
                <a:cubicBezTo>
                  <a:pt x="466767" y="225119"/>
                  <a:pt x="547415" y="169971"/>
                  <a:pt x="668979" y="128461"/>
                </a:cubicBezTo>
                <a:cubicBezTo>
                  <a:pt x="790543" y="86951"/>
                  <a:pt x="1205640" y="6897"/>
                  <a:pt x="1174211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EDCE5DA-CDFB-09C0-71BA-13A4BCD5BC17}"/>
              </a:ext>
            </a:extLst>
          </p:cNvPr>
          <p:cNvSpPr/>
          <p:nvPr/>
        </p:nvSpPr>
        <p:spPr>
          <a:xfrm>
            <a:off x="2331105" y="1700703"/>
            <a:ext cx="692794" cy="407742"/>
          </a:xfrm>
          <a:custGeom>
            <a:avLst/>
            <a:gdLst>
              <a:gd name="connsiteX0" fmla="*/ 2928 w 692794"/>
              <a:gd name="connsiteY0" fmla="*/ 160119 h 407742"/>
              <a:gd name="connsiteX1" fmla="*/ 607784 w 692794"/>
              <a:gd name="connsiteY1" fmla="*/ 405619 h 407742"/>
              <a:gd name="connsiteX2" fmla="*/ 394305 w 692794"/>
              <a:gd name="connsiteY2" fmla="*/ 284648 h 407742"/>
              <a:gd name="connsiteX3" fmla="*/ 682501 w 692794"/>
              <a:gd name="connsiteY3" fmla="*/ 384271 h 407742"/>
              <a:gd name="connsiteX4" fmla="*/ 622016 w 692794"/>
              <a:gd name="connsiteY4" fmla="*/ 266858 h 407742"/>
              <a:gd name="connsiteX5" fmla="*/ 557972 w 692794"/>
              <a:gd name="connsiteY5" fmla="*/ 10 h 407742"/>
              <a:gd name="connsiteX6" fmla="*/ 668269 w 692794"/>
              <a:gd name="connsiteY6" fmla="*/ 256184 h 407742"/>
              <a:gd name="connsiteX7" fmla="*/ 561530 w 692794"/>
              <a:gd name="connsiteY7" fmla="*/ 138771 h 407742"/>
              <a:gd name="connsiteX8" fmla="*/ 440559 w 692794"/>
              <a:gd name="connsiteY8" fmla="*/ 167235 h 407742"/>
              <a:gd name="connsiteX9" fmla="*/ 557972 w 692794"/>
              <a:gd name="connsiteY9" fmla="*/ 266858 h 407742"/>
              <a:gd name="connsiteX10" fmla="*/ 597110 w 692794"/>
              <a:gd name="connsiteY10" fmla="*/ 309554 h 407742"/>
              <a:gd name="connsiteX11" fmla="*/ 387189 w 692794"/>
              <a:gd name="connsiteY11" fmla="*/ 298880 h 407742"/>
              <a:gd name="connsiteX12" fmla="*/ 2928 w 692794"/>
              <a:gd name="connsiteY12" fmla="*/ 160119 h 4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94" h="407742">
                <a:moveTo>
                  <a:pt x="2928" y="160119"/>
                </a:moveTo>
                <a:cubicBezTo>
                  <a:pt x="39694" y="177909"/>
                  <a:pt x="542555" y="384864"/>
                  <a:pt x="607784" y="405619"/>
                </a:cubicBezTo>
                <a:cubicBezTo>
                  <a:pt x="673013" y="426374"/>
                  <a:pt x="381852" y="288206"/>
                  <a:pt x="394305" y="284648"/>
                </a:cubicBezTo>
                <a:cubicBezTo>
                  <a:pt x="406758" y="281090"/>
                  <a:pt x="644549" y="387236"/>
                  <a:pt x="682501" y="384271"/>
                </a:cubicBezTo>
                <a:cubicBezTo>
                  <a:pt x="720453" y="381306"/>
                  <a:pt x="642771" y="330901"/>
                  <a:pt x="622016" y="266858"/>
                </a:cubicBezTo>
                <a:cubicBezTo>
                  <a:pt x="601261" y="202815"/>
                  <a:pt x="550263" y="1789"/>
                  <a:pt x="557972" y="10"/>
                </a:cubicBezTo>
                <a:cubicBezTo>
                  <a:pt x="565681" y="-1769"/>
                  <a:pt x="667676" y="233057"/>
                  <a:pt x="668269" y="256184"/>
                </a:cubicBezTo>
                <a:cubicBezTo>
                  <a:pt x="668862" y="279311"/>
                  <a:pt x="599482" y="153596"/>
                  <a:pt x="561530" y="138771"/>
                </a:cubicBezTo>
                <a:cubicBezTo>
                  <a:pt x="523578" y="123946"/>
                  <a:pt x="441152" y="145887"/>
                  <a:pt x="440559" y="167235"/>
                </a:cubicBezTo>
                <a:cubicBezTo>
                  <a:pt x="439966" y="188583"/>
                  <a:pt x="531880" y="243138"/>
                  <a:pt x="557972" y="266858"/>
                </a:cubicBezTo>
                <a:cubicBezTo>
                  <a:pt x="584064" y="290578"/>
                  <a:pt x="625574" y="304217"/>
                  <a:pt x="597110" y="309554"/>
                </a:cubicBezTo>
                <a:cubicBezTo>
                  <a:pt x="568646" y="314891"/>
                  <a:pt x="488591" y="323786"/>
                  <a:pt x="387189" y="298880"/>
                </a:cubicBezTo>
                <a:cubicBezTo>
                  <a:pt x="285787" y="273974"/>
                  <a:pt x="-33838" y="142329"/>
                  <a:pt x="2928" y="160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CAE540A-30E2-FB54-0FC7-3054FFDBC7B6}"/>
              </a:ext>
            </a:extLst>
          </p:cNvPr>
          <p:cNvSpPr/>
          <p:nvPr/>
        </p:nvSpPr>
        <p:spPr>
          <a:xfrm>
            <a:off x="2995754" y="1650793"/>
            <a:ext cx="1350760" cy="275612"/>
          </a:xfrm>
          <a:custGeom>
            <a:avLst/>
            <a:gdLst>
              <a:gd name="connsiteX0" fmla="*/ 1312956 w 1350760"/>
              <a:gd name="connsiteY0" fmla="*/ 274072 h 275612"/>
              <a:gd name="connsiteX1" fmla="*/ 199309 w 1350760"/>
              <a:gd name="connsiteY1" fmla="*/ 135311 h 275612"/>
              <a:gd name="connsiteX2" fmla="*/ 533759 w 1350760"/>
              <a:gd name="connsiteY2" fmla="*/ 210029 h 275612"/>
              <a:gd name="connsiteX3" fmla="*/ 62 w 1350760"/>
              <a:gd name="connsiteY3" fmla="*/ 108 h 275612"/>
              <a:gd name="connsiteX4" fmla="*/ 572897 w 1350760"/>
              <a:gd name="connsiteY4" fmla="*/ 181565 h 275612"/>
              <a:gd name="connsiteX5" fmla="*/ 1042550 w 1350760"/>
              <a:gd name="connsiteY5" fmla="*/ 206471 h 275612"/>
              <a:gd name="connsiteX6" fmla="*/ 1312956 w 1350760"/>
              <a:gd name="connsiteY6" fmla="*/ 274072 h 2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60" h="275612">
                <a:moveTo>
                  <a:pt x="1312956" y="274072"/>
                </a:moveTo>
                <a:cubicBezTo>
                  <a:pt x="1172416" y="262212"/>
                  <a:pt x="329175" y="145985"/>
                  <a:pt x="199309" y="135311"/>
                </a:cubicBezTo>
                <a:cubicBezTo>
                  <a:pt x="69443" y="124637"/>
                  <a:pt x="566967" y="232563"/>
                  <a:pt x="533759" y="210029"/>
                </a:cubicBezTo>
                <a:cubicBezTo>
                  <a:pt x="500551" y="187495"/>
                  <a:pt x="-6461" y="4852"/>
                  <a:pt x="62" y="108"/>
                </a:cubicBezTo>
                <a:cubicBezTo>
                  <a:pt x="6585" y="-4636"/>
                  <a:pt x="399149" y="147171"/>
                  <a:pt x="572897" y="181565"/>
                </a:cubicBezTo>
                <a:cubicBezTo>
                  <a:pt x="746645" y="215959"/>
                  <a:pt x="919207" y="186902"/>
                  <a:pt x="1042550" y="206471"/>
                </a:cubicBezTo>
                <a:cubicBezTo>
                  <a:pt x="1165893" y="226040"/>
                  <a:pt x="1453496" y="285932"/>
                  <a:pt x="1312956" y="274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C488B7A-EC0C-6292-7DF4-ECA24956714C}"/>
              </a:ext>
            </a:extLst>
          </p:cNvPr>
          <p:cNvSpPr/>
          <p:nvPr/>
        </p:nvSpPr>
        <p:spPr>
          <a:xfrm>
            <a:off x="4130552" y="1739750"/>
            <a:ext cx="1569039" cy="1007978"/>
          </a:xfrm>
          <a:custGeom>
            <a:avLst/>
            <a:gdLst>
              <a:gd name="connsiteX0" fmla="*/ 259 w 1569039"/>
              <a:gd name="connsiteY0" fmla="*/ 101 h 1007978"/>
              <a:gd name="connsiteX1" fmla="*/ 352499 w 1569039"/>
              <a:gd name="connsiteY1" fmla="*/ 363014 h 1007978"/>
              <a:gd name="connsiteX2" fmla="*/ 292013 w 1569039"/>
              <a:gd name="connsiteY2" fmla="*/ 281181 h 1007978"/>
              <a:gd name="connsiteX3" fmla="*/ 790130 w 1569039"/>
              <a:gd name="connsiteY3" fmla="*/ 501775 h 1007978"/>
              <a:gd name="connsiteX4" fmla="*/ 733202 w 1569039"/>
              <a:gd name="connsiteY4" fmla="*/ 416384 h 1007978"/>
              <a:gd name="connsiteX5" fmla="*/ 1263341 w 1569039"/>
              <a:gd name="connsiteY5" fmla="*/ 772182 h 1007978"/>
              <a:gd name="connsiteX6" fmla="*/ 1124580 w 1569039"/>
              <a:gd name="connsiteY6" fmla="*/ 583609 h 1007978"/>
              <a:gd name="connsiteX7" fmla="*/ 1555095 w 1569039"/>
              <a:gd name="connsiteY7" fmla="*/ 1003450 h 1007978"/>
              <a:gd name="connsiteX8" fmla="*/ 1394986 w 1569039"/>
              <a:gd name="connsiteY8" fmla="*/ 786413 h 1007978"/>
              <a:gd name="connsiteX9" fmla="*/ 726086 w 1569039"/>
              <a:gd name="connsiteY9" fmla="*/ 480427 h 1007978"/>
              <a:gd name="connsiteX10" fmla="*/ 302687 w 1569039"/>
              <a:gd name="connsiteY10" fmla="*/ 327434 h 1007978"/>
              <a:gd name="connsiteX11" fmla="*/ 259 w 1569039"/>
              <a:gd name="connsiteY11" fmla="*/ 101 h 10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039" h="1007978">
                <a:moveTo>
                  <a:pt x="259" y="101"/>
                </a:moveTo>
                <a:cubicBezTo>
                  <a:pt x="8561" y="6031"/>
                  <a:pt x="303873" y="316167"/>
                  <a:pt x="352499" y="363014"/>
                </a:cubicBezTo>
                <a:cubicBezTo>
                  <a:pt x="401125" y="409861"/>
                  <a:pt x="219074" y="258054"/>
                  <a:pt x="292013" y="281181"/>
                </a:cubicBezTo>
                <a:cubicBezTo>
                  <a:pt x="364952" y="304308"/>
                  <a:pt x="716599" y="479241"/>
                  <a:pt x="790130" y="501775"/>
                </a:cubicBezTo>
                <a:cubicBezTo>
                  <a:pt x="863661" y="524309"/>
                  <a:pt x="654334" y="371316"/>
                  <a:pt x="733202" y="416384"/>
                </a:cubicBezTo>
                <a:cubicBezTo>
                  <a:pt x="812070" y="461452"/>
                  <a:pt x="1198111" y="744311"/>
                  <a:pt x="1263341" y="772182"/>
                </a:cubicBezTo>
                <a:cubicBezTo>
                  <a:pt x="1328571" y="800053"/>
                  <a:pt x="1075954" y="545064"/>
                  <a:pt x="1124580" y="583609"/>
                </a:cubicBezTo>
                <a:cubicBezTo>
                  <a:pt x="1173206" y="622154"/>
                  <a:pt x="1510027" y="969649"/>
                  <a:pt x="1555095" y="1003450"/>
                </a:cubicBezTo>
                <a:cubicBezTo>
                  <a:pt x="1600163" y="1037251"/>
                  <a:pt x="1533154" y="873583"/>
                  <a:pt x="1394986" y="786413"/>
                </a:cubicBezTo>
                <a:cubicBezTo>
                  <a:pt x="1256818" y="699243"/>
                  <a:pt x="908136" y="556924"/>
                  <a:pt x="726086" y="480427"/>
                </a:cubicBezTo>
                <a:cubicBezTo>
                  <a:pt x="544036" y="403931"/>
                  <a:pt x="420693" y="405709"/>
                  <a:pt x="302687" y="327434"/>
                </a:cubicBezTo>
                <a:cubicBezTo>
                  <a:pt x="184681" y="249159"/>
                  <a:pt x="-8043" y="-5829"/>
                  <a:pt x="25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BDFA0A39-A2B4-70AD-4689-3B336C26B8C3}"/>
              </a:ext>
            </a:extLst>
          </p:cNvPr>
          <p:cNvSpPr/>
          <p:nvPr/>
        </p:nvSpPr>
        <p:spPr>
          <a:xfrm>
            <a:off x="5780826" y="2896129"/>
            <a:ext cx="587973" cy="935833"/>
          </a:xfrm>
          <a:custGeom>
            <a:avLst/>
            <a:gdLst>
              <a:gd name="connsiteX0" fmla="*/ 886 w 587973"/>
              <a:gd name="connsiteY0" fmla="*/ 64 h 935833"/>
              <a:gd name="connsiteX1" fmla="*/ 96951 w 587973"/>
              <a:gd name="connsiteY1" fmla="*/ 295376 h 935833"/>
              <a:gd name="connsiteX2" fmla="*/ 100509 w 587973"/>
              <a:gd name="connsiteY2" fmla="*/ 259796 h 935833"/>
              <a:gd name="connsiteX3" fmla="*/ 324662 w 587973"/>
              <a:gd name="connsiteY3" fmla="*/ 572898 h 935833"/>
              <a:gd name="connsiteX4" fmla="*/ 292640 w 587973"/>
              <a:gd name="connsiteY4" fmla="*/ 533760 h 935833"/>
              <a:gd name="connsiteX5" fmla="*/ 346010 w 587973"/>
              <a:gd name="connsiteY5" fmla="*/ 676080 h 935833"/>
              <a:gd name="connsiteX6" fmla="*/ 182343 w 587973"/>
              <a:gd name="connsiteY6" fmla="*/ 804167 h 935833"/>
              <a:gd name="connsiteX7" fmla="*/ 278408 w 587973"/>
              <a:gd name="connsiteY7" fmla="*/ 757913 h 935833"/>
              <a:gd name="connsiteX8" fmla="*/ 143205 w 587973"/>
              <a:gd name="connsiteY8" fmla="*/ 761471 h 935833"/>
              <a:gd name="connsiteX9" fmla="*/ 317546 w 587973"/>
              <a:gd name="connsiteY9" fmla="*/ 907348 h 935833"/>
              <a:gd name="connsiteX10" fmla="*/ 587952 w 587973"/>
              <a:gd name="connsiteY10" fmla="*/ 736565 h 935833"/>
              <a:gd name="connsiteX11" fmla="*/ 303314 w 587973"/>
              <a:gd name="connsiteY11" fmla="*/ 935812 h 935833"/>
              <a:gd name="connsiteX12" fmla="*/ 335336 w 587973"/>
              <a:gd name="connsiteY12" fmla="*/ 722333 h 935833"/>
              <a:gd name="connsiteX13" fmla="*/ 225039 w 587973"/>
              <a:gd name="connsiteY13" fmla="*/ 473275 h 935833"/>
              <a:gd name="connsiteX14" fmla="*/ 160995 w 587973"/>
              <a:gd name="connsiteY14" fmla="*/ 352304 h 935833"/>
              <a:gd name="connsiteX15" fmla="*/ 54256 w 587973"/>
              <a:gd name="connsiteY15" fmla="*/ 323840 h 935833"/>
              <a:gd name="connsiteX16" fmla="*/ 886 w 587973"/>
              <a:gd name="connsiteY16" fmla="*/ 64 h 9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973" h="935833">
                <a:moveTo>
                  <a:pt x="886" y="64"/>
                </a:moveTo>
                <a:cubicBezTo>
                  <a:pt x="8002" y="-4680"/>
                  <a:pt x="80347" y="252087"/>
                  <a:pt x="96951" y="295376"/>
                </a:cubicBezTo>
                <a:cubicBezTo>
                  <a:pt x="113555" y="338665"/>
                  <a:pt x="62557" y="213542"/>
                  <a:pt x="100509" y="259796"/>
                </a:cubicBezTo>
                <a:cubicBezTo>
                  <a:pt x="138461" y="306050"/>
                  <a:pt x="292640" y="527237"/>
                  <a:pt x="324662" y="572898"/>
                </a:cubicBezTo>
                <a:cubicBezTo>
                  <a:pt x="356684" y="618559"/>
                  <a:pt x="289082" y="516563"/>
                  <a:pt x="292640" y="533760"/>
                </a:cubicBezTo>
                <a:cubicBezTo>
                  <a:pt x="296198" y="550957"/>
                  <a:pt x="364393" y="631012"/>
                  <a:pt x="346010" y="676080"/>
                </a:cubicBezTo>
                <a:cubicBezTo>
                  <a:pt x="327627" y="721148"/>
                  <a:pt x="193610" y="790528"/>
                  <a:pt x="182343" y="804167"/>
                </a:cubicBezTo>
                <a:cubicBezTo>
                  <a:pt x="171076" y="817806"/>
                  <a:pt x="284931" y="765029"/>
                  <a:pt x="278408" y="757913"/>
                </a:cubicBezTo>
                <a:cubicBezTo>
                  <a:pt x="271885" y="750797"/>
                  <a:pt x="136682" y="736565"/>
                  <a:pt x="143205" y="761471"/>
                </a:cubicBezTo>
                <a:cubicBezTo>
                  <a:pt x="149728" y="786377"/>
                  <a:pt x="243422" y="911499"/>
                  <a:pt x="317546" y="907348"/>
                </a:cubicBezTo>
                <a:cubicBezTo>
                  <a:pt x="391670" y="903197"/>
                  <a:pt x="590324" y="731821"/>
                  <a:pt x="587952" y="736565"/>
                </a:cubicBezTo>
                <a:cubicBezTo>
                  <a:pt x="585580" y="741309"/>
                  <a:pt x="345417" y="938184"/>
                  <a:pt x="303314" y="935812"/>
                </a:cubicBezTo>
                <a:cubicBezTo>
                  <a:pt x="261211" y="933440"/>
                  <a:pt x="348382" y="799422"/>
                  <a:pt x="335336" y="722333"/>
                </a:cubicBezTo>
                <a:cubicBezTo>
                  <a:pt x="322290" y="645244"/>
                  <a:pt x="254096" y="534946"/>
                  <a:pt x="225039" y="473275"/>
                </a:cubicBezTo>
                <a:cubicBezTo>
                  <a:pt x="195982" y="411604"/>
                  <a:pt x="189459" y="377210"/>
                  <a:pt x="160995" y="352304"/>
                </a:cubicBezTo>
                <a:cubicBezTo>
                  <a:pt x="132531" y="327398"/>
                  <a:pt x="77383" y="378989"/>
                  <a:pt x="54256" y="323840"/>
                </a:cubicBezTo>
                <a:cubicBezTo>
                  <a:pt x="31129" y="268691"/>
                  <a:pt x="-6230" y="4808"/>
                  <a:pt x="88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396B33D-4EDF-8447-C9B4-8ADF344508EE}"/>
              </a:ext>
            </a:extLst>
          </p:cNvPr>
          <p:cNvSpPr/>
          <p:nvPr/>
        </p:nvSpPr>
        <p:spPr>
          <a:xfrm>
            <a:off x="6008043" y="3928247"/>
            <a:ext cx="134903" cy="707976"/>
          </a:xfrm>
          <a:custGeom>
            <a:avLst/>
            <a:gdLst>
              <a:gd name="connsiteX0" fmla="*/ 51191 w 134903"/>
              <a:gd name="connsiteY0" fmla="*/ 6875 h 707976"/>
              <a:gd name="connsiteX1" fmla="*/ 133025 w 134903"/>
              <a:gd name="connsiteY1" fmla="*/ 238144 h 707976"/>
              <a:gd name="connsiteX2" fmla="*/ 101003 w 134903"/>
              <a:gd name="connsiteY2" fmla="*/ 216796 h 707976"/>
              <a:gd name="connsiteX3" fmla="*/ 15611 w 134903"/>
              <a:gd name="connsiteY3" fmla="*/ 426716 h 707976"/>
              <a:gd name="connsiteX4" fmla="*/ 1380 w 134903"/>
              <a:gd name="connsiteY4" fmla="*/ 707797 h 707976"/>
              <a:gd name="connsiteX5" fmla="*/ 33401 w 134903"/>
              <a:gd name="connsiteY5" fmla="*/ 384021 h 707976"/>
              <a:gd name="connsiteX6" fmla="*/ 76097 w 134903"/>
              <a:gd name="connsiteY6" fmla="*/ 209680 h 707976"/>
              <a:gd name="connsiteX7" fmla="*/ 54749 w 134903"/>
              <a:gd name="connsiteY7" fmla="*/ 70919 h 707976"/>
              <a:gd name="connsiteX8" fmla="*/ 51191 w 134903"/>
              <a:gd name="connsiteY8" fmla="*/ 6875 h 7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903" h="707976">
                <a:moveTo>
                  <a:pt x="51191" y="6875"/>
                </a:moveTo>
                <a:cubicBezTo>
                  <a:pt x="64237" y="34746"/>
                  <a:pt x="124723" y="203157"/>
                  <a:pt x="133025" y="238144"/>
                </a:cubicBezTo>
                <a:cubicBezTo>
                  <a:pt x="141327" y="273131"/>
                  <a:pt x="120572" y="185367"/>
                  <a:pt x="101003" y="216796"/>
                </a:cubicBezTo>
                <a:cubicBezTo>
                  <a:pt x="81434" y="248225"/>
                  <a:pt x="32215" y="344882"/>
                  <a:pt x="15611" y="426716"/>
                </a:cubicBezTo>
                <a:cubicBezTo>
                  <a:pt x="-993" y="508550"/>
                  <a:pt x="-1585" y="714913"/>
                  <a:pt x="1380" y="707797"/>
                </a:cubicBezTo>
                <a:cubicBezTo>
                  <a:pt x="4345" y="700681"/>
                  <a:pt x="20948" y="467040"/>
                  <a:pt x="33401" y="384021"/>
                </a:cubicBezTo>
                <a:cubicBezTo>
                  <a:pt x="45854" y="301002"/>
                  <a:pt x="72539" y="261864"/>
                  <a:pt x="76097" y="209680"/>
                </a:cubicBezTo>
                <a:cubicBezTo>
                  <a:pt x="79655" y="157496"/>
                  <a:pt x="57121" y="98790"/>
                  <a:pt x="54749" y="70919"/>
                </a:cubicBezTo>
                <a:cubicBezTo>
                  <a:pt x="52377" y="43048"/>
                  <a:pt x="38145" y="-20996"/>
                  <a:pt x="51191" y="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90E2C17-C5A0-251C-8900-02B9CCFA8199}"/>
              </a:ext>
            </a:extLst>
          </p:cNvPr>
          <p:cNvSpPr/>
          <p:nvPr/>
        </p:nvSpPr>
        <p:spPr>
          <a:xfrm>
            <a:off x="5731758" y="4383343"/>
            <a:ext cx="248189" cy="1053248"/>
          </a:xfrm>
          <a:custGeom>
            <a:avLst/>
            <a:gdLst>
              <a:gd name="connsiteX0" fmla="*/ 234969 w 248189"/>
              <a:gd name="connsiteY0" fmla="*/ 84 h 1053248"/>
              <a:gd name="connsiteX1" fmla="*/ 231411 w 248189"/>
              <a:gd name="connsiteY1" fmla="*/ 398578 h 1053248"/>
              <a:gd name="connsiteX2" fmla="*/ 227853 w 248189"/>
              <a:gd name="connsiteY2" fmla="*/ 302512 h 1053248"/>
              <a:gd name="connsiteX3" fmla="*/ 181599 w 248189"/>
              <a:gd name="connsiteY3" fmla="*/ 619172 h 1053248"/>
              <a:gd name="connsiteX4" fmla="*/ 178041 w 248189"/>
              <a:gd name="connsiteY4" fmla="*/ 430599 h 1053248"/>
              <a:gd name="connsiteX5" fmla="*/ 160251 w 248189"/>
              <a:gd name="connsiteY5" fmla="*/ 686774 h 1053248"/>
              <a:gd name="connsiteX6" fmla="*/ 142461 w 248189"/>
              <a:gd name="connsiteY6" fmla="*/ 526665 h 1053248"/>
              <a:gd name="connsiteX7" fmla="*/ 42838 w 248189"/>
              <a:gd name="connsiteY7" fmla="*/ 903810 h 1053248"/>
              <a:gd name="connsiteX8" fmla="*/ 67744 w 248189"/>
              <a:gd name="connsiteY8" fmla="*/ 765049 h 1053248"/>
              <a:gd name="connsiteX9" fmla="*/ 142 w 248189"/>
              <a:gd name="connsiteY9" fmla="*/ 1053245 h 1053248"/>
              <a:gd name="connsiteX10" fmla="*/ 89092 w 248189"/>
              <a:gd name="connsiteY10" fmla="*/ 757933 h 1053248"/>
              <a:gd name="connsiteX11" fmla="*/ 238527 w 248189"/>
              <a:gd name="connsiteY11" fmla="*/ 366556 h 1053248"/>
              <a:gd name="connsiteX12" fmla="*/ 234969 w 248189"/>
              <a:gd name="connsiteY12" fmla="*/ 84 h 105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89" h="1053248">
                <a:moveTo>
                  <a:pt x="234969" y="84"/>
                </a:moveTo>
                <a:cubicBezTo>
                  <a:pt x="233783" y="5421"/>
                  <a:pt x="232597" y="348173"/>
                  <a:pt x="231411" y="398578"/>
                </a:cubicBezTo>
                <a:cubicBezTo>
                  <a:pt x="230225" y="448983"/>
                  <a:pt x="236155" y="265746"/>
                  <a:pt x="227853" y="302512"/>
                </a:cubicBezTo>
                <a:cubicBezTo>
                  <a:pt x="219551" y="339278"/>
                  <a:pt x="189901" y="597824"/>
                  <a:pt x="181599" y="619172"/>
                </a:cubicBezTo>
                <a:cubicBezTo>
                  <a:pt x="173297" y="640520"/>
                  <a:pt x="181599" y="419332"/>
                  <a:pt x="178041" y="430599"/>
                </a:cubicBezTo>
                <a:cubicBezTo>
                  <a:pt x="174483" y="441866"/>
                  <a:pt x="166181" y="670763"/>
                  <a:pt x="160251" y="686774"/>
                </a:cubicBezTo>
                <a:cubicBezTo>
                  <a:pt x="154321" y="702785"/>
                  <a:pt x="162030" y="490492"/>
                  <a:pt x="142461" y="526665"/>
                </a:cubicBezTo>
                <a:cubicBezTo>
                  <a:pt x="122892" y="562838"/>
                  <a:pt x="55291" y="864079"/>
                  <a:pt x="42838" y="903810"/>
                </a:cubicBezTo>
                <a:cubicBezTo>
                  <a:pt x="30385" y="943541"/>
                  <a:pt x="74860" y="740143"/>
                  <a:pt x="67744" y="765049"/>
                </a:cubicBezTo>
                <a:cubicBezTo>
                  <a:pt x="60628" y="789955"/>
                  <a:pt x="-3416" y="1054431"/>
                  <a:pt x="142" y="1053245"/>
                </a:cubicBezTo>
                <a:cubicBezTo>
                  <a:pt x="3700" y="1052059"/>
                  <a:pt x="49361" y="872381"/>
                  <a:pt x="89092" y="757933"/>
                </a:cubicBezTo>
                <a:cubicBezTo>
                  <a:pt x="128823" y="643485"/>
                  <a:pt x="215400" y="489306"/>
                  <a:pt x="238527" y="366556"/>
                </a:cubicBezTo>
                <a:cubicBezTo>
                  <a:pt x="261654" y="243806"/>
                  <a:pt x="236155" y="-5253"/>
                  <a:pt x="23496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0D66CA6-F456-B35B-4C6F-C2C177BAF72A}"/>
              </a:ext>
            </a:extLst>
          </p:cNvPr>
          <p:cNvSpPr/>
          <p:nvPr/>
        </p:nvSpPr>
        <p:spPr>
          <a:xfrm>
            <a:off x="5379610" y="5302521"/>
            <a:ext cx="254202" cy="1079915"/>
          </a:xfrm>
          <a:custGeom>
            <a:avLst/>
            <a:gdLst>
              <a:gd name="connsiteX0" fmla="*/ 245551 w 254202"/>
              <a:gd name="connsiteY0" fmla="*/ 5980 h 1079915"/>
              <a:gd name="connsiteX1" fmla="*/ 92558 w 254202"/>
              <a:gd name="connsiteY1" fmla="*/ 183879 h 1079915"/>
              <a:gd name="connsiteX2" fmla="*/ 103232 w 254202"/>
              <a:gd name="connsiteY2" fmla="*/ 119835 h 1079915"/>
              <a:gd name="connsiteX3" fmla="*/ 117464 w 254202"/>
              <a:gd name="connsiteY3" fmla="*/ 525445 h 1079915"/>
              <a:gd name="connsiteX4" fmla="*/ 121022 w 254202"/>
              <a:gd name="connsiteY4" fmla="*/ 368894 h 1079915"/>
              <a:gd name="connsiteX5" fmla="*/ 99674 w 254202"/>
              <a:gd name="connsiteY5" fmla="*/ 1055583 h 1079915"/>
              <a:gd name="connsiteX6" fmla="*/ 106790 w 254202"/>
              <a:gd name="connsiteY6" fmla="*/ 909706 h 1079915"/>
              <a:gd name="connsiteX7" fmla="*/ 96116 w 254202"/>
              <a:gd name="connsiteY7" fmla="*/ 753155 h 1079915"/>
              <a:gd name="connsiteX8" fmla="*/ 51 w 254202"/>
              <a:gd name="connsiteY8" fmla="*/ 422263 h 1079915"/>
              <a:gd name="connsiteX9" fmla="*/ 110348 w 254202"/>
              <a:gd name="connsiteY9" fmla="*/ 820757 h 1079915"/>
              <a:gd name="connsiteX10" fmla="*/ 49862 w 254202"/>
              <a:gd name="connsiteY10" fmla="*/ 514771 h 1079915"/>
              <a:gd name="connsiteX11" fmla="*/ 96116 w 254202"/>
              <a:gd name="connsiteY11" fmla="*/ 336872 h 1079915"/>
              <a:gd name="connsiteX12" fmla="*/ 81884 w 254202"/>
              <a:gd name="connsiteY12" fmla="*/ 226575 h 1079915"/>
              <a:gd name="connsiteX13" fmla="*/ 220645 w 254202"/>
              <a:gd name="connsiteY13" fmla="*/ 55792 h 1079915"/>
              <a:gd name="connsiteX14" fmla="*/ 245551 w 254202"/>
              <a:gd name="connsiteY14" fmla="*/ 5980 h 107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202" h="1079915">
                <a:moveTo>
                  <a:pt x="245551" y="5980"/>
                </a:moveTo>
                <a:cubicBezTo>
                  <a:pt x="224203" y="27328"/>
                  <a:pt x="116278" y="164903"/>
                  <a:pt x="92558" y="183879"/>
                </a:cubicBezTo>
                <a:cubicBezTo>
                  <a:pt x="68838" y="202855"/>
                  <a:pt x="99081" y="62907"/>
                  <a:pt x="103232" y="119835"/>
                </a:cubicBezTo>
                <a:cubicBezTo>
                  <a:pt x="107383" y="176763"/>
                  <a:pt x="114499" y="483935"/>
                  <a:pt x="117464" y="525445"/>
                </a:cubicBezTo>
                <a:cubicBezTo>
                  <a:pt x="120429" y="566955"/>
                  <a:pt x="123987" y="280538"/>
                  <a:pt x="121022" y="368894"/>
                </a:cubicBezTo>
                <a:cubicBezTo>
                  <a:pt x="118057" y="457250"/>
                  <a:pt x="102046" y="965448"/>
                  <a:pt x="99674" y="1055583"/>
                </a:cubicBezTo>
                <a:cubicBezTo>
                  <a:pt x="97302" y="1145718"/>
                  <a:pt x="107383" y="960111"/>
                  <a:pt x="106790" y="909706"/>
                </a:cubicBezTo>
                <a:cubicBezTo>
                  <a:pt x="106197" y="859301"/>
                  <a:pt x="113906" y="834396"/>
                  <a:pt x="96116" y="753155"/>
                </a:cubicBezTo>
                <a:cubicBezTo>
                  <a:pt x="78326" y="671914"/>
                  <a:pt x="-2321" y="410996"/>
                  <a:pt x="51" y="422263"/>
                </a:cubicBezTo>
                <a:cubicBezTo>
                  <a:pt x="2423" y="433530"/>
                  <a:pt x="102046" y="805339"/>
                  <a:pt x="110348" y="820757"/>
                </a:cubicBezTo>
                <a:cubicBezTo>
                  <a:pt x="118650" y="836175"/>
                  <a:pt x="52234" y="595418"/>
                  <a:pt x="49862" y="514771"/>
                </a:cubicBezTo>
                <a:cubicBezTo>
                  <a:pt x="47490" y="434124"/>
                  <a:pt x="90779" y="384905"/>
                  <a:pt x="96116" y="336872"/>
                </a:cubicBezTo>
                <a:cubicBezTo>
                  <a:pt x="101453" y="288839"/>
                  <a:pt x="61129" y="273422"/>
                  <a:pt x="81884" y="226575"/>
                </a:cubicBezTo>
                <a:cubicBezTo>
                  <a:pt x="102639" y="179728"/>
                  <a:pt x="220645" y="55792"/>
                  <a:pt x="220645" y="55792"/>
                </a:cubicBezTo>
                <a:cubicBezTo>
                  <a:pt x="244958" y="24956"/>
                  <a:pt x="266899" y="-15368"/>
                  <a:pt x="245551" y="5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D0EA2A0-5BBF-57AE-6A54-E4056F497060}"/>
              </a:ext>
            </a:extLst>
          </p:cNvPr>
          <p:cNvSpPr/>
          <p:nvPr/>
        </p:nvSpPr>
        <p:spPr>
          <a:xfrm>
            <a:off x="5564157" y="5433005"/>
            <a:ext cx="193370" cy="1152935"/>
          </a:xfrm>
          <a:custGeom>
            <a:avLst/>
            <a:gdLst>
              <a:gd name="connsiteX0" fmla="*/ 139280 w 193370"/>
              <a:gd name="connsiteY0" fmla="*/ 25 h 1152935"/>
              <a:gd name="connsiteX1" fmla="*/ 96584 w 193370"/>
              <a:gd name="connsiteY1" fmla="*/ 163692 h 1152935"/>
              <a:gd name="connsiteX2" fmla="*/ 100142 w 193370"/>
              <a:gd name="connsiteY2" fmla="*/ 441214 h 1152935"/>
              <a:gd name="connsiteX3" fmla="*/ 93026 w 193370"/>
              <a:gd name="connsiteY3" fmla="*/ 309569 h 1152935"/>
              <a:gd name="connsiteX4" fmla="*/ 192649 w 193370"/>
              <a:gd name="connsiteY4" fmla="*/ 601323 h 1152935"/>
              <a:gd name="connsiteX5" fmla="*/ 132164 w 193370"/>
              <a:gd name="connsiteY5" fmla="*/ 491026 h 1152935"/>
              <a:gd name="connsiteX6" fmla="*/ 25424 w 193370"/>
              <a:gd name="connsiteY6" fmla="*/ 747200 h 1152935"/>
              <a:gd name="connsiteX7" fmla="*/ 518 w 193370"/>
              <a:gd name="connsiteY7" fmla="*/ 1152810 h 1152935"/>
              <a:gd name="connsiteX8" fmla="*/ 39656 w 193370"/>
              <a:gd name="connsiteY8" fmla="*/ 786338 h 1152935"/>
              <a:gd name="connsiteX9" fmla="*/ 110816 w 193370"/>
              <a:gd name="connsiteY9" fmla="*/ 409193 h 1152935"/>
              <a:gd name="connsiteX10" fmla="*/ 64562 w 193370"/>
              <a:gd name="connsiteY10" fmla="*/ 174366 h 1152935"/>
              <a:gd name="connsiteX11" fmla="*/ 139280 w 193370"/>
              <a:gd name="connsiteY11" fmla="*/ 25 h 1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370" h="1152935">
                <a:moveTo>
                  <a:pt x="139280" y="25"/>
                </a:moveTo>
                <a:cubicBezTo>
                  <a:pt x="144617" y="-1754"/>
                  <a:pt x="103107" y="90161"/>
                  <a:pt x="96584" y="163692"/>
                </a:cubicBezTo>
                <a:cubicBezTo>
                  <a:pt x="90061" y="237223"/>
                  <a:pt x="100735" y="416901"/>
                  <a:pt x="100142" y="441214"/>
                </a:cubicBezTo>
                <a:cubicBezTo>
                  <a:pt x="99549" y="465527"/>
                  <a:pt x="77608" y="282884"/>
                  <a:pt x="93026" y="309569"/>
                </a:cubicBezTo>
                <a:cubicBezTo>
                  <a:pt x="108444" y="336254"/>
                  <a:pt x="186126" y="571080"/>
                  <a:pt x="192649" y="601323"/>
                </a:cubicBezTo>
                <a:cubicBezTo>
                  <a:pt x="199172" y="631566"/>
                  <a:pt x="160035" y="466713"/>
                  <a:pt x="132164" y="491026"/>
                </a:cubicBezTo>
                <a:cubicBezTo>
                  <a:pt x="104293" y="515339"/>
                  <a:pt x="47365" y="636903"/>
                  <a:pt x="25424" y="747200"/>
                </a:cubicBezTo>
                <a:cubicBezTo>
                  <a:pt x="3483" y="857497"/>
                  <a:pt x="-1854" y="1146287"/>
                  <a:pt x="518" y="1152810"/>
                </a:cubicBezTo>
                <a:cubicBezTo>
                  <a:pt x="2890" y="1159333"/>
                  <a:pt x="21273" y="910274"/>
                  <a:pt x="39656" y="786338"/>
                </a:cubicBezTo>
                <a:cubicBezTo>
                  <a:pt x="58039" y="662402"/>
                  <a:pt x="106665" y="511188"/>
                  <a:pt x="110816" y="409193"/>
                </a:cubicBezTo>
                <a:cubicBezTo>
                  <a:pt x="114967" y="307198"/>
                  <a:pt x="62783" y="236631"/>
                  <a:pt x="64562" y="174366"/>
                </a:cubicBezTo>
                <a:cubicBezTo>
                  <a:pt x="66341" y="112101"/>
                  <a:pt x="133943" y="1804"/>
                  <a:pt x="1392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円/楕円 1075">
            <a:extLst>
              <a:ext uri="{FF2B5EF4-FFF2-40B4-BE49-F238E27FC236}">
                <a16:creationId xmlns:a16="http://schemas.microsoft.com/office/drawing/2014/main" id="{81689E23-0475-8FEE-F451-39F4E490FB4C}"/>
              </a:ext>
            </a:extLst>
          </p:cNvPr>
          <p:cNvSpPr/>
          <p:nvPr/>
        </p:nvSpPr>
        <p:spPr>
          <a:xfrm>
            <a:off x="1740028" y="5641718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>
            <a:extLst>
              <a:ext uri="{FF2B5EF4-FFF2-40B4-BE49-F238E27FC236}">
                <a16:creationId xmlns:a16="http://schemas.microsoft.com/office/drawing/2014/main" id="{8FC8D10E-DBF5-EC1A-A20B-531CB0B7C352}"/>
              </a:ext>
            </a:extLst>
          </p:cNvPr>
          <p:cNvSpPr/>
          <p:nvPr/>
        </p:nvSpPr>
        <p:spPr>
          <a:xfrm>
            <a:off x="3668823" y="6172821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BBBB330-4B15-AA78-6C38-E6177B239839}"/>
              </a:ext>
            </a:extLst>
          </p:cNvPr>
          <p:cNvSpPr/>
          <p:nvPr/>
        </p:nvSpPr>
        <p:spPr>
          <a:xfrm>
            <a:off x="2145915" y="4002179"/>
            <a:ext cx="130956" cy="175221"/>
          </a:xfrm>
          <a:custGeom>
            <a:avLst/>
            <a:gdLst>
              <a:gd name="connsiteX0" fmla="*/ 126437 w 130956"/>
              <a:gd name="connsiteY0" fmla="*/ 27 h 175221"/>
              <a:gd name="connsiteX1" fmla="*/ 119613 w 130956"/>
              <a:gd name="connsiteY1" fmla="*/ 105797 h 175221"/>
              <a:gd name="connsiteX2" fmla="*/ 195 w 130956"/>
              <a:gd name="connsiteY2" fmla="*/ 174036 h 175221"/>
              <a:gd name="connsiteX3" fmla="*/ 92318 w 130956"/>
              <a:gd name="connsiteY3" fmla="*/ 146740 h 175221"/>
              <a:gd name="connsiteX4" fmla="*/ 123025 w 130956"/>
              <a:gd name="connsiteY4" fmla="*/ 116033 h 175221"/>
              <a:gd name="connsiteX5" fmla="*/ 126437 w 130956"/>
              <a:gd name="connsiteY5" fmla="*/ 27 h 17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56" h="175221">
                <a:moveTo>
                  <a:pt x="126437" y="27"/>
                </a:moveTo>
                <a:cubicBezTo>
                  <a:pt x="125868" y="-1679"/>
                  <a:pt x="140653" y="76796"/>
                  <a:pt x="119613" y="105797"/>
                </a:cubicBezTo>
                <a:cubicBezTo>
                  <a:pt x="98573" y="134798"/>
                  <a:pt x="4744" y="167212"/>
                  <a:pt x="195" y="174036"/>
                </a:cubicBezTo>
                <a:cubicBezTo>
                  <a:pt x="-4354" y="180860"/>
                  <a:pt x="71846" y="156407"/>
                  <a:pt x="92318" y="146740"/>
                </a:cubicBezTo>
                <a:cubicBezTo>
                  <a:pt x="112790" y="137073"/>
                  <a:pt x="116201" y="134799"/>
                  <a:pt x="123025" y="116033"/>
                </a:cubicBezTo>
                <a:cubicBezTo>
                  <a:pt x="129849" y="97267"/>
                  <a:pt x="127006" y="1733"/>
                  <a:pt x="126437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4BB5F83-A896-E3B1-69EC-297A5F34F961}"/>
              </a:ext>
            </a:extLst>
          </p:cNvPr>
          <p:cNvSpPr/>
          <p:nvPr/>
        </p:nvSpPr>
        <p:spPr>
          <a:xfrm>
            <a:off x="1995918" y="4056781"/>
            <a:ext cx="41010" cy="130162"/>
          </a:xfrm>
          <a:custGeom>
            <a:avLst/>
            <a:gdLst>
              <a:gd name="connsiteX0" fmla="*/ 13715 w 41010"/>
              <a:gd name="connsiteY0" fmla="*/ 16 h 130162"/>
              <a:gd name="connsiteX1" fmla="*/ 6891 w 41010"/>
              <a:gd name="connsiteY1" fmla="*/ 78491 h 130162"/>
              <a:gd name="connsiteX2" fmla="*/ 41010 w 41010"/>
              <a:gd name="connsiteY2" fmla="*/ 129670 h 130162"/>
              <a:gd name="connsiteX3" fmla="*/ 6891 w 41010"/>
              <a:gd name="connsiteY3" fmla="*/ 105786 h 130162"/>
              <a:gd name="connsiteX4" fmla="*/ 67 w 41010"/>
              <a:gd name="connsiteY4" fmla="*/ 85315 h 130162"/>
              <a:gd name="connsiteX5" fmla="*/ 13715 w 41010"/>
              <a:gd name="connsiteY5" fmla="*/ 16 h 13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10" h="130162">
                <a:moveTo>
                  <a:pt x="13715" y="16"/>
                </a:moveTo>
                <a:cubicBezTo>
                  <a:pt x="14852" y="-1121"/>
                  <a:pt x="2342" y="56882"/>
                  <a:pt x="6891" y="78491"/>
                </a:cubicBezTo>
                <a:cubicBezTo>
                  <a:pt x="11440" y="100100"/>
                  <a:pt x="41010" y="125121"/>
                  <a:pt x="41010" y="129670"/>
                </a:cubicBezTo>
                <a:cubicBezTo>
                  <a:pt x="41010" y="134219"/>
                  <a:pt x="6891" y="105786"/>
                  <a:pt x="6891" y="105786"/>
                </a:cubicBezTo>
                <a:cubicBezTo>
                  <a:pt x="67" y="98394"/>
                  <a:pt x="1204" y="97825"/>
                  <a:pt x="67" y="85315"/>
                </a:cubicBezTo>
                <a:cubicBezTo>
                  <a:pt x="-1070" y="72805"/>
                  <a:pt x="12578" y="1153"/>
                  <a:pt x="13715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FC39583-A69D-D60F-D9E2-8754FD666BE7}"/>
              </a:ext>
            </a:extLst>
          </p:cNvPr>
          <p:cNvSpPr/>
          <p:nvPr/>
        </p:nvSpPr>
        <p:spPr>
          <a:xfrm>
            <a:off x="1890017" y="4182639"/>
            <a:ext cx="120058" cy="78989"/>
          </a:xfrm>
          <a:custGeom>
            <a:avLst/>
            <a:gdLst>
              <a:gd name="connsiteX0" fmla="*/ 198 w 120058"/>
              <a:gd name="connsiteY0" fmla="*/ 400 h 78989"/>
              <a:gd name="connsiteX1" fmla="*/ 58201 w 120058"/>
              <a:gd name="connsiteY1" fmla="*/ 24283 h 78989"/>
              <a:gd name="connsiteX2" fmla="*/ 119616 w 120058"/>
              <a:gd name="connsiteY2" fmla="*/ 78874 h 78989"/>
              <a:gd name="connsiteX3" fmla="*/ 85496 w 120058"/>
              <a:gd name="connsiteY3" fmla="*/ 37931 h 78989"/>
              <a:gd name="connsiteX4" fmla="*/ 78673 w 120058"/>
              <a:gd name="connsiteY4" fmla="*/ 10636 h 78989"/>
              <a:gd name="connsiteX5" fmla="*/ 198 w 120058"/>
              <a:gd name="connsiteY5" fmla="*/ 400 h 7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8" h="78989">
                <a:moveTo>
                  <a:pt x="198" y="400"/>
                </a:moveTo>
                <a:cubicBezTo>
                  <a:pt x="-3214" y="2675"/>
                  <a:pt x="38298" y="11204"/>
                  <a:pt x="58201" y="24283"/>
                </a:cubicBezTo>
                <a:cubicBezTo>
                  <a:pt x="78104" y="37362"/>
                  <a:pt x="115067" y="76599"/>
                  <a:pt x="119616" y="78874"/>
                </a:cubicBezTo>
                <a:cubicBezTo>
                  <a:pt x="124165" y="81149"/>
                  <a:pt x="92320" y="49304"/>
                  <a:pt x="85496" y="37931"/>
                </a:cubicBezTo>
                <a:cubicBezTo>
                  <a:pt x="78672" y="26558"/>
                  <a:pt x="89477" y="15185"/>
                  <a:pt x="78673" y="10636"/>
                </a:cubicBezTo>
                <a:cubicBezTo>
                  <a:pt x="67869" y="6087"/>
                  <a:pt x="3610" y="-1875"/>
                  <a:pt x="198" y="4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37323A-0573-4F7E-48FC-F517E799571D}"/>
              </a:ext>
            </a:extLst>
          </p:cNvPr>
          <p:cNvSpPr/>
          <p:nvPr/>
        </p:nvSpPr>
        <p:spPr>
          <a:xfrm>
            <a:off x="2379901" y="3986963"/>
            <a:ext cx="281810" cy="76988"/>
          </a:xfrm>
          <a:custGeom>
            <a:avLst/>
            <a:gdLst>
              <a:gd name="connsiteX0" fmla="*/ 1633 w 281810"/>
              <a:gd name="connsiteY0" fmla="*/ 76658 h 76988"/>
              <a:gd name="connsiteX1" fmla="*/ 97168 w 281810"/>
              <a:gd name="connsiteY1" fmla="*/ 28891 h 76988"/>
              <a:gd name="connsiteX2" fmla="*/ 278000 w 281810"/>
              <a:gd name="connsiteY2" fmla="*/ 25479 h 76988"/>
              <a:gd name="connsiteX3" fmla="*/ 216586 w 281810"/>
              <a:gd name="connsiteY3" fmla="*/ 18655 h 76988"/>
              <a:gd name="connsiteX4" fmla="*/ 172230 w 281810"/>
              <a:gd name="connsiteY4" fmla="*/ 1595 h 76988"/>
              <a:gd name="connsiteX5" fmla="*/ 1633 w 281810"/>
              <a:gd name="connsiteY5" fmla="*/ 76658 h 7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10" h="76988">
                <a:moveTo>
                  <a:pt x="1633" y="76658"/>
                </a:moveTo>
                <a:cubicBezTo>
                  <a:pt x="-10877" y="81207"/>
                  <a:pt x="51107" y="37421"/>
                  <a:pt x="97168" y="28891"/>
                </a:cubicBezTo>
                <a:cubicBezTo>
                  <a:pt x="143229" y="20361"/>
                  <a:pt x="258097" y="27185"/>
                  <a:pt x="278000" y="25479"/>
                </a:cubicBezTo>
                <a:cubicBezTo>
                  <a:pt x="297903" y="23773"/>
                  <a:pt x="234214" y="22636"/>
                  <a:pt x="216586" y="18655"/>
                </a:cubicBezTo>
                <a:cubicBezTo>
                  <a:pt x="198958" y="14674"/>
                  <a:pt x="202369" y="-5798"/>
                  <a:pt x="172230" y="1595"/>
                </a:cubicBezTo>
                <a:cubicBezTo>
                  <a:pt x="142091" y="8987"/>
                  <a:pt x="14143" y="72109"/>
                  <a:pt x="1633" y="766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3BAE14C-0E98-4103-593E-079143F9F8BD}"/>
              </a:ext>
            </a:extLst>
          </p:cNvPr>
          <p:cNvSpPr/>
          <p:nvPr/>
        </p:nvSpPr>
        <p:spPr>
          <a:xfrm>
            <a:off x="3144904" y="3439437"/>
            <a:ext cx="80624" cy="318002"/>
          </a:xfrm>
          <a:custGeom>
            <a:avLst/>
            <a:gdLst>
              <a:gd name="connsiteX0" fmla="*/ 38279 w 80624"/>
              <a:gd name="connsiteY0" fmla="*/ 84 h 318002"/>
              <a:gd name="connsiteX1" fmla="*/ 65061 w 80624"/>
              <a:gd name="connsiteY1" fmla="*/ 137818 h 318002"/>
              <a:gd name="connsiteX2" fmla="*/ 20 w 80624"/>
              <a:gd name="connsiteY2" fmla="*/ 317637 h 318002"/>
              <a:gd name="connsiteX3" fmla="*/ 72713 w 80624"/>
              <a:gd name="connsiteY3" fmla="*/ 183730 h 318002"/>
              <a:gd name="connsiteX4" fmla="*/ 76539 w 80624"/>
              <a:gd name="connsiteY4" fmla="*/ 156948 h 318002"/>
              <a:gd name="connsiteX5" fmla="*/ 38279 w 80624"/>
              <a:gd name="connsiteY5" fmla="*/ 84 h 31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24" h="318002">
                <a:moveTo>
                  <a:pt x="38279" y="84"/>
                </a:moveTo>
                <a:cubicBezTo>
                  <a:pt x="36366" y="-3104"/>
                  <a:pt x="71438" y="84893"/>
                  <a:pt x="65061" y="137818"/>
                </a:cubicBezTo>
                <a:cubicBezTo>
                  <a:pt x="58685" y="190744"/>
                  <a:pt x="-1255" y="309985"/>
                  <a:pt x="20" y="317637"/>
                </a:cubicBezTo>
                <a:cubicBezTo>
                  <a:pt x="1295" y="325289"/>
                  <a:pt x="59960" y="210511"/>
                  <a:pt x="72713" y="183730"/>
                </a:cubicBezTo>
                <a:cubicBezTo>
                  <a:pt x="85466" y="156949"/>
                  <a:pt x="79727" y="183092"/>
                  <a:pt x="76539" y="156948"/>
                </a:cubicBezTo>
                <a:cubicBezTo>
                  <a:pt x="73351" y="130804"/>
                  <a:pt x="40192" y="3272"/>
                  <a:pt x="38279" y="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9F17F61-7108-5BF4-1E95-42E0D643B5DB}"/>
              </a:ext>
            </a:extLst>
          </p:cNvPr>
          <p:cNvSpPr/>
          <p:nvPr/>
        </p:nvSpPr>
        <p:spPr>
          <a:xfrm>
            <a:off x="1827212" y="3435619"/>
            <a:ext cx="162487" cy="266846"/>
          </a:xfrm>
          <a:custGeom>
            <a:avLst/>
            <a:gdLst>
              <a:gd name="connsiteX0" fmla="*/ 162278 w 162487"/>
              <a:gd name="connsiteY0" fmla="*/ 76 h 266846"/>
              <a:gd name="connsiteX1" fmla="*/ 51325 w 162487"/>
              <a:gd name="connsiteY1" fmla="*/ 103377 h 266846"/>
              <a:gd name="connsiteX2" fmla="*/ 1588 w 162487"/>
              <a:gd name="connsiteY2" fmla="*/ 264066 h 266846"/>
              <a:gd name="connsiteX3" fmla="*/ 13066 w 162487"/>
              <a:gd name="connsiteY3" fmla="*/ 199025 h 266846"/>
              <a:gd name="connsiteX4" fmla="*/ 20718 w 162487"/>
              <a:gd name="connsiteY4" fmla="*/ 118681 h 266846"/>
              <a:gd name="connsiteX5" fmla="*/ 162278 w 162487"/>
              <a:gd name="connsiteY5" fmla="*/ 76 h 26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87" h="266846">
                <a:moveTo>
                  <a:pt x="162278" y="76"/>
                </a:moveTo>
                <a:cubicBezTo>
                  <a:pt x="167379" y="-2475"/>
                  <a:pt x="78107" y="59379"/>
                  <a:pt x="51325" y="103377"/>
                </a:cubicBezTo>
                <a:cubicBezTo>
                  <a:pt x="24543" y="147375"/>
                  <a:pt x="7964" y="248125"/>
                  <a:pt x="1588" y="264066"/>
                </a:cubicBezTo>
                <a:cubicBezTo>
                  <a:pt x="-4789" y="280007"/>
                  <a:pt x="9878" y="223256"/>
                  <a:pt x="13066" y="199025"/>
                </a:cubicBezTo>
                <a:cubicBezTo>
                  <a:pt x="16254" y="174794"/>
                  <a:pt x="-2238" y="149288"/>
                  <a:pt x="20718" y="118681"/>
                </a:cubicBezTo>
                <a:cubicBezTo>
                  <a:pt x="43674" y="88074"/>
                  <a:pt x="157177" y="2627"/>
                  <a:pt x="162278" y="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BFEED8E6-6834-FFD6-89CB-17383A2EA68A}"/>
              </a:ext>
            </a:extLst>
          </p:cNvPr>
          <p:cNvSpPr/>
          <p:nvPr/>
        </p:nvSpPr>
        <p:spPr>
          <a:xfrm>
            <a:off x="2313034" y="3439071"/>
            <a:ext cx="327581" cy="303739"/>
          </a:xfrm>
          <a:custGeom>
            <a:avLst/>
            <a:gdLst>
              <a:gd name="connsiteX0" fmla="*/ 326866 w 327581"/>
              <a:gd name="connsiteY0" fmla="*/ 450 h 303739"/>
              <a:gd name="connsiteX1" fmla="*/ 181480 w 327581"/>
              <a:gd name="connsiteY1" fmla="*/ 84621 h 303739"/>
              <a:gd name="connsiteX2" fmla="*/ 1661 w 327581"/>
              <a:gd name="connsiteY2" fmla="*/ 302700 h 303739"/>
              <a:gd name="connsiteX3" fmla="*/ 93483 w 327581"/>
              <a:gd name="connsiteY3" fmla="*/ 164966 h 303739"/>
              <a:gd name="connsiteX4" fmla="*/ 120265 w 327581"/>
              <a:gd name="connsiteY4" fmla="*/ 115229 h 303739"/>
              <a:gd name="connsiteX5" fmla="*/ 326866 w 327581"/>
              <a:gd name="connsiteY5" fmla="*/ 450 h 30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81" h="303739">
                <a:moveTo>
                  <a:pt x="326866" y="450"/>
                </a:moveTo>
                <a:cubicBezTo>
                  <a:pt x="337069" y="-4651"/>
                  <a:pt x="235681" y="34246"/>
                  <a:pt x="181480" y="84621"/>
                </a:cubicBezTo>
                <a:cubicBezTo>
                  <a:pt x="127279" y="134996"/>
                  <a:pt x="16327" y="289309"/>
                  <a:pt x="1661" y="302700"/>
                </a:cubicBezTo>
                <a:cubicBezTo>
                  <a:pt x="-13005" y="316091"/>
                  <a:pt x="73716" y="196211"/>
                  <a:pt x="93483" y="164966"/>
                </a:cubicBezTo>
                <a:cubicBezTo>
                  <a:pt x="113250" y="133721"/>
                  <a:pt x="85194" y="140735"/>
                  <a:pt x="120265" y="115229"/>
                </a:cubicBezTo>
                <a:cubicBezTo>
                  <a:pt x="155336" y="89723"/>
                  <a:pt x="316663" y="5551"/>
                  <a:pt x="326866" y="4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436CCB8-97DD-7F73-5A3C-DFA87399C893}"/>
              </a:ext>
            </a:extLst>
          </p:cNvPr>
          <p:cNvSpPr/>
          <p:nvPr/>
        </p:nvSpPr>
        <p:spPr>
          <a:xfrm>
            <a:off x="1923892" y="3523528"/>
            <a:ext cx="190622" cy="330698"/>
          </a:xfrm>
          <a:custGeom>
            <a:avLst/>
            <a:gdLst>
              <a:gd name="connsiteX0" fmla="*/ 180376 w 190622"/>
              <a:gd name="connsiteY0" fmla="*/ 164 h 330698"/>
              <a:gd name="connsiteX1" fmla="*/ 176550 w 190622"/>
              <a:gd name="connsiteY1" fmla="*/ 114942 h 330698"/>
              <a:gd name="connsiteX2" fmla="*/ 557 w 190622"/>
              <a:gd name="connsiteY2" fmla="*/ 329195 h 330698"/>
              <a:gd name="connsiteX3" fmla="*/ 122987 w 190622"/>
              <a:gd name="connsiteY3" fmla="*/ 206765 h 330698"/>
              <a:gd name="connsiteX4" fmla="*/ 184202 w 190622"/>
              <a:gd name="connsiteY4" fmla="*/ 137898 h 330698"/>
              <a:gd name="connsiteX5" fmla="*/ 180376 w 190622"/>
              <a:gd name="connsiteY5" fmla="*/ 164 h 33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22" h="330698">
                <a:moveTo>
                  <a:pt x="180376" y="164"/>
                </a:moveTo>
                <a:cubicBezTo>
                  <a:pt x="179101" y="-3662"/>
                  <a:pt x="206520" y="60104"/>
                  <a:pt x="176550" y="114942"/>
                </a:cubicBezTo>
                <a:cubicBezTo>
                  <a:pt x="146580" y="169781"/>
                  <a:pt x="9484" y="313891"/>
                  <a:pt x="557" y="329195"/>
                </a:cubicBezTo>
                <a:cubicBezTo>
                  <a:pt x="-8370" y="344499"/>
                  <a:pt x="92380" y="238648"/>
                  <a:pt x="122987" y="206765"/>
                </a:cubicBezTo>
                <a:cubicBezTo>
                  <a:pt x="153594" y="174882"/>
                  <a:pt x="172087" y="169781"/>
                  <a:pt x="184202" y="137898"/>
                </a:cubicBezTo>
                <a:cubicBezTo>
                  <a:pt x="196317" y="106015"/>
                  <a:pt x="181651" y="3990"/>
                  <a:pt x="180376" y="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533C339-198A-56C1-BB60-4C42E68A559D}"/>
              </a:ext>
            </a:extLst>
          </p:cNvPr>
          <p:cNvSpPr/>
          <p:nvPr/>
        </p:nvSpPr>
        <p:spPr>
          <a:xfrm>
            <a:off x="3594917" y="4388351"/>
            <a:ext cx="299313" cy="135549"/>
          </a:xfrm>
          <a:custGeom>
            <a:avLst/>
            <a:gdLst>
              <a:gd name="connsiteX0" fmla="*/ 6039 w 299313"/>
              <a:gd name="connsiteY0" fmla="*/ 135097 h 135549"/>
              <a:gd name="connsiteX1" fmla="*/ 58637 w 299313"/>
              <a:gd name="connsiteY1" fmla="*/ 62268 h 135549"/>
              <a:gd name="connsiteX2" fmla="*/ 297352 w 299313"/>
              <a:gd name="connsiteY2" fmla="*/ 1578 h 135549"/>
              <a:gd name="connsiteX3" fmla="*/ 163833 w 299313"/>
              <a:gd name="connsiteY3" fmla="*/ 25854 h 135549"/>
              <a:gd name="connsiteX4" fmla="*/ 6039 w 299313"/>
              <a:gd name="connsiteY4" fmla="*/ 135097 h 13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13" h="135549">
                <a:moveTo>
                  <a:pt x="6039" y="135097"/>
                </a:moveTo>
                <a:cubicBezTo>
                  <a:pt x="-11494" y="141166"/>
                  <a:pt x="10085" y="84521"/>
                  <a:pt x="58637" y="62268"/>
                </a:cubicBezTo>
                <a:cubicBezTo>
                  <a:pt x="107189" y="40015"/>
                  <a:pt x="279819" y="7647"/>
                  <a:pt x="297352" y="1578"/>
                </a:cubicBezTo>
                <a:cubicBezTo>
                  <a:pt x="314885" y="-4491"/>
                  <a:pt x="210362" y="7647"/>
                  <a:pt x="163833" y="25854"/>
                </a:cubicBezTo>
                <a:cubicBezTo>
                  <a:pt x="117304" y="44061"/>
                  <a:pt x="23572" y="129028"/>
                  <a:pt x="6039" y="1350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5BF790CE-7032-AC35-9EB0-F7C478937603}"/>
              </a:ext>
            </a:extLst>
          </p:cNvPr>
          <p:cNvSpPr/>
          <p:nvPr/>
        </p:nvSpPr>
        <p:spPr>
          <a:xfrm>
            <a:off x="3186939" y="4845852"/>
            <a:ext cx="424304" cy="183825"/>
          </a:xfrm>
          <a:custGeom>
            <a:avLst/>
            <a:gdLst>
              <a:gd name="connsiteX0" fmla="*/ 1323 w 424304"/>
              <a:gd name="connsiteY0" fmla="*/ 183348 h 183825"/>
              <a:gd name="connsiteX1" fmla="*/ 191486 w 424304"/>
              <a:gd name="connsiteY1" fmla="*/ 66013 h 183825"/>
              <a:gd name="connsiteX2" fmla="*/ 422109 w 424304"/>
              <a:gd name="connsiteY2" fmla="*/ 13415 h 183825"/>
              <a:gd name="connsiteX3" fmla="*/ 288590 w 424304"/>
              <a:gd name="connsiteY3" fmla="*/ 17461 h 183825"/>
              <a:gd name="connsiteX4" fmla="*/ 1323 w 424304"/>
              <a:gd name="connsiteY4" fmla="*/ 183348 h 18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304" h="183825">
                <a:moveTo>
                  <a:pt x="1323" y="183348"/>
                </a:moveTo>
                <a:cubicBezTo>
                  <a:pt x="-14861" y="191440"/>
                  <a:pt x="121355" y="94335"/>
                  <a:pt x="191486" y="66013"/>
                </a:cubicBezTo>
                <a:cubicBezTo>
                  <a:pt x="261617" y="37691"/>
                  <a:pt x="405925" y="21507"/>
                  <a:pt x="422109" y="13415"/>
                </a:cubicBezTo>
                <a:cubicBezTo>
                  <a:pt x="438293" y="5323"/>
                  <a:pt x="362093" y="-14233"/>
                  <a:pt x="288590" y="17461"/>
                </a:cubicBezTo>
                <a:cubicBezTo>
                  <a:pt x="215087" y="49155"/>
                  <a:pt x="17507" y="175256"/>
                  <a:pt x="1323" y="1833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712DE82A-F1F8-8370-14C3-4B3F54953713}"/>
              </a:ext>
            </a:extLst>
          </p:cNvPr>
          <p:cNvSpPr/>
          <p:nvPr/>
        </p:nvSpPr>
        <p:spPr>
          <a:xfrm>
            <a:off x="3094362" y="5546933"/>
            <a:ext cx="224047" cy="191481"/>
          </a:xfrm>
          <a:custGeom>
            <a:avLst/>
            <a:gdLst>
              <a:gd name="connsiteX0" fmla="*/ 842 w 224047"/>
              <a:gd name="connsiteY0" fmla="*/ 157 h 191481"/>
              <a:gd name="connsiteX1" fmla="*/ 81762 w 224047"/>
              <a:gd name="connsiteY1" fmla="*/ 129630 h 191481"/>
              <a:gd name="connsiteX2" fmla="*/ 223373 w 224047"/>
              <a:gd name="connsiteY2" fmla="*/ 190320 h 191481"/>
              <a:gd name="connsiteX3" fmla="*/ 130314 w 224047"/>
              <a:gd name="connsiteY3" fmla="*/ 157952 h 191481"/>
              <a:gd name="connsiteX4" fmla="*/ 842 w 224047"/>
              <a:gd name="connsiteY4" fmla="*/ 157 h 19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047" h="191481">
                <a:moveTo>
                  <a:pt x="842" y="157"/>
                </a:moveTo>
                <a:cubicBezTo>
                  <a:pt x="-7250" y="-4563"/>
                  <a:pt x="44674" y="97936"/>
                  <a:pt x="81762" y="129630"/>
                </a:cubicBezTo>
                <a:cubicBezTo>
                  <a:pt x="118851" y="161324"/>
                  <a:pt x="215281" y="185600"/>
                  <a:pt x="223373" y="190320"/>
                </a:cubicBezTo>
                <a:cubicBezTo>
                  <a:pt x="231465" y="195040"/>
                  <a:pt x="164705" y="185600"/>
                  <a:pt x="130314" y="157952"/>
                </a:cubicBezTo>
                <a:cubicBezTo>
                  <a:pt x="95923" y="130304"/>
                  <a:pt x="8934" y="4877"/>
                  <a:pt x="842" y="1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033172D-483C-113E-967B-A8F6AC1AA17A}"/>
              </a:ext>
            </a:extLst>
          </p:cNvPr>
          <p:cNvSpPr/>
          <p:nvPr/>
        </p:nvSpPr>
        <p:spPr>
          <a:xfrm>
            <a:off x="3292196" y="5963830"/>
            <a:ext cx="393994" cy="186978"/>
          </a:xfrm>
          <a:custGeom>
            <a:avLst/>
            <a:gdLst>
              <a:gd name="connsiteX0" fmla="*/ 393726 w 393994"/>
              <a:gd name="connsiteY0" fmla="*/ 0 h 186978"/>
              <a:gd name="connsiteX1" fmla="*/ 159057 w 393994"/>
              <a:gd name="connsiteY1" fmla="*/ 44506 h 186978"/>
              <a:gd name="connsiteX2" fmla="*/ 1262 w 393994"/>
              <a:gd name="connsiteY2" fmla="*/ 186117 h 186978"/>
              <a:gd name="connsiteX3" fmla="*/ 86229 w 393994"/>
              <a:gd name="connsiteY3" fmla="*/ 101151 h 186978"/>
              <a:gd name="connsiteX4" fmla="*/ 110505 w 393994"/>
              <a:gd name="connsiteY4" fmla="*/ 44506 h 186978"/>
              <a:gd name="connsiteX5" fmla="*/ 393726 w 393994"/>
              <a:gd name="connsiteY5" fmla="*/ 0 h 18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994" h="186978">
                <a:moveTo>
                  <a:pt x="393726" y="0"/>
                </a:moveTo>
                <a:cubicBezTo>
                  <a:pt x="401818" y="0"/>
                  <a:pt x="224468" y="13487"/>
                  <a:pt x="159057" y="44506"/>
                </a:cubicBezTo>
                <a:cubicBezTo>
                  <a:pt x="93646" y="75526"/>
                  <a:pt x="13400" y="176676"/>
                  <a:pt x="1262" y="186117"/>
                </a:cubicBezTo>
                <a:cubicBezTo>
                  <a:pt x="-10876" y="195558"/>
                  <a:pt x="68022" y="124753"/>
                  <a:pt x="86229" y="101151"/>
                </a:cubicBezTo>
                <a:cubicBezTo>
                  <a:pt x="104436" y="77549"/>
                  <a:pt x="61278" y="59342"/>
                  <a:pt x="110505" y="44506"/>
                </a:cubicBezTo>
                <a:cubicBezTo>
                  <a:pt x="159731" y="29671"/>
                  <a:pt x="385634" y="0"/>
                  <a:pt x="39372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0AAFD3E9-8611-95B7-20A4-8516EC5F69A9}"/>
              </a:ext>
            </a:extLst>
          </p:cNvPr>
          <p:cNvSpPr/>
          <p:nvPr/>
        </p:nvSpPr>
        <p:spPr>
          <a:xfrm>
            <a:off x="3503672" y="5967876"/>
            <a:ext cx="343476" cy="230623"/>
          </a:xfrm>
          <a:custGeom>
            <a:avLst/>
            <a:gdLst>
              <a:gd name="connsiteX0" fmla="*/ 323861 w 343476"/>
              <a:gd name="connsiteY0" fmla="*/ 0 h 230623"/>
              <a:gd name="connsiteX1" fmla="*/ 271263 w 343476"/>
              <a:gd name="connsiteY1" fmla="*/ 121381 h 230623"/>
              <a:gd name="connsiteX2" fmla="*/ 179 w 343476"/>
              <a:gd name="connsiteY2" fmla="*/ 230623 h 230623"/>
              <a:gd name="connsiteX3" fmla="*/ 315769 w 343476"/>
              <a:gd name="connsiteY3" fmla="*/ 121381 h 230623"/>
              <a:gd name="connsiteX4" fmla="*/ 323861 w 343476"/>
              <a:gd name="connsiteY4" fmla="*/ 0 h 2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476" h="230623">
                <a:moveTo>
                  <a:pt x="323861" y="0"/>
                </a:moveTo>
                <a:cubicBezTo>
                  <a:pt x="316443" y="0"/>
                  <a:pt x="325210" y="82944"/>
                  <a:pt x="271263" y="121381"/>
                </a:cubicBezTo>
                <a:cubicBezTo>
                  <a:pt x="217316" y="159818"/>
                  <a:pt x="-7239" y="230623"/>
                  <a:pt x="179" y="230623"/>
                </a:cubicBezTo>
                <a:cubicBezTo>
                  <a:pt x="7597" y="230623"/>
                  <a:pt x="263171" y="152401"/>
                  <a:pt x="315769" y="121381"/>
                </a:cubicBezTo>
                <a:cubicBezTo>
                  <a:pt x="368367" y="90361"/>
                  <a:pt x="331279" y="0"/>
                  <a:pt x="32386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C67D63BD-125D-DE20-C85A-5155B314C281}"/>
              </a:ext>
            </a:extLst>
          </p:cNvPr>
          <p:cNvSpPr/>
          <p:nvPr/>
        </p:nvSpPr>
        <p:spPr>
          <a:xfrm>
            <a:off x="2508372" y="5044431"/>
            <a:ext cx="112349" cy="237391"/>
          </a:xfrm>
          <a:custGeom>
            <a:avLst/>
            <a:gdLst>
              <a:gd name="connsiteX0" fmla="*/ 159 w 112349"/>
              <a:gd name="connsiteY0" fmla="*/ 953 h 237391"/>
              <a:gd name="connsiteX1" fmla="*/ 85125 w 112349"/>
              <a:gd name="connsiteY1" fmla="*/ 69735 h 237391"/>
              <a:gd name="connsiteX2" fmla="*/ 89171 w 112349"/>
              <a:gd name="connsiteY2" fmla="*/ 235622 h 237391"/>
              <a:gd name="connsiteX3" fmla="*/ 97263 w 112349"/>
              <a:gd name="connsiteY3" fmla="*/ 154702 h 237391"/>
              <a:gd name="connsiteX4" fmla="*/ 109401 w 112349"/>
              <a:gd name="connsiteY4" fmla="*/ 114242 h 237391"/>
              <a:gd name="connsiteX5" fmla="*/ 159 w 112349"/>
              <a:gd name="connsiteY5" fmla="*/ 953 h 23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49" h="237391">
                <a:moveTo>
                  <a:pt x="159" y="953"/>
                </a:moveTo>
                <a:cubicBezTo>
                  <a:pt x="-3887" y="-6465"/>
                  <a:pt x="70290" y="30624"/>
                  <a:pt x="85125" y="69735"/>
                </a:cubicBezTo>
                <a:cubicBezTo>
                  <a:pt x="99960" y="108846"/>
                  <a:pt x="87148" y="221461"/>
                  <a:pt x="89171" y="235622"/>
                </a:cubicBezTo>
                <a:cubicBezTo>
                  <a:pt x="91194" y="249783"/>
                  <a:pt x="93891" y="174932"/>
                  <a:pt x="97263" y="154702"/>
                </a:cubicBezTo>
                <a:cubicBezTo>
                  <a:pt x="100635" y="134472"/>
                  <a:pt x="119516" y="138518"/>
                  <a:pt x="109401" y="114242"/>
                </a:cubicBezTo>
                <a:cubicBezTo>
                  <a:pt x="99286" y="89966"/>
                  <a:pt x="4205" y="8371"/>
                  <a:pt x="159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7F5F3942-6370-AE2B-C796-6B7B40C0881E}"/>
              </a:ext>
            </a:extLst>
          </p:cNvPr>
          <p:cNvSpPr/>
          <p:nvPr/>
        </p:nvSpPr>
        <p:spPr>
          <a:xfrm>
            <a:off x="2689285" y="5423635"/>
            <a:ext cx="103505" cy="225566"/>
          </a:xfrm>
          <a:custGeom>
            <a:avLst/>
            <a:gdLst>
              <a:gd name="connsiteX0" fmla="*/ 5363 w 103505"/>
              <a:gd name="connsiteY0" fmla="*/ 2075 h 225566"/>
              <a:gd name="connsiteX1" fmla="*/ 9409 w 103505"/>
              <a:gd name="connsiteY1" fmla="*/ 74903 h 225566"/>
              <a:gd name="connsiteX2" fmla="*/ 98421 w 103505"/>
              <a:gd name="connsiteY2" fmla="*/ 220560 h 225566"/>
              <a:gd name="connsiteX3" fmla="*/ 86283 w 103505"/>
              <a:gd name="connsiteY3" fmla="*/ 188192 h 225566"/>
              <a:gd name="connsiteX4" fmla="*/ 33685 w 103505"/>
              <a:gd name="connsiteY4" fmla="*/ 151777 h 225566"/>
              <a:gd name="connsiteX5" fmla="*/ 5363 w 103505"/>
              <a:gd name="connsiteY5" fmla="*/ 2075 h 22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05" h="225566">
                <a:moveTo>
                  <a:pt x="5363" y="2075"/>
                </a:moveTo>
                <a:cubicBezTo>
                  <a:pt x="1317" y="-10737"/>
                  <a:pt x="-6101" y="38489"/>
                  <a:pt x="9409" y="74903"/>
                </a:cubicBezTo>
                <a:cubicBezTo>
                  <a:pt x="24919" y="111317"/>
                  <a:pt x="85609" y="201679"/>
                  <a:pt x="98421" y="220560"/>
                </a:cubicBezTo>
                <a:cubicBezTo>
                  <a:pt x="111233" y="239441"/>
                  <a:pt x="97072" y="199656"/>
                  <a:pt x="86283" y="188192"/>
                </a:cubicBezTo>
                <a:cubicBezTo>
                  <a:pt x="75494" y="176728"/>
                  <a:pt x="45823" y="178076"/>
                  <a:pt x="33685" y="151777"/>
                </a:cubicBezTo>
                <a:cubicBezTo>
                  <a:pt x="21547" y="125478"/>
                  <a:pt x="9409" y="14887"/>
                  <a:pt x="5363" y="20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3E2CE769-3703-DD3F-BAB8-DBC7DE2BDA35}"/>
              </a:ext>
            </a:extLst>
          </p:cNvPr>
          <p:cNvSpPr/>
          <p:nvPr/>
        </p:nvSpPr>
        <p:spPr>
          <a:xfrm>
            <a:off x="2770867" y="4934072"/>
            <a:ext cx="371696" cy="99444"/>
          </a:xfrm>
          <a:custGeom>
            <a:avLst/>
            <a:gdLst>
              <a:gd name="connsiteX0" fmla="*/ 655 w 371696"/>
              <a:gd name="connsiteY0" fmla="*/ 42530 h 99444"/>
              <a:gd name="connsiteX1" fmla="*/ 134174 w 371696"/>
              <a:gd name="connsiteY1" fmla="*/ 82990 h 99444"/>
              <a:gd name="connsiteX2" fmla="*/ 368843 w 371696"/>
              <a:gd name="connsiteY2" fmla="*/ 2070 h 99444"/>
              <a:gd name="connsiteX3" fmla="*/ 259600 w 371696"/>
              <a:gd name="connsiteY3" fmla="*/ 30392 h 99444"/>
              <a:gd name="connsiteX4" fmla="*/ 186772 w 371696"/>
              <a:gd name="connsiteY4" fmla="*/ 99174 h 99444"/>
              <a:gd name="connsiteX5" fmla="*/ 655 w 371696"/>
              <a:gd name="connsiteY5" fmla="*/ 42530 h 9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96" h="99444">
                <a:moveTo>
                  <a:pt x="655" y="42530"/>
                </a:moveTo>
                <a:cubicBezTo>
                  <a:pt x="-8111" y="39833"/>
                  <a:pt x="72809" y="89733"/>
                  <a:pt x="134174" y="82990"/>
                </a:cubicBezTo>
                <a:cubicBezTo>
                  <a:pt x="195539" y="76247"/>
                  <a:pt x="347939" y="10836"/>
                  <a:pt x="368843" y="2070"/>
                </a:cubicBezTo>
                <a:cubicBezTo>
                  <a:pt x="389747" y="-6696"/>
                  <a:pt x="289945" y="14208"/>
                  <a:pt x="259600" y="30392"/>
                </a:cubicBezTo>
                <a:cubicBezTo>
                  <a:pt x="229255" y="46576"/>
                  <a:pt x="225209" y="94454"/>
                  <a:pt x="186772" y="99174"/>
                </a:cubicBezTo>
                <a:cubicBezTo>
                  <a:pt x="148335" y="103894"/>
                  <a:pt x="9421" y="45227"/>
                  <a:pt x="655" y="425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ABE5680E-BFC4-E98C-C903-6EA21CF267F1}"/>
              </a:ext>
            </a:extLst>
          </p:cNvPr>
          <p:cNvSpPr/>
          <p:nvPr/>
        </p:nvSpPr>
        <p:spPr>
          <a:xfrm>
            <a:off x="2579607" y="3615899"/>
            <a:ext cx="480169" cy="235110"/>
          </a:xfrm>
          <a:custGeom>
            <a:avLst/>
            <a:gdLst>
              <a:gd name="connsiteX0" fmla="*/ 479182 w 480169"/>
              <a:gd name="connsiteY0" fmla="*/ 1241 h 235110"/>
              <a:gd name="connsiteX1" fmla="*/ 272835 w 480169"/>
              <a:gd name="connsiteY1" fmla="*/ 49793 h 235110"/>
              <a:gd name="connsiteX2" fmla="*/ 5798 w 480169"/>
              <a:gd name="connsiteY2" fmla="*/ 231864 h 235110"/>
              <a:gd name="connsiteX3" fmla="*/ 82673 w 480169"/>
              <a:gd name="connsiteY3" fmla="*/ 171174 h 235110"/>
              <a:gd name="connsiteX4" fmla="*/ 187869 w 480169"/>
              <a:gd name="connsiteY4" fmla="*/ 86207 h 235110"/>
              <a:gd name="connsiteX5" fmla="*/ 479182 w 480169"/>
              <a:gd name="connsiteY5" fmla="*/ 1241 h 2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69" h="235110">
                <a:moveTo>
                  <a:pt x="479182" y="1241"/>
                </a:moveTo>
                <a:cubicBezTo>
                  <a:pt x="493343" y="-4828"/>
                  <a:pt x="351732" y="11356"/>
                  <a:pt x="272835" y="49793"/>
                </a:cubicBezTo>
                <a:cubicBezTo>
                  <a:pt x="193938" y="88230"/>
                  <a:pt x="37492" y="211634"/>
                  <a:pt x="5798" y="231864"/>
                </a:cubicBezTo>
                <a:cubicBezTo>
                  <a:pt x="-25896" y="252094"/>
                  <a:pt x="82673" y="171174"/>
                  <a:pt x="82673" y="171174"/>
                </a:cubicBezTo>
                <a:cubicBezTo>
                  <a:pt x="113018" y="146898"/>
                  <a:pt x="125156" y="113855"/>
                  <a:pt x="187869" y="86207"/>
                </a:cubicBezTo>
                <a:cubicBezTo>
                  <a:pt x="250582" y="58559"/>
                  <a:pt x="465021" y="7310"/>
                  <a:pt x="479182" y="1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03E4CED0-D47D-E23A-66F3-CF940ECD62BC}"/>
              </a:ext>
            </a:extLst>
          </p:cNvPr>
          <p:cNvSpPr/>
          <p:nvPr/>
        </p:nvSpPr>
        <p:spPr>
          <a:xfrm>
            <a:off x="2649788" y="3223259"/>
            <a:ext cx="218913" cy="123362"/>
          </a:xfrm>
          <a:custGeom>
            <a:avLst/>
            <a:gdLst>
              <a:gd name="connsiteX0" fmla="*/ 218839 w 218913"/>
              <a:gd name="connsiteY0" fmla="*/ 1417 h 123362"/>
              <a:gd name="connsiteX1" fmla="*/ 73182 w 218913"/>
              <a:gd name="connsiteY1" fmla="*/ 29739 h 123362"/>
              <a:gd name="connsiteX2" fmla="*/ 354 w 218913"/>
              <a:gd name="connsiteY2" fmla="*/ 122798 h 123362"/>
              <a:gd name="connsiteX3" fmla="*/ 52952 w 218913"/>
              <a:gd name="connsiteY3" fmla="*/ 66153 h 123362"/>
              <a:gd name="connsiteX4" fmla="*/ 218839 w 218913"/>
              <a:gd name="connsiteY4" fmla="*/ 1417 h 12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13" h="123362">
                <a:moveTo>
                  <a:pt x="218839" y="1417"/>
                </a:moveTo>
                <a:cubicBezTo>
                  <a:pt x="222211" y="-4652"/>
                  <a:pt x="109596" y="9509"/>
                  <a:pt x="73182" y="29739"/>
                </a:cubicBezTo>
                <a:cubicBezTo>
                  <a:pt x="36768" y="49969"/>
                  <a:pt x="3726" y="116729"/>
                  <a:pt x="354" y="122798"/>
                </a:cubicBezTo>
                <a:cubicBezTo>
                  <a:pt x="-3018" y="128867"/>
                  <a:pt x="17887" y="84360"/>
                  <a:pt x="52952" y="66153"/>
                </a:cubicBezTo>
                <a:cubicBezTo>
                  <a:pt x="88017" y="47946"/>
                  <a:pt x="215467" y="7486"/>
                  <a:pt x="218839" y="14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654B89C3-2BE6-2A13-8B38-57EBCD313FBA}"/>
              </a:ext>
            </a:extLst>
          </p:cNvPr>
          <p:cNvSpPr/>
          <p:nvPr/>
        </p:nvSpPr>
        <p:spPr>
          <a:xfrm>
            <a:off x="2103069" y="3115282"/>
            <a:ext cx="308430" cy="195904"/>
          </a:xfrm>
          <a:custGeom>
            <a:avLst/>
            <a:gdLst>
              <a:gd name="connsiteX0" fmla="*/ 308358 w 308430"/>
              <a:gd name="connsiteY0" fmla="*/ 152 h 195904"/>
              <a:gd name="connsiteX1" fmla="*/ 146517 w 308430"/>
              <a:gd name="connsiteY1" fmla="*/ 48704 h 195904"/>
              <a:gd name="connsiteX2" fmla="*/ 860 w 308430"/>
              <a:gd name="connsiteY2" fmla="*/ 194360 h 195904"/>
              <a:gd name="connsiteX3" fmla="*/ 89873 w 308430"/>
              <a:gd name="connsiteY3" fmla="*/ 121532 h 195904"/>
              <a:gd name="connsiteX4" fmla="*/ 166747 w 308430"/>
              <a:gd name="connsiteY4" fmla="*/ 60842 h 195904"/>
              <a:gd name="connsiteX5" fmla="*/ 308358 w 308430"/>
              <a:gd name="connsiteY5" fmla="*/ 152 h 19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30" h="195904">
                <a:moveTo>
                  <a:pt x="308358" y="152"/>
                </a:moveTo>
                <a:cubicBezTo>
                  <a:pt x="304986" y="-1871"/>
                  <a:pt x="197767" y="16336"/>
                  <a:pt x="146517" y="48704"/>
                </a:cubicBezTo>
                <a:cubicBezTo>
                  <a:pt x="95267" y="81072"/>
                  <a:pt x="10301" y="182222"/>
                  <a:pt x="860" y="194360"/>
                </a:cubicBezTo>
                <a:cubicBezTo>
                  <a:pt x="-8581" y="206498"/>
                  <a:pt x="62225" y="143785"/>
                  <a:pt x="89873" y="121532"/>
                </a:cubicBezTo>
                <a:cubicBezTo>
                  <a:pt x="117521" y="99279"/>
                  <a:pt x="137076" y="79723"/>
                  <a:pt x="166747" y="60842"/>
                </a:cubicBezTo>
                <a:cubicBezTo>
                  <a:pt x="196418" y="41961"/>
                  <a:pt x="311730" y="2175"/>
                  <a:pt x="308358" y="1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FB0351A-F8F5-745A-018E-09676F703147}"/>
              </a:ext>
            </a:extLst>
          </p:cNvPr>
          <p:cNvSpPr/>
          <p:nvPr/>
        </p:nvSpPr>
        <p:spPr>
          <a:xfrm>
            <a:off x="2031343" y="6709031"/>
            <a:ext cx="144459" cy="236892"/>
          </a:xfrm>
          <a:custGeom>
            <a:avLst/>
            <a:gdLst>
              <a:gd name="connsiteX0" fmla="*/ 144298 w 144459"/>
              <a:gd name="connsiteY0" fmla="*/ 72 h 236892"/>
              <a:gd name="connsiteX1" fmla="*/ 49705 w 144459"/>
              <a:gd name="connsiteY1" fmla="*/ 91162 h 236892"/>
              <a:gd name="connsiteX2" fmla="*/ 657 w 144459"/>
              <a:gd name="connsiteY2" fmla="*/ 234803 h 236892"/>
              <a:gd name="connsiteX3" fmla="*/ 21678 w 144459"/>
              <a:gd name="connsiteY3" fmla="*/ 171741 h 236892"/>
              <a:gd name="connsiteX4" fmla="*/ 25181 w 144459"/>
              <a:gd name="connsiteY4" fmla="*/ 105176 h 236892"/>
              <a:gd name="connsiteX5" fmla="*/ 144298 w 144459"/>
              <a:gd name="connsiteY5" fmla="*/ 72 h 2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9" h="236892">
                <a:moveTo>
                  <a:pt x="144298" y="72"/>
                </a:moveTo>
                <a:cubicBezTo>
                  <a:pt x="148385" y="-2264"/>
                  <a:pt x="73645" y="52040"/>
                  <a:pt x="49705" y="91162"/>
                </a:cubicBezTo>
                <a:cubicBezTo>
                  <a:pt x="25765" y="130284"/>
                  <a:pt x="5328" y="221373"/>
                  <a:pt x="657" y="234803"/>
                </a:cubicBezTo>
                <a:cubicBezTo>
                  <a:pt x="-4014" y="248233"/>
                  <a:pt x="17591" y="193346"/>
                  <a:pt x="21678" y="171741"/>
                </a:cubicBezTo>
                <a:cubicBezTo>
                  <a:pt x="25765" y="150137"/>
                  <a:pt x="5912" y="129700"/>
                  <a:pt x="25181" y="105176"/>
                </a:cubicBezTo>
                <a:cubicBezTo>
                  <a:pt x="44450" y="80652"/>
                  <a:pt x="140211" y="2408"/>
                  <a:pt x="14429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973CD131-8DA4-CB15-3124-6AE2123590AC}"/>
              </a:ext>
            </a:extLst>
          </p:cNvPr>
          <p:cNvSpPr/>
          <p:nvPr/>
        </p:nvSpPr>
        <p:spPr>
          <a:xfrm>
            <a:off x="2207161" y="6786173"/>
            <a:ext cx="172905" cy="129812"/>
          </a:xfrm>
          <a:custGeom>
            <a:avLst/>
            <a:gdLst>
              <a:gd name="connsiteX0" fmla="*/ 11 w 172905"/>
              <a:gd name="connsiteY0" fmla="*/ 6 h 129812"/>
              <a:gd name="connsiteX1" fmla="*/ 115625 w 172905"/>
              <a:gd name="connsiteY1" fmla="*/ 49055 h 129812"/>
              <a:gd name="connsiteX2" fmla="*/ 171680 w 172905"/>
              <a:gd name="connsiteY2" fmla="*/ 129634 h 129812"/>
              <a:gd name="connsiteX3" fmla="*/ 150660 w 172905"/>
              <a:gd name="connsiteY3" fmla="*/ 70075 h 129812"/>
              <a:gd name="connsiteX4" fmla="*/ 108618 w 172905"/>
              <a:gd name="connsiteY4" fmla="*/ 45551 h 129812"/>
              <a:gd name="connsiteX5" fmla="*/ 11 w 172905"/>
              <a:gd name="connsiteY5" fmla="*/ 6 h 12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905" h="129812">
                <a:moveTo>
                  <a:pt x="11" y="6"/>
                </a:moveTo>
                <a:cubicBezTo>
                  <a:pt x="1179" y="590"/>
                  <a:pt x="87014" y="27450"/>
                  <a:pt x="115625" y="49055"/>
                </a:cubicBezTo>
                <a:cubicBezTo>
                  <a:pt x="144236" y="70660"/>
                  <a:pt x="165841" y="126131"/>
                  <a:pt x="171680" y="129634"/>
                </a:cubicBezTo>
                <a:cubicBezTo>
                  <a:pt x="177519" y="133137"/>
                  <a:pt x="161170" y="84089"/>
                  <a:pt x="150660" y="70075"/>
                </a:cubicBezTo>
                <a:cubicBezTo>
                  <a:pt x="140150" y="56061"/>
                  <a:pt x="130223" y="54893"/>
                  <a:pt x="108618" y="45551"/>
                </a:cubicBezTo>
                <a:cubicBezTo>
                  <a:pt x="87013" y="36209"/>
                  <a:pt x="-1157" y="-578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4CC3C656-5FCE-1DE5-C838-119062CF679E}"/>
              </a:ext>
            </a:extLst>
          </p:cNvPr>
          <p:cNvSpPr/>
          <p:nvPr/>
        </p:nvSpPr>
        <p:spPr>
          <a:xfrm>
            <a:off x="2295512" y="6581595"/>
            <a:ext cx="479262" cy="93845"/>
          </a:xfrm>
          <a:custGeom>
            <a:avLst/>
            <a:gdLst>
              <a:gd name="connsiteX0" fmla="*/ 479219 w 479262"/>
              <a:gd name="connsiteY0" fmla="*/ 36419 h 93845"/>
              <a:gd name="connsiteX1" fmla="*/ 258502 w 479262"/>
              <a:gd name="connsiteY1" fmla="*/ 1384 h 93845"/>
              <a:gd name="connsiteX2" fmla="*/ 6254 w 479262"/>
              <a:gd name="connsiteY2" fmla="*/ 92474 h 93845"/>
              <a:gd name="connsiteX3" fmla="*/ 90336 w 479262"/>
              <a:gd name="connsiteY3" fmla="*/ 53936 h 93845"/>
              <a:gd name="connsiteX4" fmla="*/ 240985 w 479262"/>
              <a:gd name="connsiteY4" fmla="*/ 22405 h 93845"/>
              <a:gd name="connsiteX5" fmla="*/ 479219 w 479262"/>
              <a:gd name="connsiteY5" fmla="*/ 36419 h 9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262" h="93845">
                <a:moveTo>
                  <a:pt x="479219" y="36419"/>
                </a:moveTo>
                <a:cubicBezTo>
                  <a:pt x="482139" y="32915"/>
                  <a:pt x="337329" y="-7958"/>
                  <a:pt x="258502" y="1384"/>
                </a:cubicBezTo>
                <a:cubicBezTo>
                  <a:pt x="179675" y="10726"/>
                  <a:pt x="34282" y="83715"/>
                  <a:pt x="6254" y="92474"/>
                </a:cubicBezTo>
                <a:cubicBezTo>
                  <a:pt x="-21774" y="101233"/>
                  <a:pt x="51214" y="65614"/>
                  <a:pt x="90336" y="53936"/>
                </a:cubicBezTo>
                <a:cubicBezTo>
                  <a:pt x="129458" y="42258"/>
                  <a:pt x="180843" y="25908"/>
                  <a:pt x="240985" y="22405"/>
                </a:cubicBezTo>
                <a:cubicBezTo>
                  <a:pt x="301127" y="18902"/>
                  <a:pt x="476299" y="39923"/>
                  <a:pt x="479219" y="36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38603C48-7C9A-F3FB-5FC0-2ACC36B7FB15}"/>
              </a:ext>
            </a:extLst>
          </p:cNvPr>
          <p:cNvSpPr/>
          <p:nvPr/>
        </p:nvSpPr>
        <p:spPr>
          <a:xfrm>
            <a:off x="2969984" y="6361864"/>
            <a:ext cx="231891" cy="99123"/>
          </a:xfrm>
          <a:custGeom>
            <a:avLst/>
            <a:gdLst>
              <a:gd name="connsiteX0" fmla="*/ 940 w 231891"/>
              <a:gd name="connsiteY0" fmla="*/ 398 h 99123"/>
              <a:gd name="connsiteX1" fmla="*/ 71009 w 231891"/>
              <a:gd name="connsiteY1" fmla="*/ 63460 h 99123"/>
              <a:gd name="connsiteX2" fmla="*/ 228664 w 231891"/>
              <a:gd name="connsiteY2" fmla="*/ 52950 h 99123"/>
              <a:gd name="connsiteX3" fmla="*/ 172609 w 231891"/>
              <a:gd name="connsiteY3" fmla="*/ 66964 h 99123"/>
              <a:gd name="connsiteX4" fmla="*/ 116554 w 231891"/>
              <a:gd name="connsiteY4" fmla="*/ 98495 h 99123"/>
              <a:gd name="connsiteX5" fmla="*/ 940 w 231891"/>
              <a:gd name="connsiteY5" fmla="*/ 398 h 9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91" h="99123">
                <a:moveTo>
                  <a:pt x="940" y="398"/>
                </a:moveTo>
                <a:cubicBezTo>
                  <a:pt x="-6651" y="-5441"/>
                  <a:pt x="33055" y="54701"/>
                  <a:pt x="71009" y="63460"/>
                </a:cubicBezTo>
                <a:cubicBezTo>
                  <a:pt x="108963" y="72219"/>
                  <a:pt x="211731" y="52366"/>
                  <a:pt x="228664" y="52950"/>
                </a:cubicBezTo>
                <a:cubicBezTo>
                  <a:pt x="245597" y="53534"/>
                  <a:pt x="191294" y="59373"/>
                  <a:pt x="172609" y="66964"/>
                </a:cubicBezTo>
                <a:cubicBezTo>
                  <a:pt x="153924" y="74555"/>
                  <a:pt x="141662" y="103750"/>
                  <a:pt x="116554" y="98495"/>
                </a:cubicBezTo>
                <a:cubicBezTo>
                  <a:pt x="91446" y="93240"/>
                  <a:pt x="8531" y="6237"/>
                  <a:pt x="940" y="3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48ACF697-7728-DD20-CC5B-534E0D178924}"/>
              </a:ext>
            </a:extLst>
          </p:cNvPr>
          <p:cNvSpPr/>
          <p:nvPr/>
        </p:nvSpPr>
        <p:spPr>
          <a:xfrm>
            <a:off x="2625714" y="5432096"/>
            <a:ext cx="178088" cy="162285"/>
          </a:xfrm>
          <a:custGeom>
            <a:avLst/>
            <a:gdLst>
              <a:gd name="connsiteX0" fmla="*/ 11 w 178088"/>
              <a:gd name="connsiteY0" fmla="*/ 329 h 162285"/>
              <a:gd name="connsiteX1" fmla="*/ 92086 w 178088"/>
              <a:gd name="connsiteY1" fmla="*/ 63829 h 162285"/>
              <a:gd name="connsiteX2" fmla="*/ 123836 w 178088"/>
              <a:gd name="connsiteY2" fmla="*/ 120979 h 162285"/>
              <a:gd name="connsiteX3" fmla="*/ 177811 w 178088"/>
              <a:gd name="connsiteY3" fmla="*/ 162254 h 162285"/>
              <a:gd name="connsiteX4" fmla="*/ 142886 w 178088"/>
              <a:gd name="connsiteY4" fmla="*/ 114629 h 162285"/>
              <a:gd name="connsiteX5" fmla="*/ 98436 w 178088"/>
              <a:gd name="connsiteY5" fmla="*/ 92404 h 162285"/>
              <a:gd name="connsiteX6" fmla="*/ 11 w 178088"/>
              <a:gd name="connsiteY6" fmla="*/ 329 h 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88" h="162285">
                <a:moveTo>
                  <a:pt x="11" y="329"/>
                </a:moveTo>
                <a:cubicBezTo>
                  <a:pt x="-1047" y="-4433"/>
                  <a:pt x="71449" y="43721"/>
                  <a:pt x="92086" y="63829"/>
                </a:cubicBezTo>
                <a:cubicBezTo>
                  <a:pt x="112723" y="83937"/>
                  <a:pt x="109548" y="104575"/>
                  <a:pt x="123836" y="120979"/>
                </a:cubicBezTo>
                <a:cubicBezTo>
                  <a:pt x="138124" y="137383"/>
                  <a:pt x="174636" y="163312"/>
                  <a:pt x="177811" y="162254"/>
                </a:cubicBezTo>
                <a:cubicBezTo>
                  <a:pt x="180986" y="161196"/>
                  <a:pt x="156115" y="126271"/>
                  <a:pt x="142886" y="114629"/>
                </a:cubicBezTo>
                <a:cubicBezTo>
                  <a:pt x="129657" y="102987"/>
                  <a:pt x="118544" y="107221"/>
                  <a:pt x="98436" y="92404"/>
                </a:cubicBezTo>
                <a:cubicBezTo>
                  <a:pt x="78328" y="77587"/>
                  <a:pt x="1069" y="5091"/>
                  <a:pt x="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EFBE9DFC-66F1-3A1E-5629-92C27A8174EA}"/>
              </a:ext>
            </a:extLst>
          </p:cNvPr>
          <p:cNvSpPr/>
          <p:nvPr/>
        </p:nvSpPr>
        <p:spPr>
          <a:xfrm>
            <a:off x="1773111" y="5742664"/>
            <a:ext cx="161526" cy="442710"/>
          </a:xfrm>
          <a:custGeom>
            <a:avLst/>
            <a:gdLst>
              <a:gd name="connsiteX0" fmla="*/ 160464 w 161526"/>
              <a:gd name="connsiteY0" fmla="*/ 911 h 442710"/>
              <a:gd name="connsiteX1" fmla="*/ 150939 w 161526"/>
              <a:gd name="connsiteY1" fmla="*/ 131086 h 442710"/>
              <a:gd name="connsiteX2" fmla="*/ 150939 w 161526"/>
              <a:gd name="connsiteY2" fmla="*/ 115211 h 442710"/>
              <a:gd name="connsiteX3" fmla="*/ 150939 w 161526"/>
              <a:gd name="connsiteY3" fmla="*/ 185061 h 442710"/>
              <a:gd name="connsiteX4" fmla="*/ 131889 w 161526"/>
              <a:gd name="connsiteY4" fmla="*/ 146961 h 442710"/>
              <a:gd name="connsiteX5" fmla="*/ 128714 w 161526"/>
              <a:gd name="connsiteY5" fmla="*/ 181886 h 442710"/>
              <a:gd name="connsiteX6" fmla="*/ 116014 w 161526"/>
              <a:gd name="connsiteY6" fmla="*/ 175536 h 442710"/>
              <a:gd name="connsiteX7" fmla="*/ 125539 w 161526"/>
              <a:gd name="connsiteY7" fmla="*/ 239036 h 442710"/>
              <a:gd name="connsiteX8" fmla="*/ 96964 w 161526"/>
              <a:gd name="connsiteY8" fmla="*/ 261261 h 442710"/>
              <a:gd name="connsiteX9" fmla="*/ 119189 w 161526"/>
              <a:gd name="connsiteY9" fmla="*/ 270786 h 442710"/>
              <a:gd name="connsiteX10" fmla="*/ 81089 w 161526"/>
              <a:gd name="connsiteY10" fmla="*/ 283486 h 442710"/>
              <a:gd name="connsiteX11" fmla="*/ 106489 w 161526"/>
              <a:gd name="connsiteY11" fmla="*/ 286661 h 442710"/>
              <a:gd name="connsiteX12" fmla="*/ 65214 w 161526"/>
              <a:gd name="connsiteY12" fmla="*/ 353336 h 442710"/>
              <a:gd name="connsiteX13" fmla="*/ 90614 w 161526"/>
              <a:gd name="connsiteY13" fmla="*/ 350161 h 442710"/>
              <a:gd name="connsiteX14" fmla="*/ 11239 w 161526"/>
              <a:gd name="connsiteY14" fmla="*/ 416836 h 442710"/>
              <a:gd name="connsiteX15" fmla="*/ 4889 w 161526"/>
              <a:gd name="connsiteY15" fmla="*/ 442236 h 442710"/>
              <a:gd name="connsiteX16" fmla="*/ 52514 w 161526"/>
              <a:gd name="connsiteY16" fmla="*/ 397786 h 442710"/>
              <a:gd name="connsiteX17" fmla="*/ 116014 w 161526"/>
              <a:gd name="connsiteY17" fmla="*/ 286661 h 442710"/>
              <a:gd name="connsiteX18" fmla="*/ 122364 w 161526"/>
              <a:gd name="connsiteY18" fmla="*/ 229511 h 442710"/>
              <a:gd name="connsiteX19" fmla="*/ 122364 w 161526"/>
              <a:gd name="connsiteY19" fmla="*/ 207286 h 442710"/>
              <a:gd name="connsiteX20" fmla="*/ 160464 w 161526"/>
              <a:gd name="connsiteY20" fmla="*/ 911 h 44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1526" h="442710">
                <a:moveTo>
                  <a:pt x="160464" y="911"/>
                </a:moveTo>
                <a:cubicBezTo>
                  <a:pt x="165227" y="-11789"/>
                  <a:pt x="152526" y="112036"/>
                  <a:pt x="150939" y="131086"/>
                </a:cubicBezTo>
                <a:cubicBezTo>
                  <a:pt x="149352" y="150136"/>
                  <a:pt x="150939" y="115211"/>
                  <a:pt x="150939" y="115211"/>
                </a:cubicBezTo>
                <a:cubicBezTo>
                  <a:pt x="150939" y="124207"/>
                  <a:pt x="154114" y="179769"/>
                  <a:pt x="150939" y="185061"/>
                </a:cubicBezTo>
                <a:cubicBezTo>
                  <a:pt x="147764" y="190353"/>
                  <a:pt x="135593" y="147490"/>
                  <a:pt x="131889" y="146961"/>
                </a:cubicBezTo>
                <a:cubicBezTo>
                  <a:pt x="128185" y="146432"/>
                  <a:pt x="128714" y="181886"/>
                  <a:pt x="128714" y="181886"/>
                </a:cubicBezTo>
                <a:cubicBezTo>
                  <a:pt x="126068" y="186648"/>
                  <a:pt x="116543" y="166011"/>
                  <a:pt x="116014" y="175536"/>
                </a:cubicBezTo>
                <a:cubicBezTo>
                  <a:pt x="115485" y="185061"/>
                  <a:pt x="128714" y="224749"/>
                  <a:pt x="125539" y="239036"/>
                </a:cubicBezTo>
                <a:cubicBezTo>
                  <a:pt x="122364" y="253323"/>
                  <a:pt x="98022" y="255970"/>
                  <a:pt x="96964" y="261261"/>
                </a:cubicBezTo>
                <a:cubicBezTo>
                  <a:pt x="95906" y="266552"/>
                  <a:pt x="121835" y="267082"/>
                  <a:pt x="119189" y="270786"/>
                </a:cubicBezTo>
                <a:cubicBezTo>
                  <a:pt x="116543" y="274490"/>
                  <a:pt x="83206" y="280840"/>
                  <a:pt x="81089" y="283486"/>
                </a:cubicBezTo>
                <a:cubicBezTo>
                  <a:pt x="78972" y="286132"/>
                  <a:pt x="109135" y="275019"/>
                  <a:pt x="106489" y="286661"/>
                </a:cubicBezTo>
                <a:cubicBezTo>
                  <a:pt x="103843" y="298303"/>
                  <a:pt x="67860" y="342753"/>
                  <a:pt x="65214" y="353336"/>
                </a:cubicBezTo>
                <a:cubicBezTo>
                  <a:pt x="62568" y="363919"/>
                  <a:pt x="99610" y="339578"/>
                  <a:pt x="90614" y="350161"/>
                </a:cubicBezTo>
                <a:cubicBezTo>
                  <a:pt x="81618" y="360744"/>
                  <a:pt x="25526" y="401490"/>
                  <a:pt x="11239" y="416836"/>
                </a:cubicBezTo>
                <a:cubicBezTo>
                  <a:pt x="-3049" y="432182"/>
                  <a:pt x="-1990" y="445411"/>
                  <a:pt x="4889" y="442236"/>
                </a:cubicBezTo>
                <a:cubicBezTo>
                  <a:pt x="11768" y="439061"/>
                  <a:pt x="33993" y="423715"/>
                  <a:pt x="52514" y="397786"/>
                </a:cubicBezTo>
                <a:cubicBezTo>
                  <a:pt x="71035" y="371857"/>
                  <a:pt x="104372" y="314707"/>
                  <a:pt x="116014" y="286661"/>
                </a:cubicBezTo>
                <a:cubicBezTo>
                  <a:pt x="127656" y="258615"/>
                  <a:pt x="121306" y="242740"/>
                  <a:pt x="122364" y="229511"/>
                </a:cubicBezTo>
                <a:cubicBezTo>
                  <a:pt x="123422" y="216282"/>
                  <a:pt x="116543" y="239036"/>
                  <a:pt x="122364" y="207286"/>
                </a:cubicBezTo>
                <a:cubicBezTo>
                  <a:pt x="128185" y="175536"/>
                  <a:pt x="155701" y="13611"/>
                  <a:pt x="160464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C7CE89B3-8423-92C5-AC77-D15234D5C4C2}"/>
              </a:ext>
            </a:extLst>
          </p:cNvPr>
          <p:cNvSpPr/>
          <p:nvPr/>
        </p:nvSpPr>
        <p:spPr>
          <a:xfrm>
            <a:off x="2222497" y="5733942"/>
            <a:ext cx="226962" cy="101152"/>
          </a:xfrm>
          <a:custGeom>
            <a:avLst/>
            <a:gdLst>
              <a:gd name="connsiteX0" fmla="*/ 3 w 226962"/>
              <a:gd name="connsiteY0" fmla="*/ 108 h 101152"/>
              <a:gd name="connsiteX1" fmla="*/ 85728 w 226962"/>
              <a:gd name="connsiteY1" fmla="*/ 79483 h 101152"/>
              <a:gd name="connsiteX2" fmla="*/ 225428 w 226962"/>
              <a:gd name="connsiteY2" fmla="*/ 89008 h 101152"/>
              <a:gd name="connsiteX3" fmla="*/ 155578 w 226962"/>
              <a:gd name="connsiteY3" fmla="*/ 89008 h 101152"/>
              <a:gd name="connsiteX4" fmla="*/ 82553 w 226962"/>
              <a:gd name="connsiteY4" fmla="*/ 98533 h 101152"/>
              <a:gd name="connsiteX5" fmla="*/ 3 w 226962"/>
              <a:gd name="connsiteY5" fmla="*/ 108 h 1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962" h="101152">
                <a:moveTo>
                  <a:pt x="3" y="108"/>
                </a:moveTo>
                <a:cubicBezTo>
                  <a:pt x="532" y="-3067"/>
                  <a:pt x="48157" y="64666"/>
                  <a:pt x="85728" y="79483"/>
                </a:cubicBezTo>
                <a:cubicBezTo>
                  <a:pt x="123299" y="94300"/>
                  <a:pt x="213786" y="87421"/>
                  <a:pt x="225428" y="89008"/>
                </a:cubicBezTo>
                <a:cubicBezTo>
                  <a:pt x="237070" y="90595"/>
                  <a:pt x="179391" y="87420"/>
                  <a:pt x="155578" y="89008"/>
                </a:cubicBezTo>
                <a:cubicBezTo>
                  <a:pt x="131765" y="90596"/>
                  <a:pt x="108482" y="107529"/>
                  <a:pt x="82553" y="98533"/>
                </a:cubicBezTo>
                <a:cubicBezTo>
                  <a:pt x="56624" y="89537"/>
                  <a:pt x="-526" y="3283"/>
                  <a:pt x="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3B4171C5-C43D-37DA-2497-A01AF1D27296}"/>
              </a:ext>
            </a:extLst>
          </p:cNvPr>
          <p:cNvSpPr/>
          <p:nvPr/>
        </p:nvSpPr>
        <p:spPr>
          <a:xfrm>
            <a:off x="2222383" y="5924346"/>
            <a:ext cx="278102" cy="106639"/>
          </a:xfrm>
          <a:custGeom>
            <a:avLst/>
            <a:gdLst>
              <a:gd name="connsiteX0" fmla="*/ 117 w 278102"/>
              <a:gd name="connsiteY0" fmla="*/ 25604 h 106639"/>
              <a:gd name="connsiteX1" fmla="*/ 200142 w 278102"/>
              <a:gd name="connsiteY1" fmla="*/ 204 h 106639"/>
              <a:gd name="connsiteX2" fmla="*/ 158867 w 278102"/>
              <a:gd name="connsiteY2" fmla="*/ 41479 h 106639"/>
              <a:gd name="connsiteX3" fmla="*/ 276342 w 278102"/>
              <a:gd name="connsiteY3" fmla="*/ 104979 h 106639"/>
              <a:gd name="connsiteX4" fmla="*/ 225542 w 278102"/>
              <a:gd name="connsiteY4" fmla="*/ 82754 h 106639"/>
              <a:gd name="connsiteX5" fmla="*/ 171567 w 278102"/>
              <a:gd name="connsiteY5" fmla="*/ 25604 h 106639"/>
              <a:gd name="connsiteX6" fmla="*/ 117 w 278102"/>
              <a:gd name="connsiteY6" fmla="*/ 25604 h 10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102" h="106639">
                <a:moveTo>
                  <a:pt x="117" y="25604"/>
                </a:moveTo>
                <a:cubicBezTo>
                  <a:pt x="4879" y="21371"/>
                  <a:pt x="173684" y="-2442"/>
                  <a:pt x="200142" y="204"/>
                </a:cubicBezTo>
                <a:cubicBezTo>
                  <a:pt x="226600" y="2850"/>
                  <a:pt x="146167" y="24016"/>
                  <a:pt x="158867" y="41479"/>
                </a:cubicBezTo>
                <a:cubicBezTo>
                  <a:pt x="171567" y="58942"/>
                  <a:pt x="265230" y="98100"/>
                  <a:pt x="276342" y="104979"/>
                </a:cubicBezTo>
                <a:cubicBezTo>
                  <a:pt x="287454" y="111858"/>
                  <a:pt x="243005" y="95983"/>
                  <a:pt x="225542" y="82754"/>
                </a:cubicBezTo>
                <a:cubicBezTo>
                  <a:pt x="208080" y="69525"/>
                  <a:pt x="206492" y="34071"/>
                  <a:pt x="171567" y="25604"/>
                </a:cubicBezTo>
                <a:cubicBezTo>
                  <a:pt x="136642" y="17137"/>
                  <a:pt x="-4645" y="29837"/>
                  <a:pt x="117" y="25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90BF0B53-3855-6273-4D3A-DFC48FC18626}"/>
              </a:ext>
            </a:extLst>
          </p:cNvPr>
          <p:cNvSpPr/>
          <p:nvPr/>
        </p:nvSpPr>
        <p:spPr>
          <a:xfrm>
            <a:off x="2371563" y="5832335"/>
            <a:ext cx="276390" cy="60460"/>
          </a:xfrm>
          <a:custGeom>
            <a:avLst/>
            <a:gdLst>
              <a:gd name="connsiteX0" fmla="*/ 276387 w 276390"/>
              <a:gd name="connsiteY0" fmla="*/ 140 h 60460"/>
              <a:gd name="connsiteX1" fmla="*/ 193837 w 276390"/>
              <a:gd name="connsiteY1" fmla="*/ 41415 h 60460"/>
              <a:gd name="connsiteX2" fmla="*/ 152562 w 276390"/>
              <a:gd name="connsiteY2" fmla="*/ 50940 h 60460"/>
              <a:gd name="connsiteX3" fmla="*/ 162 w 276390"/>
              <a:gd name="connsiteY3" fmla="*/ 57290 h 60460"/>
              <a:gd name="connsiteX4" fmla="*/ 184312 w 276390"/>
              <a:gd name="connsiteY4" fmla="*/ 54115 h 60460"/>
              <a:gd name="connsiteX5" fmla="*/ 241462 w 276390"/>
              <a:gd name="connsiteY5" fmla="*/ 54115 h 60460"/>
              <a:gd name="connsiteX6" fmla="*/ 190662 w 276390"/>
              <a:gd name="connsiteY6" fmla="*/ 57290 h 60460"/>
              <a:gd name="connsiteX7" fmla="*/ 276387 w 276390"/>
              <a:gd name="connsiteY7" fmla="*/ 140 h 6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390" h="60460">
                <a:moveTo>
                  <a:pt x="276387" y="140"/>
                </a:moveTo>
                <a:cubicBezTo>
                  <a:pt x="276916" y="-2506"/>
                  <a:pt x="214475" y="32948"/>
                  <a:pt x="193837" y="41415"/>
                </a:cubicBezTo>
                <a:cubicBezTo>
                  <a:pt x="173199" y="49882"/>
                  <a:pt x="184841" y="48294"/>
                  <a:pt x="152562" y="50940"/>
                </a:cubicBezTo>
                <a:cubicBezTo>
                  <a:pt x="120283" y="53586"/>
                  <a:pt x="-5130" y="56761"/>
                  <a:pt x="162" y="57290"/>
                </a:cubicBezTo>
                <a:cubicBezTo>
                  <a:pt x="5454" y="57819"/>
                  <a:pt x="144095" y="54644"/>
                  <a:pt x="184312" y="54115"/>
                </a:cubicBezTo>
                <a:cubicBezTo>
                  <a:pt x="224529" y="53586"/>
                  <a:pt x="240404" y="53586"/>
                  <a:pt x="241462" y="54115"/>
                </a:cubicBezTo>
                <a:cubicBezTo>
                  <a:pt x="242520" y="54644"/>
                  <a:pt x="185370" y="65757"/>
                  <a:pt x="190662" y="57290"/>
                </a:cubicBezTo>
                <a:cubicBezTo>
                  <a:pt x="195954" y="48823"/>
                  <a:pt x="275858" y="2786"/>
                  <a:pt x="276387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12FFB7F-70AA-C7BE-C1B0-185B97FA145A}"/>
              </a:ext>
            </a:extLst>
          </p:cNvPr>
          <p:cNvSpPr/>
          <p:nvPr/>
        </p:nvSpPr>
        <p:spPr>
          <a:xfrm>
            <a:off x="2527295" y="5933173"/>
            <a:ext cx="408369" cy="195887"/>
          </a:xfrm>
          <a:custGeom>
            <a:avLst/>
            <a:gdLst>
              <a:gd name="connsiteX0" fmla="*/ 5 w 408369"/>
              <a:gd name="connsiteY0" fmla="*/ 902 h 195887"/>
              <a:gd name="connsiteX1" fmla="*/ 222255 w 408369"/>
              <a:gd name="connsiteY1" fmla="*/ 10427 h 195887"/>
              <a:gd name="connsiteX2" fmla="*/ 161930 w 408369"/>
              <a:gd name="connsiteY2" fmla="*/ 54877 h 195887"/>
              <a:gd name="connsiteX3" fmla="*/ 266705 w 408369"/>
              <a:gd name="connsiteY3" fmla="*/ 48527 h 195887"/>
              <a:gd name="connsiteX4" fmla="*/ 406405 w 408369"/>
              <a:gd name="connsiteY4" fmla="*/ 194577 h 195887"/>
              <a:gd name="connsiteX5" fmla="*/ 339730 w 408369"/>
              <a:gd name="connsiteY5" fmla="*/ 115202 h 195887"/>
              <a:gd name="connsiteX6" fmla="*/ 215905 w 408369"/>
              <a:gd name="connsiteY6" fmla="*/ 26302 h 195887"/>
              <a:gd name="connsiteX7" fmla="*/ 5 w 408369"/>
              <a:gd name="connsiteY7" fmla="*/ 902 h 19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369" h="195887">
                <a:moveTo>
                  <a:pt x="5" y="902"/>
                </a:moveTo>
                <a:cubicBezTo>
                  <a:pt x="1063" y="-1744"/>
                  <a:pt x="195268" y="1431"/>
                  <a:pt x="222255" y="10427"/>
                </a:cubicBezTo>
                <a:cubicBezTo>
                  <a:pt x="249242" y="19423"/>
                  <a:pt x="154522" y="48527"/>
                  <a:pt x="161930" y="54877"/>
                </a:cubicBezTo>
                <a:cubicBezTo>
                  <a:pt x="169338" y="61227"/>
                  <a:pt x="225959" y="25244"/>
                  <a:pt x="266705" y="48527"/>
                </a:cubicBezTo>
                <a:cubicBezTo>
                  <a:pt x="307451" y="71810"/>
                  <a:pt x="394234" y="183464"/>
                  <a:pt x="406405" y="194577"/>
                </a:cubicBezTo>
                <a:cubicBezTo>
                  <a:pt x="418576" y="205690"/>
                  <a:pt x="371480" y="143248"/>
                  <a:pt x="339730" y="115202"/>
                </a:cubicBezTo>
                <a:cubicBezTo>
                  <a:pt x="307980" y="87156"/>
                  <a:pt x="267234" y="43235"/>
                  <a:pt x="215905" y="26302"/>
                </a:cubicBezTo>
                <a:cubicBezTo>
                  <a:pt x="164576" y="9369"/>
                  <a:pt x="-1053" y="3548"/>
                  <a:pt x="5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B476C8C6-65BC-EC1B-8647-8AFD0D3FBB88}"/>
              </a:ext>
            </a:extLst>
          </p:cNvPr>
          <p:cNvSpPr/>
          <p:nvPr/>
        </p:nvSpPr>
        <p:spPr>
          <a:xfrm>
            <a:off x="2797059" y="6080001"/>
            <a:ext cx="163253" cy="273966"/>
          </a:xfrm>
          <a:custGeom>
            <a:avLst/>
            <a:gdLst>
              <a:gd name="connsiteX0" fmla="*/ 116 w 163253"/>
              <a:gd name="connsiteY0" fmla="*/ 124 h 273966"/>
              <a:gd name="connsiteX1" fmla="*/ 31866 w 163253"/>
              <a:gd name="connsiteY1" fmla="*/ 66799 h 273966"/>
              <a:gd name="connsiteX2" fmla="*/ 162041 w 163253"/>
              <a:gd name="connsiteY2" fmla="*/ 66799 h 273966"/>
              <a:gd name="connsiteX3" fmla="*/ 98541 w 163253"/>
              <a:gd name="connsiteY3" fmla="*/ 95374 h 273966"/>
              <a:gd name="connsiteX4" fmla="*/ 127116 w 163253"/>
              <a:gd name="connsiteY4" fmla="*/ 273174 h 273966"/>
              <a:gd name="connsiteX5" fmla="*/ 101716 w 163253"/>
              <a:gd name="connsiteY5" fmla="*/ 158874 h 273966"/>
              <a:gd name="connsiteX6" fmla="*/ 82666 w 163253"/>
              <a:gd name="connsiteY6" fmla="*/ 114424 h 273966"/>
              <a:gd name="connsiteX7" fmla="*/ 38216 w 163253"/>
              <a:gd name="connsiteY7" fmla="*/ 85849 h 273966"/>
              <a:gd name="connsiteX8" fmla="*/ 116 w 163253"/>
              <a:gd name="connsiteY8" fmla="*/ 124 h 27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53" h="273966">
                <a:moveTo>
                  <a:pt x="116" y="124"/>
                </a:moveTo>
                <a:cubicBezTo>
                  <a:pt x="-942" y="-3051"/>
                  <a:pt x="4879" y="55687"/>
                  <a:pt x="31866" y="66799"/>
                </a:cubicBezTo>
                <a:cubicBezTo>
                  <a:pt x="58853" y="77911"/>
                  <a:pt x="150929" y="62037"/>
                  <a:pt x="162041" y="66799"/>
                </a:cubicBezTo>
                <a:cubicBezTo>
                  <a:pt x="173153" y="71561"/>
                  <a:pt x="104362" y="60978"/>
                  <a:pt x="98541" y="95374"/>
                </a:cubicBezTo>
                <a:cubicBezTo>
                  <a:pt x="92720" y="129770"/>
                  <a:pt x="126587" y="262591"/>
                  <a:pt x="127116" y="273174"/>
                </a:cubicBezTo>
                <a:cubicBezTo>
                  <a:pt x="127645" y="283757"/>
                  <a:pt x="109124" y="185332"/>
                  <a:pt x="101716" y="158874"/>
                </a:cubicBezTo>
                <a:cubicBezTo>
                  <a:pt x="94308" y="132416"/>
                  <a:pt x="93249" y="126595"/>
                  <a:pt x="82666" y="114424"/>
                </a:cubicBezTo>
                <a:cubicBezTo>
                  <a:pt x="72083" y="102253"/>
                  <a:pt x="49329" y="97491"/>
                  <a:pt x="38216" y="85849"/>
                </a:cubicBezTo>
                <a:cubicBezTo>
                  <a:pt x="27104" y="74207"/>
                  <a:pt x="1174" y="3299"/>
                  <a:pt x="11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09A5864F-0039-3691-35EC-DD250E17A1A1}"/>
              </a:ext>
            </a:extLst>
          </p:cNvPr>
          <p:cNvSpPr/>
          <p:nvPr/>
        </p:nvSpPr>
        <p:spPr>
          <a:xfrm>
            <a:off x="2547529" y="5975645"/>
            <a:ext cx="352128" cy="366945"/>
          </a:xfrm>
          <a:custGeom>
            <a:avLst/>
            <a:gdLst>
              <a:gd name="connsiteX0" fmla="*/ 14696 w 352128"/>
              <a:gd name="connsiteY0" fmla="*/ 2880 h 366945"/>
              <a:gd name="connsiteX1" fmla="*/ 11521 w 352128"/>
              <a:gd name="connsiteY1" fmla="*/ 56855 h 366945"/>
              <a:gd name="connsiteX2" fmla="*/ 106771 w 352128"/>
              <a:gd name="connsiteY2" fmla="*/ 139405 h 366945"/>
              <a:gd name="connsiteX3" fmla="*/ 78196 w 352128"/>
              <a:gd name="connsiteY3" fmla="*/ 114005 h 366945"/>
              <a:gd name="connsiteX4" fmla="*/ 198846 w 352128"/>
              <a:gd name="connsiteY4" fmla="*/ 202905 h 366945"/>
              <a:gd name="connsiteX5" fmla="*/ 195671 w 352128"/>
              <a:gd name="connsiteY5" fmla="*/ 190205 h 366945"/>
              <a:gd name="connsiteX6" fmla="*/ 351246 w 352128"/>
              <a:gd name="connsiteY6" fmla="*/ 364830 h 366945"/>
              <a:gd name="connsiteX7" fmla="*/ 259171 w 352128"/>
              <a:gd name="connsiteY7" fmla="*/ 288630 h 366945"/>
              <a:gd name="connsiteX8" fmla="*/ 262346 w 352128"/>
              <a:gd name="connsiteY8" fmla="*/ 314030 h 366945"/>
              <a:gd name="connsiteX9" fmla="*/ 249646 w 352128"/>
              <a:gd name="connsiteY9" fmla="*/ 196555 h 366945"/>
              <a:gd name="connsiteX10" fmla="*/ 128996 w 352128"/>
              <a:gd name="connsiteY10" fmla="*/ 145755 h 366945"/>
              <a:gd name="connsiteX11" fmla="*/ 14696 w 352128"/>
              <a:gd name="connsiteY11" fmla="*/ 2880 h 36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128" h="366945">
                <a:moveTo>
                  <a:pt x="14696" y="2880"/>
                </a:moveTo>
                <a:cubicBezTo>
                  <a:pt x="-4883" y="-11937"/>
                  <a:pt x="-3825" y="34101"/>
                  <a:pt x="11521" y="56855"/>
                </a:cubicBezTo>
                <a:cubicBezTo>
                  <a:pt x="26867" y="79609"/>
                  <a:pt x="95659" y="129880"/>
                  <a:pt x="106771" y="139405"/>
                </a:cubicBezTo>
                <a:cubicBezTo>
                  <a:pt x="117884" y="148930"/>
                  <a:pt x="62850" y="103422"/>
                  <a:pt x="78196" y="114005"/>
                </a:cubicBezTo>
                <a:cubicBezTo>
                  <a:pt x="93542" y="124588"/>
                  <a:pt x="179267" y="190205"/>
                  <a:pt x="198846" y="202905"/>
                </a:cubicBezTo>
                <a:cubicBezTo>
                  <a:pt x="218425" y="215605"/>
                  <a:pt x="170271" y="163218"/>
                  <a:pt x="195671" y="190205"/>
                </a:cubicBezTo>
                <a:cubicBezTo>
                  <a:pt x="221071" y="217193"/>
                  <a:pt x="340663" y="348426"/>
                  <a:pt x="351246" y="364830"/>
                </a:cubicBezTo>
                <a:cubicBezTo>
                  <a:pt x="361829" y="381234"/>
                  <a:pt x="273988" y="297097"/>
                  <a:pt x="259171" y="288630"/>
                </a:cubicBezTo>
                <a:cubicBezTo>
                  <a:pt x="244354" y="280163"/>
                  <a:pt x="263934" y="329376"/>
                  <a:pt x="262346" y="314030"/>
                </a:cubicBezTo>
                <a:cubicBezTo>
                  <a:pt x="260759" y="298684"/>
                  <a:pt x="271871" y="224601"/>
                  <a:pt x="249646" y="196555"/>
                </a:cubicBezTo>
                <a:cubicBezTo>
                  <a:pt x="227421" y="168509"/>
                  <a:pt x="168154" y="172743"/>
                  <a:pt x="128996" y="145755"/>
                </a:cubicBezTo>
                <a:cubicBezTo>
                  <a:pt x="89838" y="118768"/>
                  <a:pt x="34275" y="17697"/>
                  <a:pt x="14696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826A05AB-F99E-7508-CDA4-451647B6377A}"/>
              </a:ext>
            </a:extLst>
          </p:cNvPr>
          <p:cNvSpPr/>
          <p:nvPr/>
        </p:nvSpPr>
        <p:spPr>
          <a:xfrm>
            <a:off x="2000250" y="6457789"/>
            <a:ext cx="44724" cy="236981"/>
          </a:xfrm>
          <a:custGeom>
            <a:avLst/>
            <a:gdLst>
              <a:gd name="connsiteX0" fmla="*/ 44450 w 44724"/>
              <a:gd name="connsiteY0" fmla="*/ 161 h 236981"/>
              <a:gd name="connsiteX1" fmla="*/ 19050 w 44724"/>
              <a:gd name="connsiteY1" fmla="*/ 66836 h 236981"/>
              <a:gd name="connsiteX2" fmla="*/ 25400 w 44724"/>
              <a:gd name="connsiteY2" fmla="*/ 235111 h 236981"/>
              <a:gd name="connsiteX3" fmla="*/ 22225 w 44724"/>
              <a:gd name="connsiteY3" fmla="*/ 152561 h 236981"/>
              <a:gd name="connsiteX4" fmla="*/ 0 w 44724"/>
              <a:gd name="connsiteY4" fmla="*/ 82711 h 236981"/>
              <a:gd name="connsiteX5" fmla="*/ 44450 w 44724"/>
              <a:gd name="connsiteY5" fmla="*/ 161 h 23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4" h="236981">
                <a:moveTo>
                  <a:pt x="44450" y="161"/>
                </a:moveTo>
                <a:cubicBezTo>
                  <a:pt x="47625" y="-2485"/>
                  <a:pt x="22225" y="27678"/>
                  <a:pt x="19050" y="66836"/>
                </a:cubicBezTo>
                <a:cubicBezTo>
                  <a:pt x="15875" y="105994"/>
                  <a:pt x="24871" y="220824"/>
                  <a:pt x="25400" y="235111"/>
                </a:cubicBezTo>
                <a:cubicBezTo>
                  <a:pt x="25929" y="249399"/>
                  <a:pt x="26458" y="177961"/>
                  <a:pt x="22225" y="152561"/>
                </a:cubicBezTo>
                <a:cubicBezTo>
                  <a:pt x="17992" y="127161"/>
                  <a:pt x="0" y="102819"/>
                  <a:pt x="0" y="82711"/>
                </a:cubicBezTo>
                <a:cubicBezTo>
                  <a:pt x="0" y="62603"/>
                  <a:pt x="41275" y="2807"/>
                  <a:pt x="44450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58D4FA70-3BC4-A7AA-80B1-0785D1C94747}"/>
              </a:ext>
            </a:extLst>
          </p:cNvPr>
          <p:cNvSpPr/>
          <p:nvPr/>
        </p:nvSpPr>
        <p:spPr>
          <a:xfrm>
            <a:off x="2040631" y="6492394"/>
            <a:ext cx="439045" cy="157769"/>
          </a:xfrm>
          <a:custGeom>
            <a:avLst/>
            <a:gdLst>
              <a:gd name="connsiteX0" fmla="*/ 894 w 439045"/>
              <a:gd name="connsiteY0" fmla="*/ 156056 h 157769"/>
              <a:gd name="connsiteX1" fmla="*/ 102494 w 439045"/>
              <a:gd name="connsiteY1" fmla="*/ 10006 h 157769"/>
              <a:gd name="connsiteX2" fmla="*/ 146944 w 439045"/>
              <a:gd name="connsiteY2" fmla="*/ 95731 h 157769"/>
              <a:gd name="connsiteX3" fmla="*/ 150119 w 439045"/>
              <a:gd name="connsiteY3" fmla="*/ 22706 h 157769"/>
              <a:gd name="connsiteX4" fmla="*/ 181869 w 439045"/>
              <a:gd name="connsiteY4" fmla="*/ 67156 h 157769"/>
              <a:gd name="connsiteX5" fmla="*/ 191394 w 439045"/>
              <a:gd name="connsiteY5" fmla="*/ 6831 h 157769"/>
              <a:gd name="connsiteX6" fmla="*/ 296169 w 439045"/>
              <a:gd name="connsiteY6" fmla="*/ 98906 h 157769"/>
              <a:gd name="connsiteX7" fmla="*/ 264419 w 439045"/>
              <a:gd name="connsiteY7" fmla="*/ 25881 h 157769"/>
              <a:gd name="connsiteX8" fmla="*/ 439044 w 439045"/>
              <a:gd name="connsiteY8" fmla="*/ 25881 h 157769"/>
              <a:gd name="connsiteX9" fmla="*/ 267594 w 439045"/>
              <a:gd name="connsiteY9" fmla="*/ 25881 h 157769"/>
              <a:gd name="connsiteX10" fmla="*/ 156469 w 439045"/>
              <a:gd name="connsiteY10" fmla="*/ 48106 h 157769"/>
              <a:gd name="connsiteX11" fmla="*/ 153294 w 439045"/>
              <a:gd name="connsiteY11" fmla="*/ 51281 h 157769"/>
              <a:gd name="connsiteX12" fmla="*/ 121544 w 439045"/>
              <a:gd name="connsiteY12" fmla="*/ 481 h 157769"/>
              <a:gd name="connsiteX13" fmla="*/ 54869 w 439045"/>
              <a:gd name="connsiteY13" fmla="*/ 86206 h 157769"/>
              <a:gd name="connsiteX14" fmla="*/ 894 w 439045"/>
              <a:gd name="connsiteY14" fmla="*/ 156056 h 1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045" h="157769">
                <a:moveTo>
                  <a:pt x="894" y="156056"/>
                </a:moveTo>
                <a:cubicBezTo>
                  <a:pt x="8831" y="143356"/>
                  <a:pt x="78152" y="20060"/>
                  <a:pt x="102494" y="10006"/>
                </a:cubicBezTo>
                <a:cubicBezTo>
                  <a:pt x="126836" y="-48"/>
                  <a:pt x="139007" y="93614"/>
                  <a:pt x="146944" y="95731"/>
                </a:cubicBezTo>
                <a:cubicBezTo>
                  <a:pt x="154881" y="97848"/>
                  <a:pt x="144298" y="27468"/>
                  <a:pt x="150119" y="22706"/>
                </a:cubicBezTo>
                <a:cubicBezTo>
                  <a:pt x="155940" y="17944"/>
                  <a:pt x="174990" y="69802"/>
                  <a:pt x="181869" y="67156"/>
                </a:cubicBezTo>
                <a:cubicBezTo>
                  <a:pt x="188748" y="64510"/>
                  <a:pt x="172344" y="1539"/>
                  <a:pt x="191394" y="6831"/>
                </a:cubicBezTo>
                <a:cubicBezTo>
                  <a:pt x="210444" y="12123"/>
                  <a:pt x="283998" y="95731"/>
                  <a:pt x="296169" y="98906"/>
                </a:cubicBezTo>
                <a:cubicBezTo>
                  <a:pt x="308340" y="102081"/>
                  <a:pt x="240607" y="38052"/>
                  <a:pt x="264419" y="25881"/>
                </a:cubicBezTo>
                <a:cubicBezTo>
                  <a:pt x="288232" y="13710"/>
                  <a:pt x="439044" y="25881"/>
                  <a:pt x="439044" y="25881"/>
                </a:cubicBezTo>
                <a:cubicBezTo>
                  <a:pt x="439573" y="25881"/>
                  <a:pt x="314690" y="22177"/>
                  <a:pt x="267594" y="25881"/>
                </a:cubicBezTo>
                <a:cubicBezTo>
                  <a:pt x="220498" y="29585"/>
                  <a:pt x="175519" y="43873"/>
                  <a:pt x="156469" y="48106"/>
                </a:cubicBezTo>
                <a:cubicBezTo>
                  <a:pt x="137419" y="52339"/>
                  <a:pt x="159115" y="59218"/>
                  <a:pt x="153294" y="51281"/>
                </a:cubicBezTo>
                <a:cubicBezTo>
                  <a:pt x="147473" y="43344"/>
                  <a:pt x="137948" y="-5340"/>
                  <a:pt x="121544" y="481"/>
                </a:cubicBezTo>
                <a:cubicBezTo>
                  <a:pt x="105140" y="6302"/>
                  <a:pt x="69686" y="65039"/>
                  <a:pt x="54869" y="86206"/>
                </a:cubicBezTo>
                <a:cubicBezTo>
                  <a:pt x="40052" y="107373"/>
                  <a:pt x="-7043" y="168756"/>
                  <a:pt x="894" y="156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9B7F9276-DEDB-5D14-3490-BF78830D1FCF}"/>
              </a:ext>
            </a:extLst>
          </p:cNvPr>
          <p:cNvSpPr/>
          <p:nvPr/>
        </p:nvSpPr>
        <p:spPr>
          <a:xfrm>
            <a:off x="2182614" y="5822660"/>
            <a:ext cx="307307" cy="90000"/>
          </a:xfrm>
          <a:custGeom>
            <a:avLst/>
            <a:gdLst>
              <a:gd name="connsiteX0" fmla="*/ 1786 w 307307"/>
              <a:gd name="connsiteY0" fmla="*/ 290 h 90000"/>
              <a:gd name="connsiteX1" fmla="*/ 65286 w 307307"/>
              <a:gd name="connsiteY1" fmla="*/ 44740 h 90000"/>
              <a:gd name="connsiteX2" fmla="*/ 303411 w 307307"/>
              <a:gd name="connsiteY2" fmla="*/ 32040 h 90000"/>
              <a:gd name="connsiteX3" fmla="*/ 201811 w 307307"/>
              <a:gd name="connsiteY3" fmla="*/ 44740 h 90000"/>
              <a:gd name="connsiteX4" fmla="*/ 52586 w 307307"/>
              <a:gd name="connsiteY4" fmla="*/ 89190 h 90000"/>
              <a:gd name="connsiteX5" fmla="*/ 116086 w 307307"/>
              <a:gd name="connsiteY5" fmla="*/ 70140 h 90000"/>
              <a:gd name="connsiteX6" fmla="*/ 1786 w 307307"/>
              <a:gd name="connsiteY6" fmla="*/ 29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07" h="90000">
                <a:moveTo>
                  <a:pt x="1786" y="290"/>
                </a:moveTo>
                <a:cubicBezTo>
                  <a:pt x="-6681" y="-3943"/>
                  <a:pt x="15015" y="39448"/>
                  <a:pt x="65286" y="44740"/>
                </a:cubicBezTo>
                <a:cubicBezTo>
                  <a:pt x="115557" y="50032"/>
                  <a:pt x="280657" y="32040"/>
                  <a:pt x="303411" y="32040"/>
                </a:cubicBezTo>
                <a:cubicBezTo>
                  <a:pt x="326165" y="32040"/>
                  <a:pt x="243615" y="35215"/>
                  <a:pt x="201811" y="44740"/>
                </a:cubicBezTo>
                <a:cubicBezTo>
                  <a:pt x="160007" y="54265"/>
                  <a:pt x="52586" y="89190"/>
                  <a:pt x="52586" y="89190"/>
                </a:cubicBezTo>
                <a:cubicBezTo>
                  <a:pt x="38299" y="93423"/>
                  <a:pt x="122436" y="80194"/>
                  <a:pt x="116086" y="70140"/>
                </a:cubicBezTo>
                <a:cubicBezTo>
                  <a:pt x="109736" y="60086"/>
                  <a:pt x="10253" y="4523"/>
                  <a:pt x="1786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E70F6F1-D48B-BECD-A462-B8AC889300B3}"/>
              </a:ext>
            </a:extLst>
          </p:cNvPr>
          <p:cNvSpPr/>
          <p:nvPr/>
        </p:nvSpPr>
        <p:spPr>
          <a:xfrm>
            <a:off x="2661706" y="5969000"/>
            <a:ext cx="101333" cy="165708"/>
          </a:xfrm>
          <a:custGeom>
            <a:avLst/>
            <a:gdLst>
              <a:gd name="connsiteX0" fmla="*/ 2119 w 101333"/>
              <a:gd name="connsiteY0" fmla="*/ 0 h 165708"/>
              <a:gd name="connsiteX1" fmla="*/ 11644 w 101333"/>
              <a:gd name="connsiteY1" fmla="*/ 73025 h 165708"/>
              <a:gd name="connsiteX2" fmla="*/ 81494 w 101333"/>
              <a:gd name="connsiteY2" fmla="*/ 85725 h 165708"/>
              <a:gd name="connsiteX3" fmla="*/ 100544 w 101333"/>
              <a:gd name="connsiteY3" fmla="*/ 165100 h 165708"/>
              <a:gd name="connsiteX4" fmla="*/ 97369 w 101333"/>
              <a:gd name="connsiteY4" fmla="*/ 120650 h 165708"/>
              <a:gd name="connsiteX5" fmla="*/ 94194 w 101333"/>
              <a:gd name="connsiteY5" fmla="*/ 88900 h 165708"/>
              <a:gd name="connsiteX6" fmla="*/ 33869 w 101333"/>
              <a:gd name="connsiteY6" fmla="*/ 73025 h 165708"/>
              <a:gd name="connsiteX7" fmla="*/ 2119 w 101333"/>
              <a:gd name="connsiteY7" fmla="*/ 0 h 16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333" h="165708">
                <a:moveTo>
                  <a:pt x="2119" y="0"/>
                </a:moveTo>
                <a:cubicBezTo>
                  <a:pt x="-1585" y="0"/>
                  <a:pt x="-1585" y="58738"/>
                  <a:pt x="11644" y="73025"/>
                </a:cubicBezTo>
                <a:cubicBezTo>
                  <a:pt x="24873" y="87313"/>
                  <a:pt x="66677" y="70379"/>
                  <a:pt x="81494" y="85725"/>
                </a:cubicBezTo>
                <a:cubicBezTo>
                  <a:pt x="96311" y="101071"/>
                  <a:pt x="97898" y="159279"/>
                  <a:pt x="100544" y="165100"/>
                </a:cubicBezTo>
                <a:cubicBezTo>
                  <a:pt x="103190" y="170921"/>
                  <a:pt x="98427" y="133350"/>
                  <a:pt x="97369" y="120650"/>
                </a:cubicBezTo>
                <a:cubicBezTo>
                  <a:pt x="96311" y="107950"/>
                  <a:pt x="104777" y="96837"/>
                  <a:pt x="94194" y="88900"/>
                </a:cubicBezTo>
                <a:cubicBezTo>
                  <a:pt x="83611" y="80963"/>
                  <a:pt x="46040" y="84667"/>
                  <a:pt x="33869" y="73025"/>
                </a:cubicBezTo>
                <a:cubicBezTo>
                  <a:pt x="21698" y="61383"/>
                  <a:pt x="5823" y="0"/>
                  <a:pt x="21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87F92EC-0E20-E422-91BF-7A27B01DC212}"/>
              </a:ext>
            </a:extLst>
          </p:cNvPr>
          <p:cNvSpPr/>
          <p:nvPr/>
        </p:nvSpPr>
        <p:spPr>
          <a:xfrm>
            <a:off x="1876345" y="5777740"/>
            <a:ext cx="102544" cy="356365"/>
          </a:xfrm>
          <a:custGeom>
            <a:avLst/>
            <a:gdLst>
              <a:gd name="connsiteX0" fmla="*/ 101680 w 102544"/>
              <a:gd name="connsiteY0" fmla="*/ 760 h 356365"/>
              <a:gd name="connsiteX1" fmla="*/ 79455 w 102544"/>
              <a:gd name="connsiteY1" fmla="*/ 146810 h 356365"/>
              <a:gd name="connsiteX2" fmla="*/ 85805 w 102544"/>
              <a:gd name="connsiteY2" fmla="*/ 124585 h 356365"/>
              <a:gd name="connsiteX3" fmla="*/ 63580 w 102544"/>
              <a:gd name="connsiteY3" fmla="*/ 219835 h 356365"/>
              <a:gd name="connsiteX4" fmla="*/ 22305 w 102544"/>
              <a:gd name="connsiteY4" fmla="*/ 296035 h 356365"/>
              <a:gd name="connsiteX5" fmla="*/ 80 w 102544"/>
              <a:gd name="connsiteY5" fmla="*/ 356360 h 356365"/>
              <a:gd name="connsiteX6" fmla="*/ 15955 w 102544"/>
              <a:gd name="connsiteY6" fmla="*/ 292860 h 356365"/>
              <a:gd name="connsiteX7" fmla="*/ 44530 w 102544"/>
              <a:gd name="connsiteY7" fmla="*/ 219835 h 356365"/>
              <a:gd name="connsiteX8" fmla="*/ 101680 w 102544"/>
              <a:gd name="connsiteY8" fmla="*/ 760 h 35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544" h="356365">
                <a:moveTo>
                  <a:pt x="101680" y="760"/>
                </a:moveTo>
                <a:cubicBezTo>
                  <a:pt x="107501" y="-11411"/>
                  <a:pt x="82101" y="126173"/>
                  <a:pt x="79455" y="146810"/>
                </a:cubicBezTo>
                <a:cubicBezTo>
                  <a:pt x="76809" y="167447"/>
                  <a:pt x="88451" y="112414"/>
                  <a:pt x="85805" y="124585"/>
                </a:cubicBezTo>
                <a:cubicBezTo>
                  <a:pt x="83159" y="136756"/>
                  <a:pt x="74163" y="191260"/>
                  <a:pt x="63580" y="219835"/>
                </a:cubicBezTo>
                <a:cubicBezTo>
                  <a:pt x="52997" y="248410"/>
                  <a:pt x="32888" y="273281"/>
                  <a:pt x="22305" y="296035"/>
                </a:cubicBezTo>
                <a:cubicBezTo>
                  <a:pt x="11722" y="318789"/>
                  <a:pt x="1138" y="356889"/>
                  <a:pt x="80" y="356360"/>
                </a:cubicBezTo>
                <a:cubicBezTo>
                  <a:pt x="-978" y="355831"/>
                  <a:pt x="8547" y="315614"/>
                  <a:pt x="15955" y="292860"/>
                </a:cubicBezTo>
                <a:cubicBezTo>
                  <a:pt x="23363" y="270106"/>
                  <a:pt x="29184" y="263756"/>
                  <a:pt x="44530" y="219835"/>
                </a:cubicBezTo>
                <a:cubicBezTo>
                  <a:pt x="59876" y="175914"/>
                  <a:pt x="95859" y="12931"/>
                  <a:pt x="101680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70F81A59-7CB2-B5F3-18BE-714C6FA0BA21}"/>
              </a:ext>
            </a:extLst>
          </p:cNvPr>
          <p:cNvSpPr/>
          <p:nvPr/>
        </p:nvSpPr>
        <p:spPr>
          <a:xfrm>
            <a:off x="1857370" y="6183944"/>
            <a:ext cx="51055" cy="121841"/>
          </a:xfrm>
          <a:custGeom>
            <a:avLst/>
            <a:gdLst>
              <a:gd name="connsiteX0" fmla="*/ 5 w 51055"/>
              <a:gd name="connsiteY0" fmla="*/ 956 h 121841"/>
              <a:gd name="connsiteX1" fmla="*/ 44455 w 51055"/>
              <a:gd name="connsiteY1" fmla="*/ 51756 h 121841"/>
              <a:gd name="connsiteX2" fmla="*/ 50805 w 51055"/>
              <a:gd name="connsiteY2" fmla="*/ 121606 h 121841"/>
              <a:gd name="connsiteX3" fmla="*/ 47630 w 51055"/>
              <a:gd name="connsiteY3" fmla="*/ 26356 h 121841"/>
              <a:gd name="connsiteX4" fmla="*/ 5 w 51055"/>
              <a:gd name="connsiteY4" fmla="*/ 956 h 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55" h="121841">
                <a:moveTo>
                  <a:pt x="5" y="956"/>
                </a:moveTo>
                <a:cubicBezTo>
                  <a:pt x="-524" y="5189"/>
                  <a:pt x="35988" y="31648"/>
                  <a:pt x="44455" y="51756"/>
                </a:cubicBezTo>
                <a:cubicBezTo>
                  <a:pt x="52922" y="71864"/>
                  <a:pt x="50276" y="125839"/>
                  <a:pt x="50805" y="121606"/>
                </a:cubicBezTo>
                <a:cubicBezTo>
                  <a:pt x="51334" y="117373"/>
                  <a:pt x="51334" y="45935"/>
                  <a:pt x="47630" y="26356"/>
                </a:cubicBezTo>
                <a:cubicBezTo>
                  <a:pt x="43926" y="6777"/>
                  <a:pt x="534" y="-3277"/>
                  <a:pt x="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16BF27E6-D457-708E-1DFC-127A5997CE2C}"/>
              </a:ext>
            </a:extLst>
          </p:cNvPr>
          <p:cNvSpPr/>
          <p:nvPr/>
        </p:nvSpPr>
        <p:spPr>
          <a:xfrm>
            <a:off x="2706356" y="4951703"/>
            <a:ext cx="475880" cy="92111"/>
          </a:xfrm>
          <a:custGeom>
            <a:avLst/>
            <a:gdLst>
              <a:gd name="connsiteX0" fmla="*/ 3441 w 475880"/>
              <a:gd name="connsiteY0" fmla="*/ 253 h 92111"/>
              <a:gd name="connsiteX1" fmla="*/ 82773 w 475880"/>
              <a:gd name="connsiteY1" fmla="*/ 62883 h 92111"/>
              <a:gd name="connsiteX2" fmla="*/ 466904 w 475880"/>
              <a:gd name="connsiteY2" fmla="*/ 4429 h 92111"/>
              <a:gd name="connsiteX3" fmla="*/ 337469 w 475880"/>
              <a:gd name="connsiteY3" fmla="*/ 29481 h 92111"/>
              <a:gd name="connsiteX4" fmla="*/ 149578 w 475880"/>
              <a:gd name="connsiteY4" fmla="*/ 92111 h 92111"/>
              <a:gd name="connsiteX5" fmla="*/ 3441 w 475880"/>
              <a:gd name="connsiteY5" fmla="*/ 253 h 9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80" h="92111">
                <a:moveTo>
                  <a:pt x="3441" y="253"/>
                </a:moveTo>
                <a:cubicBezTo>
                  <a:pt x="-7693" y="-4618"/>
                  <a:pt x="5529" y="62187"/>
                  <a:pt x="82773" y="62883"/>
                </a:cubicBezTo>
                <a:cubicBezTo>
                  <a:pt x="160017" y="63579"/>
                  <a:pt x="424455" y="9996"/>
                  <a:pt x="466904" y="4429"/>
                </a:cubicBezTo>
                <a:cubicBezTo>
                  <a:pt x="509353" y="-1138"/>
                  <a:pt x="390357" y="14867"/>
                  <a:pt x="337469" y="29481"/>
                </a:cubicBezTo>
                <a:cubicBezTo>
                  <a:pt x="284581" y="44095"/>
                  <a:pt x="201770" y="92111"/>
                  <a:pt x="149578" y="92111"/>
                </a:cubicBezTo>
                <a:cubicBezTo>
                  <a:pt x="97386" y="92111"/>
                  <a:pt x="14575" y="5124"/>
                  <a:pt x="3441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07BABF72-D276-2D0E-2401-F6ABDD87563F}"/>
              </a:ext>
            </a:extLst>
          </p:cNvPr>
          <p:cNvSpPr/>
          <p:nvPr/>
        </p:nvSpPr>
        <p:spPr>
          <a:xfrm>
            <a:off x="2755609" y="5060290"/>
            <a:ext cx="158894" cy="121985"/>
          </a:xfrm>
          <a:custGeom>
            <a:avLst/>
            <a:gdLst>
              <a:gd name="connsiteX0" fmla="*/ 117 w 158894"/>
              <a:gd name="connsiteY0" fmla="*/ 225 h 121985"/>
              <a:gd name="connsiteX1" fmla="*/ 71098 w 158894"/>
              <a:gd name="connsiteY1" fmla="*/ 71206 h 121985"/>
              <a:gd name="connsiteX2" fmla="*/ 158780 w 158894"/>
              <a:gd name="connsiteY2" fmla="*/ 121310 h 121985"/>
              <a:gd name="connsiteX3" fmla="*/ 87799 w 158894"/>
              <a:gd name="connsiteY3" fmla="*/ 96258 h 121985"/>
              <a:gd name="connsiteX4" fmla="*/ 117 w 158894"/>
              <a:gd name="connsiteY4" fmla="*/ 225 h 12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94" h="121985">
                <a:moveTo>
                  <a:pt x="117" y="225"/>
                </a:moveTo>
                <a:cubicBezTo>
                  <a:pt x="-2666" y="-3950"/>
                  <a:pt x="44654" y="51025"/>
                  <a:pt x="71098" y="71206"/>
                </a:cubicBezTo>
                <a:cubicBezTo>
                  <a:pt x="97542" y="91387"/>
                  <a:pt x="155997" y="117135"/>
                  <a:pt x="158780" y="121310"/>
                </a:cubicBezTo>
                <a:cubicBezTo>
                  <a:pt x="161563" y="125485"/>
                  <a:pt x="112851" y="109480"/>
                  <a:pt x="87799" y="96258"/>
                </a:cubicBezTo>
                <a:cubicBezTo>
                  <a:pt x="62747" y="83036"/>
                  <a:pt x="2900" y="4400"/>
                  <a:pt x="11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43364EBB-6066-6D1E-7A6F-237BBBA3CB58}"/>
              </a:ext>
            </a:extLst>
          </p:cNvPr>
          <p:cNvSpPr/>
          <p:nvPr/>
        </p:nvSpPr>
        <p:spPr>
          <a:xfrm>
            <a:off x="3081401" y="4823945"/>
            <a:ext cx="1128524" cy="237171"/>
          </a:xfrm>
          <a:custGeom>
            <a:avLst/>
            <a:gdLst>
              <a:gd name="connsiteX0" fmla="*/ 1001868 w 1128524"/>
              <a:gd name="connsiteY0" fmla="*/ 303 h 237171"/>
              <a:gd name="connsiteX1" fmla="*/ 1072813 w 1128524"/>
              <a:gd name="connsiteY1" fmla="*/ 169783 h 237171"/>
              <a:gd name="connsiteX2" fmla="*/ 863920 w 1128524"/>
              <a:gd name="connsiteY2" fmla="*/ 79131 h 237171"/>
              <a:gd name="connsiteX3" fmla="*/ 934865 w 1128524"/>
              <a:gd name="connsiteY3" fmla="*/ 130369 h 237171"/>
              <a:gd name="connsiteX4" fmla="*/ 450075 w 1128524"/>
              <a:gd name="connsiteY4" fmla="*/ 12127 h 237171"/>
              <a:gd name="connsiteX5" fmla="*/ 749620 w 1128524"/>
              <a:gd name="connsiteY5" fmla="*/ 67307 h 237171"/>
              <a:gd name="connsiteX6" fmla="*/ 355482 w 1128524"/>
              <a:gd name="connsiteY6" fmla="*/ 67307 h 237171"/>
              <a:gd name="connsiteX7" fmla="*/ 722030 w 1128524"/>
              <a:gd name="connsiteY7" fmla="*/ 232845 h 237171"/>
              <a:gd name="connsiteX8" fmla="*/ 284537 w 1128524"/>
              <a:gd name="connsiteY8" fmla="*/ 189489 h 237171"/>
              <a:gd name="connsiteX9" fmla="*/ 8640 w 1128524"/>
              <a:gd name="connsiteY9" fmla="*/ 197372 h 237171"/>
              <a:gd name="connsiteX10" fmla="*/ 607730 w 1128524"/>
              <a:gd name="connsiteY10" fmla="*/ 209196 h 237171"/>
              <a:gd name="connsiteX11" fmla="*/ 611671 w 1128524"/>
              <a:gd name="connsiteY11" fmla="*/ 201314 h 237171"/>
              <a:gd name="connsiteX12" fmla="*/ 339716 w 1128524"/>
              <a:gd name="connsiteY12" fmla="*/ 126427 h 237171"/>
              <a:gd name="connsiteX13" fmla="*/ 828447 w 1128524"/>
              <a:gd name="connsiteY13" fmla="*/ 102779 h 237171"/>
              <a:gd name="connsiteX14" fmla="*/ 1124051 w 1128524"/>
              <a:gd name="connsiteY14" fmla="*/ 126427 h 237171"/>
              <a:gd name="connsiteX15" fmla="*/ 1001868 w 1128524"/>
              <a:gd name="connsiteY15" fmla="*/ 303 h 23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8524" h="237171">
                <a:moveTo>
                  <a:pt x="1001868" y="303"/>
                </a:moveTo>
                <a:cubicBezTo>
                  <a:pt x="993328" y="7529"/>
                  <a:pt x="1095804" y="156645"/>
                  <a:pt x="1072813" y="169783"/>
                </a:cubicBezTo>
                <a:cubicBezTo>
                  <a:pt x="1049822" y="182921"/>
                  <a:pt x="886911" y="85700"/>
                  <a:pt x="863920" y="79131"/>
                </a:cubicBezTo>
                <a:cubicBezTo>
                  <a:pt x="840929" y="72562"/>
                  <a:pt x="1003839" y="141536"/>
                  <a:pt x="934865" y="130369"/>
                </a:cubicBezTo>
                <a:cubicBezTo>
                  <a:pt x="865891" y="119202"/>
                  <a:pt x="480949" y="22637"/>
                  <a:pt x="450075" y="12127"/>
                </a:cubicBezTo>
                <a:cubicBezTo>
                  <a:pt x="419201" y="1617"/>
                  <a:pt x="765386" y="58110"/>
                  <a:pt x="749620" y="67307"/>
                </a:cubicBezTo>
                <a:cubicBezTo>
                  <a:pt x="733854" y="76504"/>
                  <a:pt x="360080" y="39717"/>
                  <a:pt x="355482" y="67307"/>
                </a:cubicBezTo>
                <a:cubicBezTo>
                  <a:pt x="350884" y="94897"/>
                  <a:pt x="733854" y="212481"/>
                  <a:pt x="722030" y="232845"/>
                </a:cubicBezTo>
                <a:cubicBezTo>
                  <a:pt x="710206" y="253209"/>
                  <a:pt x="403435" y="195401"/>
                  <a:pt x="284537" y="189489"/>
                </a:cubicBezTo>
                <a:cubicBezTo>
                  <a:pt x="165639" y="183577"/>
                  <a:pt x="-45225" y="194088"/>
                  <a:pt x="8640" y="197372"/>
                </a:cubicBezTo>
                <a:cubicBezTo>
                  <a:pt x="62505" y="200656"/>
                  <a:pt x="507225" y="208539"/>
                  <a:pt x="607730" y="209196"/>
                </a:cubicBezTo>
                <a:cubicBezTo>
                  <a:pt x="708235" y="209853"/>
                  <a:pt x="656340" y="215109"/>
                  <a:pt x="611671" y="201314"/>
                </a:cubicBezTo>
                <a:cubicBezTo>
                  <a:pt x="567002" y="187519"/>
                  <a:pt x="303587" y="142849"/>
                  <a:pt x="339716" y="126427"/>
                </a:cubicBezTo>
                <a:cubicBezTo>
                  <a:pt x="375845" y="110005"/>
                  <a:pt x="697725" y="102779"/>
                  <a:pt x="828447" y="102779"/>
                </a:cubicBezTo>
                <a:cubicBezTo>
                  <a:pt x="959169" y="102779"/>
                  <a:pt x="1092520" y="135623"/>
                  <a:pt x="1124051" y="126427"/>
                </a:cubicBezTo>
                <a:cubicBezTo>
                  <a:pt x="1155582" y="117231"/>
                  <a:pt x="1010408" y="-6923"/>
                  <a:pt x="1001868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7ECB36A4-0291-5C65-CCF1-F83E6A51406B}"/>
              </a:ext>
            </a:extLst>
          </p:cNvPr>
          <p:cNvSpPr/>
          <p:nvPr/>
        </p:nvSpPr>
        <p:spPr>
          <a:xfrm>
            <a:off x="3156972" y="5090878"/>
            <a:ext cx="471180" cy="84214"/>
          </a:xfrm>
          <a:custGeom>
            <a:avLst/>
            <a:gdLst>
              <a:gd name="connsiteX0" fmla="*/ 73 w 471180"/>
              <a:gd name="connsiteY0" fmla="*/ 1384 h 84214"/>
              <a:gd name="connsiteX1" fmla="*/ 232614 w 471180"/>
              <a:gd name="connsiteY1" fmla="*/ 32915 h 84214"/>
              <a:gd name="connsiteX2" fmla="*/ 465156 w 471180"/>
              <a:gd name="connsiteY2" fmla="*/ 40798 h 84214"/>
              <a:gd name="connsiteX3" fmla="*/ 386328 w 471180"/>
              <a:gd name="connsiteY3" fmla="*/ 32915 h 84214"/>
              <a:gd name="connsiteX4" fmla="*/ 208966 w 471180"/>
              <a:gd name="connsiteY4" fmla="*/ 84153 h 84214"/>
              <a:gd name="connsiteX5" fmla="*/ 73 w 471180"/>
              <a:gd name="connsiteY5" fmla="*/ 1384 h 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180" h="84214">
                <a:moveTo>
                  <a:pt x="73" y="1384"/>
                </a:moveTo>
                <a:cubicBezTo>
                  <a:pt x="4014" y="-7156"/>
                  <a:pt x="155100" y="26346"/>
                  <a:pt x="232614" y="32915"/>
                </a:cubicBezTo>
                <a:cubicBezTo>
                  <a:pt x="310128" y="39484"/>
                  <a:pt x="439537" y="40798"/>
                  <a:pt x="465156" y="40798"/>
                </a:cubicBezTo>
                <a:cubicBezTo>
                  <a:pt x="490775" y="40798"/>
                  <a:pt x="429026" y="25689"/>
                  <a:pt x="386328" y="32915"/>
                </a:cubicBezTo>
                <a:cubicBezTo>
                  <a:pt x="343630" y="40141"/>
                  <a:pt x="266116" y="86124"/>
                  <a:pt x="208966" y="84153"/>
                </a:cubicBezTo>
                <a:cubicBezTo>
                  <a:pt x="151816" y="82182"/>
                  <a:pt x="-3868" y="9924"/>
                  <a:pt x="73" y="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0E620029-80F8-DAD7-C2FA-6F6AC0512675}"/>
              </a:ext>
            </a:extLst>
          </p:cNvPr>
          <p:cNvSpPr/>
          <p:nvPr/>
        </p:nvSpPr>
        <p:spPr>
          <a:xfrm>
            <a:off x="3073514" y="5119186"/>
            <a:ext cx="563089" cy="668641"/>
          </a:xfrm>
          <a:custGeom>
            <a:avLst/>
            <a:gdLst>
              <a:gd name="connsiteX0" fmla="*/ 762 w 563089"/>
              <a:gd name="connsiteY0" fmla="*/ 4607 h 668641"/>
              <a:gd name="connsiteX1" fmla="*/ 115062 w 563089"/>
              <a:gd name="connsiteY1" fmla="*/ 158321 h 668641"/>
              <a:gd name="connsiteX2" fmla="*/ 63824 w 563089"/>
              <a:gd name="connsiteY2" fmla="*/ 95259 h 668641"/>
              <a:gd name="connsiteX3" fmla="*/ 233303 w 563089"/>
              <a:gd name="connsiteY3" fmla="*/ 410569 h 668641"/>
              <a:gd name="connsiteX4" fmla="*/ 36234 w 563089"/>
              <a:gd name="connsiteY4" fmla="*/ 268680 h 668641"/>
              <a:gd name="connsiteX5" fmla="*/ 410665 w 563089"/>
              <a:gd name="connsiteY5" fmla="*/ 520928 h 668641"/>
              <a:gd name="connsiteX6" fmla="*/ 556496 w 563089"/>
              <a:gd name="connsiteY6" fmla="*/ 666759 h 668641"/>
              <a:gd name="connsiteX7" fmla="*/ 501317 w 563089"/>
              <a:gd name="connsiteY7" fmla="*/ 587931 h 668641"/>
              <a:gd name="connsiteX8" fmla="*/ 182065 w 563089"/>
              <a:gd name="connsiteY8" fmla="*/ 367214 h 668641"/>
              <a:gd name="connsiteX9" fmla="*/ 762 w 563089"/>
              <a:gd name="connsiteY9" fmla="*/ 4607 h 66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089" h="668641">
                <a:moveTo>
                  <a:pt x="762" y="4607"/>
                </a:moveTo>
                <a:cubicBezTo>
                  <a:pt x="-10405" y="-30208"/>
                  <a:pt x="104552" y="143212"/>
                  <a:pt x="115062" y="158321"/>
                </a:cubicBezTo>
                <a:cubicBezTo>
                  <a:pt x="125572" y="173430"/>
                  <a:pt x="44117" y="53218"/>
                  <a:pt x="63824" y="95259"/>
                </a:cubicBezTo>
                <a:cubicBezTo>
                  <a:pt x="83531" y="137300"/>
                  <a:pt x="237901" y="381666"/>
                  <a:pt x="233303" y="410569"/>
                </a:cubicBezTo>
                <a:cubicBezTo>
                  <a:pt x="228705" y="439472"/>
                  <a:pt x="6674" y="250287"/>
                  <a:pt x="36234" y="268680"/>
                </a:cubicBezTo>
                <a:cubicBezTo>
                  <a:pt x="65794" y="287073"/>
                  <a:pt x="323955" y="454582"/>
                  <a:pt x="410665" y="520928"/>
                </a:cubicBezTo>
                <a:cubicBezTo>
                  <a:pt x="497375" y="587274"/>
                  <a:pt x="541387" y="655592"/>
                  <a:pt x="556496" y="666759"/>
                </a:cubicBezTo>
                <a:cubicBezTo>
                  <a:pt x="571605" y="677926"/>
                  <a:pt x="563722" y="637855"/>
                  <a:pt x="501317" y="587931"/>
                </a:cubicBezTo>
                <a:cubicBezTo>
                  <a:pt x="438912" y="538007"/>
                  <a:pt x="260893" y="460493"/>
                  <a:pt x="182065" y="367214"/>
                </a:cubicBezTo>
                <a:cubicBezTo>
                  <a:pt x="103238" y="273935"/>
                  <a:pt x="11929" y="39422"/>
                  <a:pt x="762" y="4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B0BB7E5F-E8FA-8223-CA68-15ABFCC28B4A}"/>
              </a:ext>
            </a:extLst>
          </p:cNvPr>
          <p:cNvSpPr/>
          <p:nvPr/>
        </p:nvSpPr>
        <p:spPr>
          <a:xfrm>
            <a:off x="3303995" y="5378433"/>
            <a:ext cx="998430" cy="438163"/>
          </a:xfrm>
          <a:custGeom>
            <a:avLst/>
            <a:gdLst>
              <a:gd name="connsiteX0" fmla="*/ 996050 w 998430"/>
              <a:gd name="connsiteY0" fmla="*/ 1550 h 438163"/>
              <a:gd name="connsiteX1" fmla="*/ 873867 w 998430"/>
              <a:gd name="connsiteY1" fmla="*/ 64612 h 438163"/>
              <a:gd name="connsiteX2" fmla="*/ 838395 w 998430"/>
              <a:gd name="connsiteY2" fmla="*/ 171029 h 438163"/>
              <a:gd name="connsiteX3" fmla="*/ 830512 w 998430"/>
              <a:gd name="connsiteY3" fmla="*/ 76436 h 438163"/>
              <a:gd name="connsiteX4" fmla="*/ 775333 w 998430"/>
              <a:gd name="connsiteY4" fmla="*/ 356274 h 438163"/>
              <a:gd name="connsiteX5" fmla="*/ 763508 w 998430"/>
              <a:gd name="connsiteY5" fmla="*/ 241974 h 438163"/>
              <a:gd name="connsiteX6" fmla="*/ 570381 w 998430"/>
              <a:gd name="connsiteY6" fmla="*/ 249857 h 438163"/>
              <a:gd name="connsiteX7" fmla="*/ 586146 w 998430"/>
              <a:gd name="connsiteY7" fmla="*/ 257739 h 438163"/>
              <a:gd name="connsiteX8" fmla="*/ 432433 w 998430"/>
              <a:gd name="connsiteY8" fmla="*/ 320801 h 438163"/>
              <a:gd name="connsiteX9" fmla="*/ 432433 w 998430"/>
              <a:gd name="connsiteY9" fmla="*/ 435101 h 438163"/>
              <a:gd name="connsiteX10" fmla="*/ 326015 w 998430"/>
              <a:gd name="connsiteY10" fmla="*/ 403570 h 438163"/>
              <a:gd name="connsiteX11" fmla="*/ 2822 w 998430"/>
              <a:gd name="connsiteY11" fmla="*/ 383864 h 438163"/>
              <a:gd name="connsiteX12" fmla="*/ 530967 w 998430"/>
              <a:gd name="connsiteY12" fmla="*/ 368098 h 438163"/>
              <a:gd name="connsiteX13" fmla="*/ 550674 w 998430"/>
              <a:gd name="connsiteY13" fmla="*/ 257739 h 438163"/>
              <a:gd name="connsiteX14" fmla="*/ 795039 w 998430"/>
              <a:gd name="connsiteY14" fmla="*/ 182853 h 438163"/>
              <a:gd name="connsiteX15" fmla="*/ 751684 w 998430"/>
              <a:gd name="connsiteY15" fmla="*/ 127674 h 438163"/>
              <a:gd name="connsiteX16" fmla="*/ 996050 w 998430"/>
              <a:gd name="connsiteY16" fmla="*/ 1550 h 4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8430" h="438163">
                <a:moveTo>
                  <a:pt x="996050" y="1550"/>
                </a:moveTo>
                <a:cubicBezTo>
                  <a:pt x="1016414" y="-8960"/>
                  <a:pt x="900143" y="36366"/>
                  <a:pt x="873867" y="64612"/>
                </a:cubicBezTo>
                <a:cubicBezTo>
                  <a:pt x="847591" y="92859"/>
                  <a:pt x="845621" y="169058"/>
                  <a:pt x="838395" y="171029"/>
                </a:cubicBezTo>
                <a:cubicBezTo>
                  <a:pt x="831169" y="173000"/>
                  <a:pt x="841022" y="45562"/>
                  <a:pt x="830512" y="76436"/>
                </a:cubicBezTo>
                <a:cubicBezTo>
                  <a:pt x="820002" y="107310"/>
                  <a:pt x="786500" y="328684"/>
                  <a:pt x="775333" y="356274"/>
                </a:cubicBezTo>
                <a:cubicBezTo>
                  <a:pt x="764166" y="383864"/>
                  <a:pt x="797667" y="259710"/>
                  <a:pt x="763508" y="241974"/>
                </a:cubicBezTo>
                <a:cubicBezTo>
                  <a:pt x="729349" y="224238"/>
                  <a:pt x="599941" y="247230"/>
                  <a:pt x="570381" y="249857"/>
                </a:cubicBezTo>
                <a:cubicBezTo>
                  <a:pt x="540821" y="252485"/>
                  <a:pt x="609137" y="245915"/>
                  <a:pt x="586146" y="257739"/>
                </a:cubicBezTo>
                <a:cubicBezTo>
                  <a:pt x="563155" y="269563"/>
                  <a:pt x="458052" y="291241"/>
                  <a:pt x="432433" y="320801"/>
                </a:cubicBezTo>
                <a:cubicBezTo>
                  <a:pt x="406814" y="350361"/>
                  <a:pt x="450169" y="421306"/>
                  <a:pt x="432433" y="435101"/>
                </a:cubicBezTo>
                <a:cubicBezTo>
                  <a:pt x="414697" y="448896"/>
                  <a:pt x="397617" y="412110"/>
                  <a:pt x="326015" y="403570"/>
                </a:cubicBezTo>
                <a:cubicBezTo>
                  <a:pt x="254413" y="395031"/>
                  <a:pt x="-31337" y="389776"/>
                  <a:pt x="2822" y="383864"/>
                </a:cubicBezTo>
                <a:cubicBezTo>
                  <a:pt x="36981" y="377952"/>
                  <a:pt x="439658" y="389119"/>
                  <a:pt x="530967" y="368098"/>
                </a:cubicBezTo>
                <a:cubicBezTo>
                  <a:pt x="622276" y="347077"/>
                  <a:pt x="506662" y="288613"/>
                  <a:pt x="550674" y="257739"/>
                </a:cubicBezTo>
                <a:cubicBezTo>
                  <a:pt x="594686" y="226865"/>
                  <a:pt x="761537" y="204531"/>
                  <a:pt x="795039" y="182853"/>
                </a:cubicBezTo>
                <a:cubicBezTo>
                  <a:pt x="828541" y="161176"/>
                  <a:pt x="722781" y="151979"/>
                  <a:pt x="751684" y="127674"/>
                </a:cubicBezTo>
                <a:cubicBezTo>
                  <a:pt x="780587" y="103369"/>
                  <a:pt x="975686" y="12060"/>
                  <a:pt x="996050" y="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2A134112-8DC2-D86A-BC81-CB5D6290F014}"/>
              </a:ext>
            </a:extLst>
          </p:cNvPr>
          <p:cNvSpPr/>
          <p:nvPr/>
        </p:nvSpPr>
        <p:spPr>
          <a:xfrm>
            <a:off x="3815281" y="5036292"/>
            <a:ext cx="335094" cy="125430"/>
          </a:xfrm>
          <a:custGeom>
            <a:avLst/>
            <a:gdLst>
              <a:gd name="connsiteX0" fmla="*/ 1177 w 335094"/>
              <a:gd name="connsiteY0" fmla="*/ 85898 h 125430"/>
              <a:gd name="connsiteX1" fmla="*/ 98041 w 335094"/>
              <a:gd name="connsiteY1" fmla="*/ 109145 h 125430"/>
              <a:gd name="connsiteX2" fmla="*/ 330516 w 335094"/>
              <a:gd name="connsiteY2" fmla="*/ 657 h 125430"/>
              <a:gd name="connsiteX3" fmla="*/ 245275 w 335094"/>
              <a:gd name="connsiteY3" fmla="*/ 66525 h 125430"/>
              <a:gd name="connsiteX4" fmla="*/ 156160 w 335094"/>
              <a:gd name="connsiteY4" fmla="*/ 124644 h 125430"/>
              <a:gd name="connsiteX5" fmla="*/ 1177 w 335094"/>
              <a:gd name="connsiteY5" fmla="*/ 85898 h 12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94" h="125430">
                <a:moveTo>
                  <a:pt x="1177" y="85898"/>
                </a:moveTo>
                <a:cubicBezTo>
                  <a:pt x="-8509" y="83315"/>
                  <a:pt x="43151" y="123352"/>
                  <a:pt x="98041" y="109145"/>
                </a:cubicBezTo>
                <a:cubicBezTo>
                  <a:pt x="152931" y="94938"/>
                  <a:pt x="305977" y="7760"/>
                  <a:pt x="330516" y="657"/>
                </a:cubicBezTo>
                <a:cubicBezTo>
                  <a:pt x="355055" y="-6446"/>
                  <a:pt x="274334" y="45861"/>
                  <a:pt x="245275" y="66525"/>
                </a:cubicBezTo>
                <a:cubicBezTo>
                  <a:pt x="216216" y="87189"/>
                  <a:pt x="190385" y="117541"/>
                  <a:pt x="156160" y="124644"/>
                </a:cubicBezTo>
                <a:cubicBezTo>
                  <a:pt x="121935" y="131747"/>
                  <a:pt x="10863" y="88481"/>
                  <a:pt x="1177" y="85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10414F54-88C7-2420-DC8A-02471DBFAE7F}"/>
              </a:ext>
            </a:extLst>
          </p:cNvPr>
          <p:cNvSpPr/>
          <p:nvPr/>
        </p:nvSpPr>
        <p:spPr>
          <a:xfrm>
            <a:off x="3200024" y="5194218"/>
            <a:ext cx="568123" cy="603080"/>
          </a:xfrm>
          <a:custGeom>
            <a:avLst/>
            <a:gdLst>
              <a:gd name="connsiteX0" fmla="*/ 376 w 568123"/>
              <a:gd name="connsiteY0" fmla="*/ 1237 h 603080"/>
              <a:gd name="connsiteX1" fmla="*/ 511015 w 568123"/>
              <a:gd name="connsiteY1" fmla="*/ 256556 h 603080"/>
              <a:gd name="connsiteX2" fmla="*/ 237882 w 568123"/>
              <a:gd name="connsiteY2" fmla="*/ 173429 h 603080"/>
              <a:gd name="connsiteX3" fmla="*/ 534766 w 568123"/>
              <a:gd name="connsiteY3" fmla="*/ 500000 h 603080"/>
              <a:gd name="connsiteX4" fmla="*/ 487264 w 568123"/>
              <a:gd name="connsiteY4" fmla="*/ 470312 h 603080"/>
              <a:gd name="connsiteX5" fmla="*/ 546641 w 568123"/>
              <a:gd name="connsiteY5" fmla="*/ 595003 h 603080"/>
              <a:gd name="connsiteX6" fmla="*/ 59753 w 568123"/>
              <a:gd name="connsiteY6" fmla="*/ 203117 h 603080"/>
              <a:gd name="connsiteX7" fmla="*/ 421950 w 568123"/>
              <a:gd name="connsiteY7" fmla="*/ 381247 h 603080"/>
              <a:gd name="connsiteX8" fmla="*/ 376 w 568123"/>
              <a:gd name="connsiteY8" fmla="*/ 1237 h 60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123" h="603080">
                <a:moveTo>
                  <a:pt x="376" y="1237"/>
                </a:moveTo>
                <a:cubicBezTo>
                  <a:pt x="15220" y="-19545"/>
                  <a:pt x="471431" y="227857"/>
                  <a:pt x="511015" y="256556"/>
                </a:cubicBezTo>
                <a:cubicBezTo>
                  <a:pt x="550599" y="285255"/>
                  <a:pt x="233924" y="132855"/>
                  <a:pt x="237882" y="173429"/>
                </a:cubicBezTo>
                <a:cubicBezTo>
                  <a:pt x="241840" y="214003"/>
                  <a:pt x="493202" y="450520"/>
                  <a:pt x="534766" y="500000"/>
                </a:cubicBezTo>
                <a:cubicBezTo>
                  <a:pt x="576330" y="549480"/>
                  <a:pt x="485285" y="454478"/>
                  <a:pt x="487264" y="470312"/>
                </a:cubicBezTo>
                <a:cubicBezTo>
                  <a:pt x="489243" y="486146"/>
                  <a:pt x="617893" y="639535"/>
                  <a:pt x="546641" y="595003"/>
                </a:cubicBezTo>
                <a:cubicBezTo>
                  <a:pt x="475389" y="550471"/>
                  <a:pt x="80535" y="238743"/>
                  <a:pt x="59753" y="203117"/>
                </a:cubicBezTo>
                <a:cubicBezTo>
                  <a:pt x="38971" y="167491"/>
                  <a:pt x="429867" y="413904"/>
                  <a:pt x="421950" y="381247"/>
                </a:cubicBezTo>
                <a:cubicBezTo>
                  <a:pt x="414033" y="348590"/>
                  <a:pt x="-14468" y="22019"/>
                  <a:pt x="376" y="12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88D539D7-A98A-AF29-AE8F-22A4F7837FCC}"/>
              </a:ext>
            </a:extLst>
          </p:cNvPr>
          <p:cNvSpPr/>
          <p:nvPr/>
        </p:nvSpPr>
        <p:spPr>
          <a:xfrm>
            <a:off x="3436755" y="5147650"/>
            <a:ext cx="744024" cy="505013"/>
          </a:xfrm>
          <a:custGeom>
            <a:avLst/>
            <a:gdLst>
              <a:gd name="connsiteX0" fmla="*/ 7089 w 744024"/>
              <a:gd name="connsiteY0" fmla="*/ 303 h 505013"/>
              <a:gd name="connsiteX1" fmla="*/ 731484 w 744024"/>
              <a:gd name="connsiteY1" fmla="*/ 196246 h 505013"/>
              <a:gd name="connsiteX2" fmla="*/ 458351 w 744024"/>
              <a:gd name="connsiteY2" fmla="*/ 225934 h 505013"/>
              <a:gd name="connsiteX3" fmla="*/ 351474 w 744024"/>
              <a:gd name="connsiteY3" fmla="*/ 475316 h 505013"/>
              <a:gd name="connsiteX4" fmla="*/ 410850 w 744024"/>
              <a:gd name="connsiteY4" fmla="*/ 172495 h 505013"/>
              <a:gd name="connsiteX5" fmla="*/ 292097 w 744024"/>
              <a:gd name="connsiteY5" fmla="*/ 505005 h 505013"/>
              <a:gd name="connsiteX6" fmla="*/ 357411 w 744024"/>
              <a:gd name="connsiteY6" fmla="*/ 160620 h 505013"/>
              <a:gd name="connsiteX7" fmla="*/ 7089 w 744024"/>
              <a:gd name="connsiteY7" fmla="*/ 303 h 50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024" h="505013">
                <a:moveTo>
                  <a:pt x="7089" y="303"/>
                </a:moveTo>
                <a:cubicBezTo>
                  <a:pt x="69435" y="6241"/>
                  <a:pt x="656274" y="158641"/>
                  <a:pt x="731484" y="196246"/>
                </a:cubicBezTo>
                <a:cubicBezTo>
                  <a:pt x="806694" y="233851"/>
                  <a:pt x="521686" y="179422"/>
                  <a:pt x="458351" y="225934"/>
                </a:cubicBezTo>
                <a:cubicBezTo>
                  <a:pt x="395016" y="272446"/>
                  <a:pt x="359391" y="484222"/>
                  <a:pt x="351474" y="475316"/>
                </a:cubicBezTo>
                <a:cubicBezTo>
                  <a:pt x="343557" y="466410"/>
                  <a:pt x="420746" y="167547"/>
                  <a:pt x="410850" y="172495"/>
                </a:cubicBezTo>
                <a:cubicBezTo>
                  <a:pt x="400954" y="177443"/>
                  <a:pt x="301003" y="506984"/>
                  <a:pt x="292097" y="505005"/>
                </a:cubicBezTo>
                <a:cubicBezTo>
                  <a:pt x="283191" y="503026"/>
                  <a:pt x="401943" y="244737"/>
                  <a:pt x="357411" y="160620"/>
                </a:cubicBezTo>
                <a:cubicBezTo>
                  <a:pt x="312879" y="76503"/>
                  <a:pt x="-55257" y="-5635"/>
                  <a:pt x="7089" y="30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AD72E8B9-E71F-222E-CFD3-3CA66AB073D7}"/>
              </a:ext>
            </a:extLst>
          </p:cNvPr>
          <p:cNvSpPr/>
          <p:nvPr/>
        </p:nvSpPr>
        <p:spPr>
          <a:xfrm>
            <a:off x="3180761" y="5034942"/>
            <a:ext cx="1055551" cy="690069"/>
          </a:xfrm>
          <a:custGeom>
            <a:avLst/>
            <a:gdLst>
              <a:gd name="connsiteX0" fmla="*/ 19639 w 1055551"/>
              <a:gd name="connsiteY0" fmla="*/ 231764 h 690069"/>
              <a:gd name="connsiteX1" fmla="*/ 999353 w 1055551"/>
              <a:gd name="connsiteY1" fmla="*/ 196 h 690069"/>
              <a:gd name="connsiteX2" fmla="*/ 453088 w 1055551"/>
              <a:gd name="connsiteY2" fmla="*/ 190201 h 690069"/>
              <a:gd name="connsiteX3" fmla="*/ 1052792 w 1055551"/>
              <a:gd name="connsiteY3" fmla="*/ 113011 h 690069"/>
              <a:gd name="connsiteX4" fmla="*/ 672782 w 1055551"/>
              <a:gd name="connsiteY4" fmla="*/ 261453 h 690069"/>
              <a:gd name="connsiteX5" fmla="*/ 583717 w 1055551"/>
              <a:gd name="connsiteY5" fmla="*/ 588024 h 690069"/>
              <a:gd name="connsiteX6" fmla="*/ 625281 w 1055551"/>
              <a:gd name="connsiteY6" fmla="*/ 166450 h 690069"/>
              <a:gd name="connsiteX7" fmla="*/ 583717 w 1055551"/>
              <a:gd name="connsiteY7" fmla="*/ 688964 h 690069"/>
              <a:gd name="connsiteX8" fmla="*/ 548091 w 1055551"/>
              <a:gd name="connsiteY8" fmla="*/ 303016 h 690069"/>
              <a:gd name="connsiteX9" fmla="*/ 358086 w 1055551"/>
              <a:gd name="connsiteY9" fmla="*/ 249577 h 690069"/>
              <a:gd name="connsiteX10" fmla="*/ 19639 w 1055551"/>
              <a:gd name="connsiteY10" fmla="*/ 231764 h 69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5551" h="690069">
                <a:moveTo>
                  <a:pt x="19639" y="231764"/>
                </a:moveTo>
                <a:cubicBezTo>
                  <a:pt x="126517" y="190200"/>
                  <a:pt x="927112" y="7123"/>
                  <a:pt x="999353" y="196"/>
                </a:cubicBezTo>
                <a:cubicBezTo>
                  <a:pt x="1071594" y="-6731"/>
                  <a:pt x="444182" y="171398"/>
                  <a:pt x="453088" y="190201"/>
                </a:cubicBezTo>
                <a:cubicBezTo>
                  <a:pt x="461995" y="209003"/>
                  <a:pt x="1016176" y="101136"/>
                  <a:pt x="1052792" y="113011"/>
                </a:cubicBezTo>
                <a:cubicBezTo>
                  <a:pt x="1089408" y="124886"/>
                  <a:pt x="750961" y="182284"/>
                  <a:pt x="672782" y="261453"/>
                </a:cubicBezTo>
                <a:cubicBezTo>
                  <a:pt x="594603" y="340622"/>
                  <a:pt x="591634" y="603858"/>
                  <a:pt x="583717" y="588024"/>
                </a:cubicBezTo>
                <a:cubicBezTo>
                  <a:pt x="575800" y="572190"/>
                  <a:pt x="625281" y="149627"/>
                  <a:pt x="625281" y="166450"/>
                </a:cubicBezTo>
                <a:cubicBezTo>
                  <a:pt x="625281" y="183273"/>
                  <a:pt x="596582" y="666203"/>
                  <a:pt x="583717" y="688964"/>
                </a:cubicBezTo>
                <a:cubicBezTo>
                  <a:pt x="570852" y="711725"/>
                  <a:pt x="585696" y="376247"/>
                  <a:pt x="548091" y="303016"/>
                </a:cubicBezTo>
                <a:cubicBezTo>
                  <a:pt x="510486" y="229785"/>
                  <a:pt x="443193" y="257494"/>
                  <a:pt x="358086" y="249577"/>
                </a:cubicBezTo>
                <a:cubicBezTo>
                  <a:pt x="272980" y="241660"/>
                  <a:pt x="-87239" y="273328"/>
                  <a:pt x="19639" y="231764"/>
                </a:cubicBez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C0B6F609-A053-16F2-4426-C8485DA204B1}"/>
              </a:ext>
            </a:extLst>
          </p:cNvPr>
          <p:cNvSpPr/>
          <p:nvPr/>
        </p:nvSpPr>
        <p:spPr>
          <a:xfrm>
            <a:off x="3109415" y="5076701"/>
            <a:ext cx="744292" cy="549140"/>
          </a:xfrm>
          <a:custGeom>
            <a:avLst/>
            <a:gdLst>
              <a:gd name="connsiteX0" fmla="*/ 708502 w 744292"/>
              <a:gd name="connsiteY0" fmla="*/ 0 h 549140"/>
              <a:gd name="connsiteX1" fmla="*/ 239427 w 744292"/>
              <a:gd name="connsiteY1" fmla="*/ 112816 h 549140"/>
              <a:gd name="connsiteX2" fmla="*/ 571936 w 744292"/>
              <a:gd name="connsiteY2" fmla="*/ 546265 h 549140"/>
              <a:gd name="connsiteX3" fmla="*/ 334429 w 744292"/>
              <a:gd name="connsiteY3" fmla="*/ 296883 h 549140"/>
              <a:gd name="connsiteX4" fmla="*/ 102860 w 744292"/>
              <a:gd name="connsiteY4" fmla="*/ 207818 h 549140"/>
              <a:gd name="connsiteX5" fmla="*/ 43484 w 744292"/>
              <a:gd name="connsiteY5" fmla="*/ 136567 h 549140"/>
              <a:gd name="connsiteX6" fmla="*/ 744128 w 744292"/>
              <a:gd name="connsiteY6" fmla="*/ 148442 h 549140"/>
              <a:gd name="connsiteX7" fmla="*/ 114736 w 744292"/>
              <a:gd name="connsiteY7" fmla="*/ 112816 h 549140"/>
              <a:gd name="connsiteX8" fmla="*/ 708502 w 744292"/>
              <a:gd name="connsiteY8" fmla="*/ 0 h 54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292" h="549140">
                <a:moveTo>
                  <a:pt x="708502" y="0"/>
                </a:moveTo>
                <a:cubicBezTo>
                  <a:pt x="729284" y="0"/>
                  <a:pt x="262188" y="21772"/>
                  <a:pt x="239427" y="112816"/>
                </a:cubicBezTo>
                <a:cubicBezTo>
                  <a:pt x="216666" y="203860"/>
                  <a:pt x="556102" y="515587"/>
                  <a:pt x="571936" y="546265"/>
                </a:cubicBezTo>
                <a:cubicBezTo>
                  <a:pt x="587770" y="576943"/>
                  <a:pt x="412608" y="353291"/>
                  <a:pt x="334429" y="296883"/>
                </a:cubicBezTo>
                <a:cubicBezTo>
                  <a:pt x="256250" y="240475"/>
                  <a:pt x="151351" y="234537"/>
                  <a:pt x="102860" y="207818"/>
                </a:cubicBezTo>
                <a:cubicBezTo>
                  <a:pt x="54369" y="181099"/>
                  <a:pt x="-63394" y="146463"/>
                  <a:pt x="43484" y="136567"/>
                </a:cubicBezTo>
                <a:cubicBezTo>
                  <a:pt x="150362" y="126671"/>
                  <a:pt x="732253" y="152401"/>
                  <a:pt x="744128" y="148442"/>
                </a:cubicBezTo>
                <a:cubicBezTo>
                  <a:pt x="756003" y="144484"/>
                  <a:pt x="122653" y="131619"/>
                  <a:pt x="114736" y="112816"/>
                </a:cubicBezTo>
                <a:cubicBezTo>
                  <a:pt x="106819" y="94013"/>
                  <a:pt x="687720" y="0"/>
                  <a:pt x="70850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348951A6-A089-EF81-F266-C6C693F025EE}"/>
              </a:ext>
            </a:extLst>
          </p:cNvPr>
          <p:cNvSpPr/>
          <p:nvPr/>
        </p:nvSpPr>
        <p:spPr>
          <a:xfrm>
            <a:off x="3468368" y="5281516"/>
            <a:ext cx="637607" cy="296329"/>
          </a:xfrm>
          <a:custGeom>
            <a:avLst/>
            <a:gdLst>
              <a:gd name="connsiteX0" fmla="*/ 1272 w 637607"/>
              <a:gd name="connsiteY0" fmla="*/ 154084 h 296329"/>
              <a:gd name="connsiteX1" fmla="*/ 554992 w 637607"/>
              <a:gd name="connsiteY1" fmla="*/ 250604 h 296329"/>
              <a:gd name="connsiteX2" fmla="*/ 636272 w 637607"/>
              <a:gd name="connsiteY2" fmla="*/ 1684 h 296329"/>
              <a:gd name="connsiteX3" fmla="*/ 590552 w 637607"/>
              <a:gd name="connsiteY3" fmla="*/ 149004 h 296329"/>
              <a:gd name="connsiteX4" fmla="*/ 407672 w 637607"/>
              <a:gd name="connsiteY4" fmla="*/ 296324 h 296329"/>
              <a:gd name="connsiteX5" fmla="*/ 1272 w 637607"/>
              <a:gd name="connsiteY5" fmla="*/ 154084 h 29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607" h="296329">
                <a:moveTo>
                  <a:pt x="1272" y="154084"/>
                </a:moveTo>
                <a:cubicBezTo>
                  <a:pt x="25825" y="146464"/>
                  <a:pt x="449159" y="276004"/>
                  <a:pt x="554992" y="250604"/>
                </a:cubicBezTo>
                <a:cubicBezTo>
                  <a:pt x="660825" y="225204"/>
                  <a:pt x="630345" y="18617"/>
                  <a:pt x="636272" y="1684"/>
                </a:cubicBezTo>
                <a:cubicBezTo>
                  <a:pt x="642199" y="-15249"/>
                  <a:pt x="628652" y="99898"/>
                  <a:pt x="590552" y="149004"/>
                </a:cubicBezTo>
                <a:cubicBezTo>
                  <a:pt x="552452" y="198110"/>
                  <a:pt x="500805" y="297171"/>
                  <a:pt x="407672" y="296324"/>
                </a:cubicBezTo>
                <a:cubicBezTo>
                  <a:pt x="314539" y="295477"/>
                  <a:pt x="-23281" y="161704"/>
                  <a:pt x="1272" y="154084"/>
                </a:cubicBezTo>
                <a:close/>
              </a:path>
            </a:pathLst>
          </a:cu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23F26F6B-4D4D-AB52-B94C-16A421FC76A9}"/>
              </a:ext>
            </a:extLst>
          </p:cNvPr>
          <p:cNvSpPr/>
          <p:nvPr/>
        </p:nvSpPr>
        <p:spPr>
          <a:xfrm>
            <a:off x="2245891" y="6857946"/>
            <a:ext cx="842898" cy="338028"/>
          </a:xfrm>
          <a:custGeom>
            <a:avLst/>
            <a:gdLst>
              <a:gd name="connsiteX0" fmla="*/ 4 w 842898"/>
              <a:gd name="connsiteY0" fmla="*/ 54 h 338028"/>
              <a:gd name="connsiteX1" fmla="*/ 76204 w 842898"/>
              <a:gd name="connsiteY1" fmla="*/ 228654 h 338028"/>
              <a:gd name="connsiteX2" fmla="*/ 56151 w 842898"/>
              <a:gd name="connsiteY2" fmla="*/ 96307 h 338028"/>
              <a:gd name="connsiteX3" fmla="*/ 244646 w 842898"/>
              <a:gd name="connsiteY3" fmla="*/ 336938 h 338028"/>
              <a:gd name="connsiteX4" fmla="*/ 192509 w 842898"/>
              <a:gd name="connsiteY4" fmla="*/ 184538 h 338028"/>
              <a:gd name="connsiteX5" fmla="*/ 617625 w 842898"/>
              <a:gd name="connsiteY5" fmla="*/ 164486 h 338028"/>
              <a:gd name="connsiteX6" fmla="*/ 397046 w 842898"/>
              <a:gd name="connsiteY6" fmla="*/ 244696 h 338028"/>
              <a:gd name="connsiteX7" fmla="*/ 838204 w 842898"/>
              <a:gd name="connsiteY7" fmla="*/ 64222 h 338028"/>
              <a:gd name="connsiteX8" fmla="*/ 609604 w 842898"/>
              <a:gd name="connsiteY8" fmla="*/ 180528 h 338028"/>
              <a:gd name="connsiteX9" fmla="*/ 296783 w 842898"/>
              <a:gd name="connsiteY9" fmla="*/ 304854 h 338028"/>
              <a:gd name="connsiteX10" fmla="*/ 473246 w 842898"/>
              <a:gd name="connsiteY10" fmla="*/ 224643 h 338028"/>
              <a:gd name="connsiteX11" fmla="*/ 92246 w 842898"/>
              <a:gd name="connsiteY11" fmla="*/ 216622 h 338028"/>
              <a:gd name="connsiteX12" fmla="*/ 80214 w 842898"/>
              <a:gd name="connsiteY12" fmla="*/ 252717 h 338028"/>
              <a:gd name="connsiteX13" fmla="*/ 4 w 842898"/>
              <a:gd name="connsiteY13" fmla="*/ 54 h 33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2898" h="338028">
                <a:moveTo>
                  <a:pt x="4" y="54"/>
                </a:moveTo>
                <a:cubicBezTo>
                  <a:pt x="-664" y="-3956"/>
                  <a:pt x="66846" y="212612"/>
                  <a:pt x="76204" y="228654"/>
                </a:cubicBezTo>
                <a:cubicBezTo>
                  <a:pt x="85562" y="244696"/>
                  <a:pt x="28077" y="78260"/>
                  <a:pt x="56151" y="96307"/>
                </a:cubicBezTo>
                <a:cubicBezTo>
                  <a:pt x="84225" y="114354"/>
                  <a:pt x="221920" y="322233"/>
                  <a:pt x="244646" y="336938"/>
                </a:cubicBezTo>
                <a:cubicBezTo>
                  <a:pt x="267372" y="351643"/>
                  <a:pt x="130346" y="213280"/>
                  <a:pt x="192509" y="184538"/>
                </a:cubicBezTo>
                <a:cubicBezTo>
                  <a:pt x="254672" y="155796"/>
                  <a:pt x="583536" y="154460"/>
                  <a:pt x="617625" y="164486"/>
                </a:cubicBezTo>
                <a:cubicBezTo>
                  <a:pt x="651715" y="174512"/>
                  <a:pt x="360283" y="261407"/>
                  <a:pt x="397046" y="244696"/>
                </a:cubicBezTo>
                <a:cubicBezTo>
                  <a:pt x="433809" y="227985"/>
                  <a:pt x="802778" y="74917"/>
                  <a:pt x="838204" y="64222"/>
                </a:cubicBezTo>
                <a:cubicBezTo>
                  <a:pt x="873630" y="53527"/>
                  <a:pt x="699841" y="140423"/>
                  <a:pt x="609604" y="180528"/>
                </a:cubicBezTo>
                <a:cubicBezTo>
                  <a:pt x="519367" y="220633"/>
                  <a:pt x="319509" y="297502"/>
                  <a:pt x="296783" y="304854"/>
                </a:cubicBezTo>
                <a:cubicBezTo>
                  <a:pt x="274057" y="312206"/>
                  <a:pt x="507336" y="239348"/>
                  <a:pt x="473246" y="224643"/>
                </a:cubicBezTo>
                <a:cubicBezTo>
                  <a:pt x="439157" y="209938"/>
                  <a:pt x="157751" y="211943"/>
                  <a:pt x="92246" y="216622"/>
                </a:cubicBezTo>
                <a:cubicBezTo>
                  <a:pt x="26741" y="221301"/>
                  <a:pt x="93582" y="284133"/>
                  <a:pt x="80214" y="252717"/>
                </a:cubicBezTo>
                <a:cubicBezTo>
                  <a:pt x="66846" y="221301"/>
                  <a:pt x="672" y="4064"/>
                  <a:pt x="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F87F41BC-7416-8346-56FD-11DF9683E8B0}"/>
              </a:ext>
            </a:extLst>
          </p:cNvPr>
          <p:cNvSpPr/>
          <p:nvPr/>
        </p:nvSpPr>
        <p:spPr>
          <a:xfrm>
            <a:off x="2088068" y="6841675"/>
            <a:ext cx="169761" cy="357390"/>
          </a:xfrm>
          <a:custGeom>
            <a:avLst/>
            <a:gdLst>
              <a:gd name="connsiteX0" fmla="*/ 1416 w 169761"/>
              <a:gd name="connsiteY0" fmla="*/ 283 h 357390"/>
              <a:gd name="connsiteX1" fmla="*/ 165848 w 169761"/>
              <a:gd name="connsiteY1" fmla="*/ 260967 h 357390"/>
              <a:gd name="connsiteX2" fmla="*/ 121732 w 169761"/>
              <a:gd name="connsiteY2" fmla="*/ 184767 h 357390"/>
              <a:gd name="connsiteX3" fmla="*/ 161837 w 169761"/>
              <a:gd name="connsiteY3" fmla="*/ 357220 h 357390"/>
              <a:gd name="connsiteX4" fmla="*/ 89648 w 169761"/>
              <a:gd name="connsiteY4" fmla="*/ 212841 h 357390"/>
              <a:gd name="connsiteX5" fmla="*/ 1416 w 169761"/>
              <a:gd name="connsiteY5" fmla="*/ 283 h 35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61" h="357390">
                <a:moveTo>
                  <a:pt x="1416" y="283"/>
                </a:moveTo>
                <a:cubicBezTo>
                  <a:pt x="14116" y="8304"/>
                  <a:pt x="145795" y="230220"/>
                  <a:pt x="165848" y="260967"/>
                </a:cubicBezTo>
                <a:cubicBezTo>
                  <a:pt x="185901" y="291714"/>
                  <a:pt x="122400" y="168725"/>
                  <a:pt x="121732" y="184767"/>
                </a:cubicBezTo>
                <a:cubicBezTo>
                  <a:pt x="121064" y="200809"/>
                  <a:pt x="167184" y="352541"/>
                  <a:pt x="161837" y="357220"/>
                </a:cubicBezTo>
                <a:cubicBezTo>
                  <a:pt x="156490" y="361899"/>
                  <a:pt x="114380" y="268988"/>
                  <a:pt x="89648" y="212841"/>
                </a:cubicBezTo>
                <a:cubicBezTo>
                  <a:pt x="64917" y="156694"/>
                  <a:pt x="-11284" y="-7738"/>
                  <a:pt x="1416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A35D99FB-B8DB-E08F-FF6F-217342ED42A8}"/>
              </a:ext>
            </a:extLst>
          </p:cNvPr>
          <p:cNvSpPr/>
          <p:nvPr/>
        </p:nvSpPr>
        <p:spPr>
          <a:xfrm>
            <a:off x="2039850" y="6853120"/>
            <a:ext cx="439635" cy="517132"/>
          </a:xfrm>
          <a:custGeom>
            <a:avLst/>
            <a:gdLst>
              <a:gd name="connsiteX0" fmla="*/ 69687 w 439635"/>
              <a:gd name="connsiteY0" fmla="*/ 869 h 517132"/>
              <a:gd name="connsiteX1" fmla="*/ 5518 w 439635"/>
              <a:gd name="connsiteY1" fmla="*/ 309680 h 517132"/>
              <a:gd name="connsiteX2" fmla="*/ 21561 w 439635"/>
              <a:gd name="connsiteY2" fmla="*/ 289627 h 517132"/>
              <a:gd name="connsiteX3" fmla="*/ 165939 w 439635"/>
              <a:gd name="connsiteY3" fmla="*/ 458069 h 517132"/>
              <a:gd name="connsiteX4" fmla="*/ 93750 w 439635"/>
              <a:gd name="connsiteY4" fmla="*/ 381869 h 517132"/>
              <a:gd name="connsiteX5" fmla="*/ 426624 w 439635"/>
              <a:gd name="connsiteY5" fmla="*/ 510206 h 517132"/>
              <a:gd name="connsiteX6" fmla="*/ 338392 w 439635"/>
              <a:gd name="connsiteY6" fmla="*/ 486143 h 517132"/>
              <a:gd name="connsiteX7" fmla="*/ 25571 w 439635"/>
              <a:gd name="connsiteY7" fmla="*/ 369838 h 517132"/>
              <a:gd name="connsiteX8" fmla="*/ 41613 w 439635"/>
              <a:gd name="connsiteY8" fmla="*/ 221448 h 517132"/>
              <a:gd name="connsiteX9" fmla="*/ 69687 w 439635"/>
              <a:gd name="connsiteY9" fmla="*/ 869 h 5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635" h="517132">
                <a:moveTo>
                  <a:pt x="69687" y="869"/>
                </a:moveTo>
                <a:cubicBezTo>
                  <a:pt x="63671" y="15574"/>
                  <a:pt x="13539" y="261554"/>
                  <a:pt x="5518" y="309680"/>
                </a:cubicBezTo>
                <a:cubicBezTo>
                  <a:pt x="-2503" y="357806"/>
                  <a:pt x="-5176" y="264896"/>
                  <a:pt x="21561" y="289627"/>
                </a:cubicBezTo>
                <a:cubicBezTo>
                  <a:pt x="48298" y="314358"/>
                  <a:pt x="153908" y="442695"/>
                  <a:pt x="165939" y="458069"/>
                </a:cubicBezTo>
                <a:cubicBezTo>
                  <a:pt x="177970" y="473443"/>
                  <a:pt x="50303" y="373180"/>
                  <a:pt x="93750" y="381869"/>
                </a:cubicBezTo>
                <a:cubicBezTo>
                  <a:pt x="137197" y="390558"/>
                  <a:pt x="385850" y="492827"/>
                  <a:pt x="426624" y="510206"/>
                </a:cubicBezTo>
                <a:cubicBezTo>
                  <a:pt x="467398" y="527585"/>
                  <a:pt x="405234" y="509538"/>
                  <a:pt x="338392" y="486143"/>
                </a:cubicBezTo>
                <a:cubicBezTo>
                  <a:pt x="271550" y="462748"/>
                  <a:pt x="75034" y="413954"/>
                  <a:pt x="25571" y="369838"/>
                </a:cubicBezTo>
                <a:cubicBezTo>
                  <a:pt x="-23892" y="325722"/>
                  <a:pt x="36934" y="280937"/>
                  <a:pt x="41613" y="221448"/>
                </a:cubicBezTo>
                <a:cubicBezTo>
                  <a:pt x="46292" y="161959"/>
                  <a:pt x="75703" y="-13836"/>
                  <a:pt x="69687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8C95F17E-8870-7746-CCD5-C5C36775BDFF}"/>
              </a:ext>
            </a:extLst>
          </p:cNvPr>
          <p:cNvSpPr/>
          <p:nvPr/>
        </p:nvSpPr>
        <p:spPr>
          <a:xfrm>
            <a:off x="2284171" y="7240377"/>
            <a:ext cx="616364" cy="102901"/>
          </a:xfrm>
          <a:custGeom>
            <a:avLst/>
            <a:gdLst>
              <a:gd name="connsiteX0" fmla="*/ 1829 w 616364"/>
              <a:gd name="connsiteY0" fmla="*/ 6644 h 102901"/>
              <a:gd name="connsiteX1" fmla="*/ 370797 w 616364"/>
              <a:gd name="connsiteY1" fmla="*/ 50760 h 102901"/>
              <a:gd name="connsiteX2" fmla="*/ 78029 w 616364"/>
              <a:gd name="connsiteY2" fmla="*/ 66802 h 102901"/>
              <a:gd name="connsiteX3" fmla="*/ 390850 w 616364"/>
              <a:gd name="connsiteY3" fmla="*/ 30707 h 102901"/>
              <a:gd name="connsiteX4" fmla="*/ 615440 w 616364"/>
              <a:gd name="connsiteY4" fmla="*/ 102897 h 102901"/>
              <a:gd name="connsiteX5" fmla="*/ 306629 w 616364"/>
              <a:gd name="connsiteY5" fmla="*/ 26697 h 102901"/>
              <a:gd name="connsiteX6" fmla="*/ 230429 w 616364"/>
              <a:gd name="connsiteY6" fmla="*/ 2634 h 102901"/>
              <a:gd name="connsiteX7" fmla="*/ 1829 w 616364"/>
              <a:gd name="connsiteY7" fmla="*/ 6644 h 1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364" h="102901">
                <a:moveTo>
                  <a:pt x="1829" y="6644"/>
                </a:moveTo>
                <a:cubicBezTo>
                  <a:pt x="25224" y="14665"/>
                  <a:pt x="358097" y="40734"/>
                  <a:pt x="370797" y="50760"/>
                </a:cubicBezTo>
                <a:cubicBezTo>
                  <a:pt x="383497" y="60786"/>
                  <a:pt x="74687" y="70144"/>
                  <a:pt x="78029" y="66802"/>
                </a:cubicBezTo>
                <a:cubicBezTo>
                  <a:pt x="81371" y="63460"/>
                  <a:pt x="301282" y="24691"/>
                  <a:pt x="390850" y="30707"/>
                </a:cubicBezTo>
                <a:cubicBezTo>
                  <a:pt x="480418" y="36723"/>
                  <a:pt x="629477" y="103565"/>
                  <a:pt x="615440" y="102897"/>
                </a:cubicBezTo>
                <a:cubicBezTo>
                  <a:pt x="601403" y="102229"/>
                  <a:pt x="370797" y="43407"/>
                  <a:pt x="306629" y="26697"/>
                </a:cubicBezTo>
                <a:cubicBezTo>
                  <a:pt x="242461" y="9987"/>
                  <a:pt x="274545" y="6645"/>
                  <a:pt x="230429" y="2634"/>
                </a:cubicBezTo>
                <a:cubicBezTo>
                  <a:pt x="186313" y="-1377"/>
                  <a:pt x="-21566" y="-1377"/>
                  <a:pt x="1829" y="6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6F27C3A9-2455-2C14-A25D-68408065C1D5}"/>
              </a:ext>
            </a:extLst>
          </p:cNvPr>
          <p:cNvSpPr/>
          <p:nvPr/>
        </p:nvSpPr>
        <p:spPr>
          <a:xfrm>
            <a:off x="2926049" y="7307251"/>
            <a:ext cx="517353" cy="859222"/>
          </a:xfrm>
          <a:custGeom>
            <a:avLst/>
            <a:gdLst>
              <a:gd name="connsiteX0" fmla="*/ 737 w 517353"/>
              <a:gd name="connsiteY0" fmla="*/ 888 h 859222"/>
              <a:gd name="connsiteX1" fmla="*/ 124305 w 517353"/>
              <a:gd name="connsiteY1" fmla="*/ 209188 h 859222"/>
              <a:gd name="connsiteX2" fmla="*/ 300830 w 517353"/>
              <a:gd name="connsiteY2" fmla="*/ 678744 h 859222"/>
              <a:gd name="connsiteX3" fmla="*/ 512660 w 517353"/>
              <a:gd name="connsiteY3" fmla="*/ 855269 h 859222"/>
              <a:gd name="connsiteX4" fmla="*/ 438519 w 517353"/>
              <a:gd name="connsiteY4" fmla="*/ 791720 h 859222"/>
              <a:gd name="connsiteX5" fmla="*/ 332604 w 517353"/>
              <a:gd name="connsiteY5" fmla="*/ 678744 h 859222"/>
              <a:gd name="connsiteX6" fmla="*/ 180793 w 517353"/>
              <a:gd name="connsiteY6" fmla="*/ 279798 h 859222"/>
              <a:gd name="connsiteX7" fmla="*/ 737 w 517353"/>
              <a:gd name="connsiteY7" fmla="*/ 888 h 85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53" h="859222">
                <a:moveTo>
                  <a:pt x="737" y="888"/>
                </a:moveTo>
                <a:cubicBezTo>
                  <a:pt x="-8678" y="-10880"/>
                  <a:pt x="74290" y="96212"/>
                  <a:pt x="124305" y="209188"/>
                </a:cubicBezTo>
                <a:cubicBezTo>
                  <a:pt x="174321" y="322164"/>
                  <a:pt x="236104" y="571064"/>
                  <a:pt x="300830" y="678744"/>
                </a:cubicBezTo>
                <a:cubicBezTo>
                  <a:pt x="365556" y="786424"/>
                  <a:pt x="489712" y="836440"/>
                  <a:pt x="512660" y="855269"/>
                </a:cubicBezTo>
                <a:cubicBezTo>
                  <a:pt x="535608" y="874098"/>
                  <a:pt x="468528" y="821141"/>
                  <a:pt x="438519" y="791720"/>
                </a:cubicBezTo>
                <a:cubicBezTo>
                  <a:pt x="408510" y="762299"/>
                  <a:pt x="375558" y="764064"/>
                  <a:pt x="332604" y="678744"/>
                </a:cubicBezTo>
                <a:cubicBezTo>
                  <a:pt x="289650" y="593424"/>
                  <a:pt x="233751" y="387478"/>
                  <a:pt x="180793" y="279798"/>
                </a:cubicBezTo>
                <a:cubicBezTo>
                  <a:pt x="127835" y="172118"/>
                  <a:pt x="10152" y="12656"/>
                  <a:pt x="737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77A00D3-B4B2-C7E1-FEC3-FD47C04AA354}"/>
              </a:ext>
            </a:extLst>
          </p:cNvPr>
          <p:cNvSpPr/>
          <p:nvPr/>
        </p:nvSpPr>
        <p:spPr>
          <a:xfrm>
            <a:off x="5517057" y="6338096"/>
            <a:ext cx="73873" cy="393209"/>
          </a:xfrm>
          <a:custGeom>
            <a:avLst/>
            <a:gdLst>
              <a:gd name="connsiteX0" fmla="*/ 68621 w 73873"/>
              <a:gd name="connsiteY0" fmla="*/ 2 h 393209"/>
              <a:gd name="connsiteX1" fmla="*/ 37270 w 73873"/>
              <a:gd name="connsiteY1" fmla="*/ 245584 h 393209"/>
              <a:gd name="connsiteX2" fmla="*/ 73846 w 73873"/>
              <a:gd name="connsiteY2" fmla="*/ 391888 h 393209"/>
              <a:gd name="connsiteX3" fmla="*/ 42495 w 73873"/>
              <a:gd name="connsiteY3" fmla="*/ 313511 h 393209"/>
              <a:gd name="connsiteX4" fmla="*/ 694 w 73873"/>
              <a:gd name="connsiteY4" fmla="*/ 240359 h 393209"/>
              <a:gd name="connsiteX5" fmla="*/ 68621 w 73873"/>
              <a:gd name="connsiteY5" fmla="*/ 2 h 39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73" h="393209">
                <a:moveTo>
                  <a:pt x="68621" y="2"/>
                </a:moveTo>
                <a:cubicBezTo>
                  <a:pt x="74717" y="873"/>
                  <a:pt x="36399" y="180270"/>
                  <a:pt x="37270" y="245584"/>
                </a:cubicBezTo>
                <a:cubicBezTo>
                  <a:pt x="38141" y="310898"/>
                  <a:pt x="72975" y="380567"/>
                  <a:pt x="73846" y="391888"/>
                </a:cubicBezTo>
                <a:cubicBezTo>
                  <a:pt x="74717" y="403209"/>
                  <a:pt x="54687" y="338766"/>
                  <a:pt x="42495" y="313511"/>
                </a:cubicBezTo>
                <a:cubicBezTo>
                  <a:pt x="30303" y="288256"/>
                  <a:pt x="-5402" y="287385"/>
                  <a:pt x="694" y="240359"/>
                </a:cubicBezTo>
                <a:cubicBezTo>
                  <a:pt x="6790" y="193333"/>
                  <a:pt x="62525" y="-869"/>
                  <a:pt x="6862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FC2E020E-0FDC-ED1A-0777-927DC3A07EDF}"/>
              </a:ext>
            </a:extLst>
          </p:cNvPr>
          <p:cNvSpPr/>
          <p:nvPr/>
        </p:nvSpPr>
        <p:spPr>
          <a:xfrm>
            <a:off x="4421437" y="6315801"/>
            <a:ext cx="1140830" cy="814634"/>
          </a:xfrm>
          <a:custGeom>
            <a:avLst/>
            <a:gdLst>
              <a:gd name="connsiteX0" fmla="*/ 1117214 w 1140830"/>
              <a:gd name="connsiteY0" fmla="*/ 1397 h 814634"/>
              <a:gd name="connsiteX1" fmla="*/ 1091089 w 1140830"/>
              <a:gd name="connsiteY1" fmla="*/ 137250 h 814634"/>
              <a:gd name="connsiteX2" fmla="*/ 615601 w 1140830"/>
              <a:gd name="connsiteY2" fmla="*/ 388057 h 814634"/>
              <a:gd name="connsiteX3" fmla="*/ 4259 w 1140830"/>
              <a:gd name="connsiteY3" fmla="*/ 811294 h 814634"/>
              <a:gd name="connsiteX4" fmla="*/ 328218 w 1140830"/>
              <a:gd name="connsiteY4" fmla="*/ 597063 h 814634"/>
              <a:gd name="connsiteX5" fmla="*/ 882083 w 1140830"/>
              <a:gd name="connsiteY5" fmla="*/ 231303 h 814634"/>
              <a:gd name="connsiteX6" fmla="*/ 1122440 w 1140830"/>
              <a:gd name="connsiteY6" fmla="*/ 74549 h 814634"/>
              <a:gd name="connsiteX7" fmla="*/ 1117214 w 1140830"/>
              <a:gd name="connsiteY7" fmla="*/ 1397 h 81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830" h="814634">
                <a:moveTo>
                  <a:pt x="1117214" y="1397"/>
                </a:moveTo>
                <a:cubicBezTo>
                  <a:pt x="1111989" y="11847"/>
                  <a:pt x="1174691" y="72807"/>
                  <a:pt x="1091089" y="137250"/>
                </a:cubicBezTo>
                <a:cubicBezTo>
                  <a:pt x="1007487" y="201693"/>
                  <a:pt x="796739" y="275716"/>
                  <a:pt x="615601" y="388057"/>
                </a:cubicBezTo>
                <a:cubicBezTo>
                  <a:pt x="434463" y="500398"/>
                  <a:pt x="52156" y="776460"/>
                  <a:pt x="4259" y="811294"/>
                </a:cubicBezTo>
                <a:cubicBezTo>
                  <a:pt x="-43638" y="846128"/>
                  <a:pt x="328218" y="597063"/>
                  <a:pt x="328218" y="597063"/>
                </a:cubicBezTo>
                <a:lnTo>
                  <a:pt x="882083" y="231303"/>
                </a:lnTo>
                <a:cubicBezTo>
                  <a:pt x="1014453" y="144217"/>
                  <a:pt x="1080639" y="107642"/>
                  <a:pt x="1122440" y="74549"/>
                </a:cubicBezTo>
                <a:cubicBezTo>
                  <a:pt x="1164241" y="41457"/>
                  <a:pt x="1122439" y="-9053"/>
                  <a:pt x="1117214" y="1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7C00FD56-DB2B-2FD8-6689-6523B56B9F42}"/>
              </a:ext>
            </a:extLst>
          </p:cNvPr>
          <p:cNvSpPr/>
          <p:nvPr/>
        </p:nvSpPr>
        <p:spPr>
          <a:xfrm>
            <a:off x="3057198" y="7001691"/>
            <a:ext cx="1540928" cy="1553043"/>
          </a:xfrm>
          <a:custGeom>
            <a:avLst/>
            <a:gdLst>
              <a:gd name="connsiteX0" fmla="*/ 1540928 w 1540928"/>
              <a:gd name="connsiteY0" fmla="*/ 0 h 1553043"/>
              <a:gd name="connsiteX1" fmla="*/ 1232644 w 1540928"/>
              <a:gd name="connsiteY1" fmla="*/ 282158 h 1553043"/>
              <a:gd name="connsiteX2" fmla="*/ 417522 w 1540928"/>
              <a:gd name="connsiteY2" fmla="*/ 1097280 h 1553043"/>
              <a:gd name="connsiteX3" fmla="*/ 4736 w 1540928"/>
              <a:gd name="connsiteY3" fmla="*/ 1546643 h 1553043"/>
              <a:gd name="connsiteX4" fmla="*/ 182391 w 1540928"/>
              <a:gd name="connsiteY4" fmla="*/ 1374213 h 1553043"/>
              <a:gd name="connsiteX5" fmla="*/ 971387 w 1540928"/>
              <a:gd name="connsiteY5" fmla="*/ 590442 h 1553043"/>
              <a:gd name="connsiteX6" fmla="*/ 1540928 w 1540928"/>
              <a:gd name="connsiteY6" fmla="*/ 0 h 155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0928" h="1553043">
                <a:moveTo>
                  <a:pt x="1540928" y="0"/>
                </a:moveTo>
                <a:cubicBezTo>
                  <a:pt x="1480403" y="49639"/>
                  <a:pt x="1419878" y="99278"/>
                  <a:pt x="1232644" y="282158"/>
                </a:cubicBezTo>
                <a:cubicBezTo>
                  <a:pt x="1045410" y="465038"/>
                  <a:pt x="622173" y="886533"/>
                  <a:pt x="417522" y="1097280"/>
                </a:cubicBezTo>
                <a:cubicBezTo>
                  <a:pt x="212871" y="1308028"/>
                  <a:pt x="43924" y="1500488"/>
                  <a:pt x="4736" y="1546643"/>
                </a:cubicBezTo>
                <a:cubicBezTo>
                  <a:pt x="-34452" y="1592798"/>
                  <a:pt x="182391" y="1374213"/>
                  <a:pt x="182391" y="1374213"/>
                </a:cubicBezTo>
                <a:lnTo>
                  <a:pt x="971387" y="590442"/>
                </a:lnTo>
                <a:lnTo>
                  <a:pt x="154092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EDF020E1-4E21-C70F-A311-BB91BB44F92C}"/>
              </a:ext>
            </a:extLst>
          </p:cNvPr>
          <p:cNvSpPr/>
          <p:nvPr/>
        </p:nvSpPr>
        <p:spPr>
          <a:xfrm>
            <a:off x="4111365" y="6748212"/>
            <a:ext cx="1527403" cy="1585106"/>
          </a:xfrm>
          <a:custGeom>
            <a:avLst/>
            <a:gdLst>
              <a:gd name="connsiteX0" fmla="*/ 1526564 w 1527403"/>
              <a:gd name="connsiteY0" fmla="*/ 2673 h 1585106"/>
              <a:gd name="connsiteX1" fmla="*/ 831620 w 1527403"/>
              <a:gd name="connsiteY1" fmla="*/ 551313 h 1585106"/>
              <a:gd name="connsiteX2" fmla="*/ 37398 w 1527403"/>
              <a:gd name="connsiteY2" fmla="*/ 1533639 h 1585106"/>
              <a:gd name="connsiteX3" fmla="*/ 157577 w 1527403"/>
              <a:gd name="connsiteY3" fmla="*/ 1397786 h 1585106"/>
              <a:gd name="connsiteX4" fmla="*/ 408384 w 1527403"/>
              <a:gd name="connsiteY4" fmla="*/ 974549 h 1585106"/>
              <a:gd name="connsiteX5" fmla="*/ 962249 w 1527403"/>
              <a:gd name="connsiteY5" fmla="*/ 368433 h 1585106"/>
              <a:gd name="connsiteX6" fmla="*/ 1526564 w 1527403"/>
              <a:gd name="connsiteY6" fmla="*/ 2673 h 158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403" h="1585106">
                <a:moveTo>
                  <a:pt x="1526564" y="2673"/>
                </a:moveTo>
                <a:cubicBezTo>
                  <a:pt x="1504793" y="33153"/>
                  <a:pt x="1079814" y="296152"/>
                  <a:pt x="831620" y="551313"/>
                </a:cubicBezTo>
                <a:cubicBezTo>
                  <a:pt x="583426" y="806474"/>
                  <a:pt x="149738" y="1392560"/>
                  <a:pt x="37398" y="1533639"/>
                </a:cubicBezTo>
                <a:cubicBezTo>
                  <a:pt x="-74942" y="1674718"/>
                  <a:pt x="95746" y="1490968"/>
                  <a:pt x="157577" y="1397786"/>
                </a:cubicBezTo>
                <a:cubicBezTo>
                  <a:pt x="219408" y="1304604"/>
                  <a:pt x="274272" y="1146108"/>
                  <a:pt x="408384" y="974549"/>
                </a:cubicBezTo>
                <a:cubicBezTo>
                  <a:pt x="542496" y="802990"/>
                  <a:pt x="783723" y="527800"/>
                  <a:pt x="962249" y="368433"/>
                </a:cubicBezTo>
                <a:cubicBezTo>
                  <a:pt x="1140775" y="209066"/>
                  <a:pt x="1548335" y="-27807"/>
                  <a:pt x="1526564" y="2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8D79E251-6915-9A89-AF1D-588CF5C7BD65}"/>
              </a:ext>
            </a:extLst>
          </p:cNvPr>
          <p:cNvSpPr/>
          <p:nvPr/>
        </p:nvSpPr>
        <p:spPr>
          <a:xfrm>
            <a:off x="5616736" y="6717663"/>
            <a:ext cx="384318" cy="583637"/>
          </a:xfrm>
          <a:custGeom>
            <a:avLst/>
            <a:gdLst>
              <a:gd name="connsiteX0" fmla="*/ 293 w 384318"/>
              <a:gd name="connsiteY0" fmla="*/ 7096 h 583637"/>
              <a:gd name="connsiteX1" fmla="*/ 104795 w 384318"/>
              <a:gd name="connsiteY1" fmla="*/ 85473 h 583637"/>
              <a:gd name="connsiteX2" fmla="*/ 120471 w 384318"/>
              <a:gd name="connsiteY2" fmla="*/ 179526 h 583637"/>
              <a:gd name="connsiteX3" fmla="*/ 360827 w 384318"/>
              <a:gd name="connsiteY3" fmla="*/ 555736 h 583637"/>
              <a:gd name="connsiteX4" fmla="*/ 350377 w 384318"/>
              <a:gd name="connsiteY4" fmla="*/ 524385 h 583637"/>
              <a:gd name="connsiteX5" fmla="*/ 141371 w 384318"/>
              <a:gd name="connsiteY5" fmla="*/ 273578 h 583637"/>
              <a:gd name="connsiteX6" fmla="*/ 293 w 384318"/>
              <a:gd name="connsiteY6" fmla="*/ 7096 h 5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318" h="583637">
                <a:moveTo>
                  <a:pt x="293" y="7096"/>
                </a:moveTo>
                <a:cubicBezTo>
                  <a:pt x="-5803" y="-24255"/>
                  <a:pt x="84765" y="56735"/>
                  <a:pt x="104795" y="85473"/>
                </a:cubicBezTo>
                <a:cubicBezTo>
                  <a:pt x="124825" y="114211"/>
                  <a:pt x="77799" y="101149"/>
                  <a:pt x="120471" y="179526"/>
                </a:cubicBezTo>
                <a:cubicBezTo>
                  <a:pt x="163143" y="257903"/>
                  <a:pt x="360827" y="555736"/>
                  <a:pt x="360827" y="555736"/>
                </a:cubicBezTo>
                <a:cubicBezTo>
                  <a:pt x="399145" y="613213"/>
                  <a:pt x="386953" y="571411"/>
                  <a:pt x="350377" y="524385"/>
                </a:cubicBezTo>
                <a:cubicBezTo>
                  <a:pt x="313801" y="477359"/>
                  <a:pt x="204073" y="353697"/>
                  <a:pt x="141371" y="273578"/>
                </a:cubicBezTo>
                <a:cubicBezTo>
                  <a:pt x="78669" y="193459"/>
                  <a:pt x="6389" y="38447"/>
                  <a:pt x="293" y="7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C6231163-F43C-CDCB-7B58-734FE298E7CA}"/>
              </a:ext>
            </a:extLst>
          </p:cNvPr>
          <p:cNvSpPr/>
          <p:nvPr/>
        </p:nvSpPr>
        <p:spPr>
          <a:xfrm>
            <a:off x="5038044" y="7221851"/>
            <a:ext cx="942252" cy="688614"/>
          </a:xfrm>
          <a:custGeom>
            <a:avLst/>
            <a:gdLst>
              <a:gd name="connsiteX0" fmla="*/ 939519 w 942252"/>
              <a:gd name="connsiteY0" fmla="*/ 4522 h 688614"/>
              <a:gd name="connsiteX1" fmla="*/ 207999 w 942252"/>
              <a:gd name="connsiteY1" fmla="*/ 432983 h 688614"/>
              <a:gd name="connsiteX2" fmla="*/ 14669 w 942252"/>
              <a:gd name="connsiteY2" fmla="*/ 678565 h 688614"/>
              <a:gd name="connsiteX3" fmla="*/ 61695 w 942252"/>
              <a:gd name="connsiteY3" fmla="*/ 600188 h 688614"/>
              <a:gd name="connsiteX4" fmla="*/ 443131 w 942252"/>
              <a:gd name="connsiteY4" fmla="*/ 229203 h 688614"/>
              <a:gd name="connsiteX5" fmla="*/ 939519 w 942252"/>
              <a:gd name="connsiteY5" fmla="*/ 4522 h 68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252" h="688614">
                <a:moveTo>
                  <a:pt x="939519" y="4522"/>
                </a:moveTo>
                <a:cubicBezTo>
                  <a:pt x="900330" y="38485"/>
                  <a:pt x="362141" y="320643"/>
                  <a:pt x="207999" y="432983"/>
                </a:cubicBezTo>
                <a:cubicBezTo>
                  <a:pt x="53857" y="545324"/>
                  <a:pt x="39053" y="650698"/>
                  <a:pt x="14669" y="678565"/>
                </a:cubicBezTo>
                <a:cubicBezTo>
                  <a:pt x="-9715" y="706432"/>
                  <a:pt x="-9715" y="675082"/>
                  <a:pt x="61695" y="600188"/>
                </a:cubicBezTo>
                <a:cubicBezTo>
                  <a:pt x="133105" y="525294"/>
                  <a:pt x="300310" y="322385"/>
                  <a:pt x="443131" y="229203"/>
                </a:cubicBezTo>
                <a:cubicBezTo>
                  <a:pt x="585952" y="136021"/>
                  <a:pt x="978708" y="-29441"/>
                  <a:pt x="939519" y="4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F73836E0-7598-2619-BCAA-20DCDD8C08C8}"/>
              </a:ext>
            </a:extLst>
          </p:cNvPr>
          <p:cNvSpPr/>
          <p:nvPr/>
        </p:nvSpPr>
        <p:spPr>
          <a:xfrm>
            <a:off x="5127601" y="7176429"/>
            <a:ext cx="767675" cy="588068"/>
          </a:xfrm>
          <a:custGeom>
            <a:avLst/>
            <a:gdLst>
              <a:gd name="connsiteX0" fmla="*/ 761135 w 767675"/>
              <a:gd name="connsiteY0" fmla="*/ 8142 h 588068"/>
              <a:gd name="connsiteX1" fmla="*/ 531229 w 767675"/>
              <a:gd name="connsiteY1" fmla="*/ 107420 h 588068"/>
              <a:gd name="connsiteX2" fmla="*/ 13940 w 767675"/>
              <a:gd name="connsiteY2" fmla="*/ 572458 h 588068"/>
              <a:gd name="connsiteX3" fmla="*/ 160244 w 767675"/>
              <a:gd name="connsiteY3" fmla="*/ 457505 h 588068"/>
              <a:gd name="connsiteX4" fmla="*/ 296097 w 767675"/>
              <a:gd name="connsiteY4" fmla="*/ 253724 h 588068"/>
              <a:gd name="connsiteX5" fmla="*/ 761135 w 767675"/>
              <a:gd name="connsiteY5" fmla="*/ 8142 h 58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675" h="588068">
                <a:moveTo>
                  <a:pt x="761135" y="8142"/>
                </a:moveTo>
                <a:cubicBezTo>
                  <a:pt x="800324" y="-16242"/>
                  <a:pt x="655761" y="13367"/>
                  <a:pt x="531229" y="107420"/>
                </a:cubicBezTo>
                <a:cubicBezTo>
                  <a:pt x="406696" y="201473"/>
                  <a:pt x="75771" y="514111"/>
                  <a:pt x="13940" y="572458"/>
                </a:cubicBezTo>
                <a:cubicBezTo>
                  <a:pt x="-47891" y="630805"/>
                  <a:pt x="113218" y="510627"/>
                  <a:pt x="160244" y="457505"/>
                </a:cubicBezTo>
                <a:cubicBezTo>
                  <a:pt x="207270" y="404383"/>
                  <a:pt x="198561" y="329489"/>
                  <a:pt x="296097" y="253724"/>
                </a:cubicBezTo>
                <a:cubicBezTo>
                  <a:pt x="393633" y="177959"/>
                  <a:pt x="721946" y="32526"/>
                  <a:pt x="761135" y="8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EA097A1B-5336-7F65-3D99-C7465C766AB3}"/>
              </a:ext>
            </a:extLst>
          </p:cNvPr>
          <p:cNvSpPr/>
          <p:nvPr/>
        </p:nvSpPr>
        <p:spPr>
          <a:xfrm>
            <a:off x="4066468" y="7805724"/>
            <a:ext cx="1021799" cy="1144829"/>
          </a:xfrm>
          <a:custGeom>
            <a:avLst/>
            <a:gdLst>
              <a:gd name="connsiteX0" fmla="*/ 1012371 w 1021799"/>
              <a:gd name="connsiteY0" fmla="*/ 5865 h 1144829"/>
              <a:gd name="connsiteX1" fmla="*/ 599585 w 1021799"/>
              <a:gd name="connsiteY1" fmla="*/ 418651 h 1144829"/>
              <a:gd name="connsiteX2" fmla="*/ 124097 w 1021799"/>
              <a:gd name="connsiteY2" fmla="*/ 873238 h 1144829"/>
              <a:gd name="connsiteX3" fmla="*/ 14369 w 1021799"/>
              <a:gd name="connsiteY3" fmla="*/ 1139721 h 1144829"/>
              <a:gd name="connsiteX4" fmla="*/ 19594 w 1021799"/>
              <a:gd name="connsiteY4" fmla="*/ 1024767 h 1144829"/>
              <a:gd name="connsiteX5" fmla="*/ 181573 w 1021799"/>
              <a:gd name="connsiteY5" fmla="*/ 737385 h 1144829"/>
              <a:gd name="connsiteX6" fmla="*/ 1012371 w 1021799"/>
              <a:gd name="connsiteY6" fmla="*/ 5865 h 114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1799" h="1144829">
                <a:moveTo>
                  <a:pt x="1012371" y="5865"/>
                </a:moveTo>
                <a:cubicBezTo>
                  <a:pt x="1082040" y="-47257"/>
                  <a:pt x="747631" y="274089"/>
                  <a:pt x="599585" y="418651"/>
                </a:cubicBezTo>
                <a:cubicBezTo>
                  <a:pt x="451539" y="563213"/>
                  <a:pt x="221633" y="753060"/>
                  <a:pt x="124097" y="873238"/>
                </a:cubicBezTo>
                <a:cubicBezTo>
                  <a:pt x="26561" y="993416"/>
                  <a:pt x="31786" y="1114466"/>
                  <a:pt x="14369" y="1139721"/>
                </a:cubicBezTo>
                <a:cubicBezTo>
                  <a:pt x="-3048" y="1164976"/>
                  <a:pt x="-8273" y="1091823"/>
                  <a:pt x="19594" y="1024767"/>
                </a:cubicBezTo>
                <a:cubicBezTo>
                  <a:pt x="47461" y="957711"/>
                  <a:pt x="15239" y="900235"/>
                  <a:pt x="181573" y="737385"/>
                </a:cubicBezTo>
                <a:cubicBezTo>
                  <a:pt x="347907" y="574535"/>
                  <a:pt x="942702" y="58987"/>
                  <a:pt x="1012371" y="5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71A48A41-0092-2DA4-594E-D55AC46F24F1}"/>
              </a:ext>
            </a:extLst>
          </p:cNvPr>
          <p:cNvSpPr/>
          <p:nvPr/>
        </p:nvSpPr>
        <p:spPr>
          <a:xfrm>
            <a:off x="3865776" y="8313164"/>
            <a:ext cx="304935" cy="787848"/>
          </a:xfrm>
          <a:custGeom>
            <a:avLst/>
            <a:gdLst>
              <a:gd name="connsiteX0" fmla="*/ 303888 w 304935"/>
              <a:gd name="connsiteY0" fmla="*/ 38 h 787848"/>
              <a:gd name="connsiteX1" fmla="*/ 204610 w 304935"/>
              <a:gd name="connsiteY1" fmla="*/ 344898 h 787848"/>
              <a:gd name="connsiteX2" fmla="*/ 6055 w 304935"/>
              <a:gd name="connsiteY2" fmla="*/ 778585 h 787848"/>
              <a:gd name="connsiteX3" fmla="*/ 68757 w 304935"/>
              <a:gd name="connsiteY3" fmla="*/ 616605 h 787848"/>
              <a:gd name="connsiteX4" fmla="*/ 246411 w 304935"/>
              <a:gd name="connsiteY4" fmla="*/ 323997 h 787848"/>
              <a:gd name="connsiteX5" fmla="*/ 303888 w 304935"/>
              <a:gd name="connsiteY5" fmla="*/ 38 h 78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935" h="787848">
                <a:moveTo>
                  <a:pt x="303888" y="38"/>
                </a:moveTo>
                <a:cubicBezTo>
                  <a:pt x="296921" y="3521"/>
                  <a:pt x="254249" y="215140"/>
                  <a:pt x="204610" y="344898"/>
                </a:cubicBezTo>
                <a:cubicBezTo>
                  <a:pt x="154971" y="474656"/>
                  <a:pt x="28697" y="733301"/>
                  <a:pt x="6055" y="778585"/>
                </a:cubicBezTo>
                <a:cubicBezTo>
                  <a:pt x="-16587" y="823869"/>
                  <a:pt x="28698" y="692370"/>
                  <a:pt x="68757" y="616605"/>
                </a:cubicBezTo>
                <a:cubicBezTo>
                  <a:pt x="108816" y="540840"/>
                  <a:pt x="210706" y="420662"/>
                  <a:pt x="246411" y="323997"/>
                </a:cubicBezTo>
                <a:cubicBezTo>
                  <a:pt x="282116" y="227332"/>
                  <a:pt x="310855" y="-3445"/>
                  <a:pt x="303888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DE47DCBF-8013-1F76-630A-6EF12D50703D}"/>
              </a:ext>
            </a:extLst>
          </p:cNvPr>
          <p:cNvSpPr/>
          <p:nvPr/>
        </p:nvSpPr>
        <p:spPr>
          <a:xfrm>
            <a:off x="3115826" y="8528103"/>
            <a:ext cx="601672" cy="929865"/>
          </a:xfrm>
          <a:custGeom>
            <a:avLst/>
            <a:gdLst>
              <a:gd name="connsiteX0" fmla="*/ 3584 w 601672"/>
              <a:gd name="connsiteY0" fmla="*/ 20231 h 929865"/>
              <a:gd name="connsiteX1" fmla="*/ 181239 w 601672"/>
              <a:gd name="connsiteY1" fmla="*/ 176985 h 929865"/>
              <a:gd name="connsiteX2" fmla="*/ 588800 w 601672"/>
              <a:gd name="connsiteY2" fmla="*/ 908505 h 929865"/>
              <a:gd name="connsiteX3" fmla="*/ 484297 w 601672"/>
              <a:gd name="connsiteY3" fmla="*/ 715175 h 929865"/>
              <a:gd name="connsiteX4" fmla="*/ 327543 w 601672"/>
              <a:gd name="connsiteY4" fmla="*/ 516619 h 929865"/>
              <a:gd name="connsiteX5" fmla="*/ 3584 w 601672"/>
              <a:gd name="connsiteY5" fmla="*/ 20231 h 92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672" h="929865">
                <a:moveTo>
                  <a:pt x="3584" y="20231"/>
                </a:moveTo>
                <a:cubicBezTo>
                  <a:pt x="-20800" y="-36375"/>
                  <a:pt x="83703" y="28939"/>
                  <a:pt x="181239" y="176985"/>
                </a:cubicBezTo>
                <a:cubicBezTo>
                  <a:pt x="278775" y="325031"/>
                  <a:pt x="538290" y="818807"/>
                  <a:pt x="588800" y="908505"/>
                </a:cubicBezTo>
                <a:cubicBezTo>
                  <a:pt x="639310" y="998203"/>
                  <a:pt x="527840" y="780489"/>
                  <a:pt x="484297" y="715175"/>
                </a:cubicBezTo>
                <a:cubicBezTo>
                  <a:pt x="440754" y="649861"/>
                  <a:pt x="405049" y="632443"/>
                  <a:pt x="327543" y="516619"/>
                </a:cubicBezTo>
                <a:cubicBezTo>
                  <a:pt x="250037" y="400795"/>
                  <a:pt x="27968" y="76837"/>
                  <a:pt x="3584" y="20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5603C26B-5335-B06E-4A75-897E81CAF235}"/>
              </a:ext>
            </a:extLst>
          </p:cNvPr>
          <p:cNvSpPr/>
          <p:nvPr/>
        </p:nvSpPr>
        <p:spPr>
          <a:xfrm>
            <a:off x="3997815" y="8859327"/>
            <a:ext cx="83326" cy="2230935"/>
          </a:xfrm>
          <a:custGeom>
            <a:avLst/>
            <a:gdLst>
              <a:gd name="connsiteX0" fmla="*/ 83022 w 83326"/>
              <a:gd name="connsiteY0" fmla="*/ 54767 h 2230935"/>
              <a:gd name="connsiteX1" fmla="*/ 30770 w 83326"/>
              <a:gd name="connsiteY1" fmla="*/ 316024 h 2230935"/>
              <a:gd name="connsiteX2" fmla="*/ 4644 w 83326"/>
              <a:gd name="connsiteY2" fmla="*/ 2150049 h 2230935"/>
              <a:gd name="connsiteX3" fmla="*/ 4644 w 83326"/>
              <a:gd name="connsiteY3" fmla="*/ 1930593 h 2230935"/>
              <a:gd name="connsiteX4" fmla="*/ 4644 w 83326"/>
              <a:gd name="connsiteY4" fmla="*/ 922140 h 2230935"/>
              <a:gd name="connsiteX5" fmla="*/ 83022 w 83326"/>
              <a:gd name="connsiteY5" fmla="*/ 54767 h 223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26" h="2230935">
                <a:moveTo>
                  <a:pt x="83022" y="54767"/>
                </a:moveTo>
                <a:cubicBezTo>
                  <a:pt x="87376" y="-46252"/>
                  <a:pt x="43833" y="-33190"/>
                  <a:pt x="30770" y="316024"/>
                </a:cubicBezTo>
                <a:cubicBezTo>
                  <a:pt x="17707" y="665238"/>
                  <a:pt x="8998" y="1880954"/>
                  <a:pt x="4644" y="2150049"/>
                </a:cubicBezTo>
                <a:cubicBezTo>
                  <a:pt x="290" y="2419144"/>
                  <a:pt x="4644" y="1930593"/>
                  <a:pt x="4644" y="1930593"/>
                </a:cubicBezTo>
                <a:cubicBezTo>
                  <a:pt x="4644" y="1725942"/>
                  <a:pt x="-5806" y="1234778"/>
                  <a:pt x="4644" y="922140"/>
                </a:cubicBezTo>
                <a:cubicBezTo>
                  <a:pt x="15094" y="609502"/>
                  <a:pt x="78668" y="155786"/>
                  <a:pt x="83022" y="54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9042A22B-F6E7-9714-3722-5411D0D459AC}"/>
              </a:ext>
            </a:extLst>
          </p:cNvPr>
          <p:cNvSpPr/>
          <p:nvPr/>
        </p:nvSpPr>
        <p:spPr>
          <a:xfrm>
            <a:off x="3526873" y="9571767"/>
            <a:ext cx="277046" cy="1392464"/>
          </a:xfrm>
          <a:custGeom>
            <a:avLst/>
            <a:gdLst>
              <a:gd name="connsiteX0" fmla="*/ 277031 w 277046"/>
              <a:gd name="connsiteY0" fmla="*/ 695 h 1392464"/>
              <a:gd name="connsiteX1" fmla="*/ 88926 w 277046"/>
              <a:gd name="connsiteY1" fmla="*/ 324654 h 1392464"/>
              <a:gd name="connsiteX2" fmla="*/ 47125 w 277046"/>
              <a:gd name="connsiteY2" fmla="*/ 983022 h 1392464"/>
              <a:gd name="connsiteX3" fmla="*/ 98 w 277046"/>
              <a:gd name="connsiteY3" fmla="*/ 1390583 h 1392464"/>
              <a:gd name="connsiteX4" fmla="*/ 36674 w 277046"/>
              <a:gd name="connsiteY4" fmla="*/ 1103200 h 1392464"/>
              <a:gd name="connsiteX5" fmla="*/ 99376 w 277046"/>
              <a:gd name="connsiteY5" fmla="*/ 403031 h 1392464"/>
              <a:gd name="connsiteX6" fmla="*/ 277031 w 277046"/>
              <a:gd name="connsiteY6" fmla="*/ 695 h 139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46" h="1392464">
                <a:moveTo>
                  <a:pt x="277031" y="695"/>
                </a:moveTo>
                <a:cubicBezTo>
                  <a:pt x="275289" y="-12368"/>
                  <a:pt x="127244" y="160933"/>
                  <a:pt x="88926" y="324654"/>
                </a:cubicBezTo>
                <a:cubicBezTo>
                  <a:pt x="50608" y="488375"/>
                  <a:pt x="61930" y="805367"/>
                  <a:pt x="47125" y="983022"/>
                </a:cubicBezTo>
                <a:cubicBezTo>
                  <a:pt x="32320" y="1160677"/>
                  <a:pt x="1840" y="1370553"/>
                  <a:pt x="98" y="1390583"/>
                </a:cubicBezTo>
                <a:cubicBezTo>
                  <a:pt x="-1644" y="1410613"/>
                  <a:pt x="20128" y="1267792"/>
                  <a:pt x="36674" y="1103200"/>
                </a:cubicBezTo>
                <a:cubicBezTo>
                  <a:pt x="53220" y="938608"/>
                  <a:pt x="63671" y="586782"/>
                  <a:pt x="99376" y="403031"/>
                </a:cubicBezTo>
                <a:cubicBezTo>
                  <a:pt x="135081" y="219280"/>
                  <a:pt x="278773" y="13758"/>
                  <a:pt x="277031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21662D52-EE4E-6C3C-BAB7-17A71AD47E91}"/>
              </a:ext>
            </a:extLst>
          </p:cNvPr>
          <p:cNvSpPr/>
          <p:nvPr/>
        </p:nvSpPr>
        <p:spPr>
          <a:xfrm>
            <a:off x="2826158" y="8594108"/>
            <a:ext cx="288415" cy="620581"/>
          </a:xfrm>
          <a:custGeom>
            <a:avLst/>
            <a:gdLst>
              <a:gd name="connsiteX0" fmla="*/ 288027 w 288415"/>
              <a:gd name="connsiteY0" fmla="*/ 1252 h 620581"/>
              <a:gd name="connsiteX1" fmla="*/ 68571 w 288415"/>
              <a:gd name="connsiteY1" fmla="*/ 288635 h 620581"/>
              <a:gd name="connsiteX2" fmla="*/ 131273 w 288415"/>
              <a:gd name="connsiteY2" fmla="*/ 607369 h 620581"/>
              <a:gd name="connsiteX3" fmla="*/ 110372 w 288415"/>
              <a:gd name="connsiteY3" fmla="*/ 544667 h 620581"/>
              <a:gd name="connsiteX4" fmla="*/ 5869 w 288415"/>
              <a:gd name="connsiteY4" fmla="*/ 403588 h 620581"/>
              <a:gd name="connsiteX5" fmla="*/ 288027 w 288415"/>
              <a:gd name="connsiteY5" fmla="*/ 1252 h 62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415" h="620581">
                <a:moveTo>
                  <a:pt x="288027" y="1252"/>
                </a:moveTo>
                <a:cubicBezTo>
                  <a:pt x="298477" y="-17907"/>
                  <a:pt x="94697" y="187615"/>
                  <a:pt x="68571" y="288635"/>
                </a:cubicBezTo>
                <a:cubicBezTo>
                  <a:pt x="42445" y="389655"/>
                  <a:pt x="124306" y="564697"/>
                  <a:pt x="131273" y="607369"/>
                </a:cubicBezTo>
                <a:cubicBezTo>
                  <a:pt x="138240" y="650041"/>
                  <a:pt x="131273" y="578631"/>
                  <a:pt x="110372" y="544667"/>
                </a:cubicBezTo>
                <a:cubicBezTo>
                  <a:pt x="89471" y="510704"/>
                  <a:pt x="-27224" y="498512"/>
                  <a:pt x="5869" y="403588"/>
                </a:cubicBezTo>
                <a:cubicBezTo>
                  <a:pt x="38962" y="308665"/>
                  <a:pt x="277577" y="20411"/>
                  <a:pt x="288027" y="1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E7D1C21F-9760-5B6D-6475-6E5F823D33DC}"/>
              </a:ext>
            </a:extLst>
          </p:cNvPr>
          <p:cNvSpPr/>
          <p:nvPr/>
        </p:nvSpPr>
        <p:spPr>
          <a:xfrm>
            <a:off x="2756925" y="9065143"/>
            <a:ext cx="237082" cy="1035684"/>
          </a:xfrm>
          <a:custGeom>
            <a:avLst/>
            <a:gdLst>
              <a:gd name="connsiteX0" fmla="*/ 200506 w 237082"/>
              <a:gd name="connsiteY0" fmla="*/ 5705 h 1035684"/>
              <a:gd name="connsiteX1" fmla="*/ 111678 w 237082"/>
              <a:gd name="connsiteY1" fmla="*/ 152009 h 1035684"/>
              <a:gd name="connsiteX2" fmla="*/ 101228 w 237082"/>
              <a:gd name="connsiteY2" fmla="*/ 246062 h 1035684"/>
              <a:gd name="connsiteX3" fmla="*/ 7176 w 237082"/>
              <a:gd name="connsiteY3" fmla="*/ 361015 h 1035684"/>
              <a:gd name="connsiteX4" fmla="*/ 12401 w 237082"/>
              <a:gd name="connsiteY4" fmla="*/ 444617 h 1035684"/>
              <a:gd name="connsiteX5" fmla="*/ 59427 w 237082"/>
              <a:gd name="connsiteY5" fmla="*/ 575246 h 1035684"/>
              <a:gd name="connsiteX6" fmla="*/ 101228 w 237082"/>
              <a:gd name="connsiteY6" fmla="*/ 721550 h 1035684"/>
              <a:gd name="connsiteX7" fmla="*/ 137804 w 237082"/>
              <a:gd name="connsiteY7" fmla="*/ 1035058 h 1035684"/>
              <a:gd name="connsiteX8" fmla="*/ 237082 w 237082"/>
              <a:gd name="connsiteY8" fmla="*/ 805152 h 1035684"/>
              <a:gd name="connsiteX9" fmla="*/ 137804 w 237082"/>
              <a:gd name="connsiteY9" fmla="*/ 909655 h 1035684"/>
              <a:gd name="connsiteX10" fmla="*/ 75102 w 237082"/>
              <a:gd name="connsiteY10" fmla="*/ 434167 h 1035684"/>
              <a:gd name="connsiteX11" fmla="*/ 17626 w 237082"/>
              <a:gd name="connsiteY11" fmla="*/ 366240 h 1035684"/>
              <a:gd name="connsiteX12" fmla="*/ 200506 w 237082"/>
              <a:gd name="connsiteY12" fmla="*/ 5705 h 103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082" h="1035684">
                <a:moveTo>
                  <a:pt x="200506" y="5705"/>
                </a:moveTo>
                <a:cubicBezTo>
                  <a:pt x="216181" y="-30000"/>
                  <a:pt x="128224" y="111950"/>
                  <a:pt x="111678" y="152009"/>
                </a:cubicBezTo>
                <a:cubicBezTo>
                  <a:pt x="95132" y="192068"/>
                  <a:pt x="118645" y="211228"/>
                  <a:pt x="101228" y="246062"/>
                </a:cubicBezTo>
                <a:cubicBezTo>
                  <a:pt x="83811" y="280896"/>
                  <a:pt x="21980" y="327923"/>
                  <a:pt x="7176" y="361015"/>
                </a:cubicBezTo>
                <a:cubicBezTo>
                  <a:pt x="-7629" y="394108"/>
                  <a:pt x="3692" y="408912"/>
                  <a:pt x="12401" y="444617"/>
                </a:cubicBezTo>
                <a:cubicBezTo>
                  <a:pt x="21109" y="480322"/>
                  <a:pt x="44622" y="529090"/>
                  <a:pt x="59427" y="575246"/>
                </a:cubicBezTo>
                <a:cubicBezTo>
                  <a:pt x="74232" y="621402"/>
                  <a:pt x="88165" y="644915"/>
                  <a:pt x="101228" y="721550"/>
                </a:cubicBezTo>
                <a:cubicBezTo>
                  <a:pt x="114291" y="798185"/>
                  <a:pt x="115162" y="1021124"/>
                  <a:pt x="137804" y="1035058"/>
                </a:cubicBezTo>
                <a:cubicBezTo>
                  <a:pt x="160446" y="1048992"/>
                  <a:pt x="237082" y="826052"/>
                  <a:pt x="237082" y="805152"/>
                </a:cubicBezTo>
                <a:cubicBezTo>
                  <a:pt x="237082" y="784252"/>
                  <a:pt x="164801" y="971486"/>
                  <a:pt x="137804" y="909655"/>
                </a:cubicBezTo>
                <a:cubicBezTo>
                  <a:pt x="110807" y="847824"/>
                  <a:pt x="95132" y="524736"/>
                  <a:pt x="75102" y="434167"/>
                </a:cubicBezTo>
                <a:cubicBezTo>
                  <a:pt x="55072" y="343598"/>
                  <a:pt x="209" y="433296"/>
                  <a:pt x="17626" y="366240"/>
                </a:cubicBezTo>
                <a:cubicBezTo>
                  <a:pt x="35043" y="299184"/>
                  <a:pt x="184831" y="41410"/>
                  <a:pt x="200506" y="5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251E6AF7-9B5B-F279-E5EB-02D281A61825}"/>
              </a:ext>
            </a:extLst>
          </p:cNvPr>
          <p:cNvSpPr/>
          <p:nvPr/>
        </p:nvSpPr>
        <p:spPr>
          <a:xfrm>
            <a:off x="2910599" y="8751257"/>
            <a:ext cx="360626" cy="1232716"/>
          </a:xfrm>
          <a:custGeom>
            <a:avLst/>
            <a:gdLst>
              <a:gd name="connsiteX0" fmla="*/ 355115 w 360626"/>
              <a:gd name="connsiteY0" fmla="*/ 857 h 1232716"/>
              <a:gd name="connsiteX1" fmla="*/ 308089 w 360626"/>
              <a:gd name="connsiteY1" fmla="*/ 204638 h 1232716"/>
              <a:gd name="connsiteX2" fmla="*/ 72958 w 360626"/>
              <a:gd name="connsiteY2" fmla="*/ 465895 h 1232716"/>
              <a:gd name="connsiteX3" fmla="*/ 72958 w 360626"/>
              <a:gd name="connsiteY3" fmla="*/ 617424 h 1232716"/>
              <a:gd name="connsiteX4" fmla="*/ 67732 w 360626"/>
              <a:gd name="connsiteY4" fmla="*/ 1223541 h 1232716"/>
              <a:gd name="connsiteX5" fmla="*/ 67732 w 360626"/>
              <a:gd name="connsiteY5" fmla="*/ 946608 h 1232716"/>
              <a:gd name="connsiteX6" fmla="*/ 5031 w 360626"/>
              <a:gd name="connsiteY6" fmla="*/ 455445 h 1232716"/>
              <a:gd name="connsiteX7" fmla="*/ 219262 w 360626"/>
              <a:gd name="connsiteY7" fmla="*/ 283015 h 1232716"/>
              <a:gd name="connsiteX8" fmla="*/ 355115 w 360626"/>
              <a:gd name="connsiteY8" fmla="*/ 857 h 123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626" h="1232716">
                <a:moveTo>
                  <a:pt x="355115" y="857"/>
                </a:moveTo>
                <a:cubicBezTo>
                  <a:pt x="369919" y="-12206"/>
                  <a:pt x="355115" y="127132"/>
                  <a:pt x="308089" y="204638"/>
                </a:cubicBezTo>
                <a:cubicBezTo>
                  <a:pt x="261063" y="282144"/>
                  <a:pt x="112146" y="397097"/>
                  <a:pt x="72958" y="465895"/>
                </a:cubicBezTo>
                <a:cubicBezTo>
                  <a:pt x="33769" y="534693"/>
                  <a:pt x="73829" y="491150"/>
                  <a:pt x="72958" y="617424"/>
                </a:cubicBezTo>
                <a:cubicBezTo>
                  <a:pt x="72087" y="743698"/>
                  <a:pt x="68603" y="1168677"/>
                  <a:pt x="67732" y="1223541"/>
                </a:cubicBezTo>
                <a:cubicBezTo>
                  <a:pt x="66861" y="1278405"/>
                  <a:pt x="78182" y="1074624"/>
                  <a:pt x="67732" y="946608"/>
                </a:cubicBezTo>
                <a:cubicBezTo>
                  <a:pt x="57282" y="818592"/>
                  <a:pt x="-20224" y="566044"/>
                  <a:pt x="5031" y="455445"/>
                </a:cubicBezTo>
                <a:cubicBezTo>
                  <a:pt x="30286" y="344846"/>
                  <a:pt x="161785" y="351813"/>
                  <a:pt x="219262" y="283015"/>
                </a:cubicBezTo>
                <a:cubicBezTo>
                  <a:pt x="276739" y="214217"/>
                  <a:pt x="340311" y="13920"/>
                  <a:pt x="355115" y="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2E8AA563-C5E6-249D-EC6F-52C91C6FCEBE}"/>
              </a:ext>
            </a:extLst>
          </p:cNvPr>
          <p:cNvSpPr/>
          <p:nvPr/>
        </p:nvSpPr>
        <p:spPr>
          <a:xfrm>
            <a:off x="3240686" y="9320798"/>
            <a:ext cx="409358" cy="1722094"/>
          </a:xfrm>
          <a:custGeom>
            <a:avLst/>
            <a:gdLst>
              <a:gd name="connsiteX0" fmla="*/ 406464 w 409358"/>
              <a:gd name="connsiteY0" fmla="*/ 11307 h 1722094"/>
              <a:gd name="connsiteX1" fmla="*/ 296736 w 409358"/>
              <a:gd name="connsiteY1" fmla="*/ 251664 h 1722094"/>
              <a:gd name="connsiteX2" fmla="*/ 375113 w 409358"/>
              <a:gd name="connsiteY2" fmla="*/ 492020 h 1722094"/>
              <a:gd name="connsiteX3" fmla="*/ 197458 w 409358"/>
              <a:gd name="connsiteY3" fmla="*/ 967508 h 1722094"/>
              <a:gd name="connsiteX4" fmla="*/ 4128 w 409358"/>
              <a:gd name="connsiteY4" fmla="*/ 1699028 h 1722094"/>
              <a:gd name="connsiteX5" fmla="*/ 77280 w 409358"/>
              <a:gd name="connsiteY5" fmla="*/ 1484797 h 1722094"/>
              <a:gd name="connsiteX6" fmla="*/ 218359 w 409358"/>
              <a:gd name="connsiteY6" fmla="*/ 941383 h 1722094"/>
              <a:gd name="connsiteX7" fmla="*/ 343762 w 409358"/>
              <a:gd name="connsiteY7" fmla="*/ 481570 h 1722094"/>
              <a:gd name="connsiteX8" fmla="*/ 338537 w 409358"/>
              <a:gd name="connsiteY8" fmla="*/ 319591 h 1722094"/>
              <a:gd name="connsiteX9" fmla="*/ 375113 w 409358"/>
              <a:gd name="connsiteY9" fmla="*/ 63559 h 1722094"/>
              <a:gd name="connsiteX10" fmla="*/ 406464 w 409358"/>
              <a:gd name="connsiteY10" fmla="*/ 11307 h 172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358" h="1722094">
                <a:moveTo>
                  <a:pt x="406464" y="11307"/>
                </a:moveTo>
                <a:cubicBezTo>
                  <a:pt x="393401" y="42658"/>
                  <a:pt x="301961" y="171545"/>
                  <a:pt x="296736" y="251664"/>
                </a:cubicBezTo>
                <a:cubicBezTo>
                  <a:pt x="291511" y="331783"/>
                  <a:pt x="391659" y="372713"/>
                  <a:pt x="375113" y="492020"/>
                </a:cubicBezTo>
                <a:cubicBezTo>
                  <a:pt x="358567" y="611327"/>
                  <a:pt x="259289" y="766340"/>
                  <a:pt x="197458" y="967508"/>
                </a:cubicBezTo>
                <a:cubicBezTo>
                  <a:pt x="135627" y="1168676"/>
                  <a:pt x="24158" y="1612813"/>
                  <a:pt x="4128" y="1699028"/>
                </a:cubicBezTo>
                <a:cubicBezTo>
                  <a:pt x="-15902" y="1785243"/>
                  <a:pt x="41575" y="1611071"/>
                  <a:pt x="77280" y="1484797"/>
                </a:cubicBezTo>
                <a:cubicBezTo>
                  <a:pt x="112985" y="1358523"/>
                  <a:pt x="173945" y="1108588"/>
                  <a:pt x="218359" y="941383"/>
                </a:cubicBezTo>
                <a:cubicBezTo>
                  <a:pt x="262773" y="774179"/>
                  <a:pt x="323732" y="585202"/>
                  <a:pt x="343762" y="481570"/>
                </a:cubicBezTo>
                <a:cubicBezTo>
                  <a:pt x="363792" y="377938"/>
                  <a:pt x="333312" y="389259"/>
                  <a:pt x="338537" y="319591"/>
                </a:cubicBezTo>
                <a:cubicBezTo>
                  <a:pt x="343762" y="249923"/>
                  <a:pt x="375113" y="63559"/>
                  <a:pt x="375113" y="63559"/>
                </a:cubicBezTo>
                <a:cubicBezTo>
                  <a:pt x="384692" y="19145"/>
                  <a:pt x="419527" y="-20044"/>
                  <a:pt x="406464" y="1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1CA7616F-EDC9-6EA9-7131-829CCF64FEDA}"/>
              </a:ext>
            </a:extLst>
          </p:cNvPr>
          <p:cNvSpPr/>
          <p:nvPr/>
        </p:nvSpPr>
        <p:spPr>
          <a:xfrm>
            <a:off x="3202384" y="9754728"/>
            <a:ext cx="402990" cy="1253613"/>
          </a:xfrm>
          <a:custGeom>
            <a:avLst/>
            <a:gdLst>
              <a:gd name="connsiteX0" fmla="*/ 402965 w 402990"/>
              <a:gd name="connsiteY0" fmla="*/ 614 h 1253613"/>
              <a:gd name="connsiteX1" fmla="*/ 272336 w 402990"/>
              <a:gd name="connsiteY1" fmla="*/ 335023 h 1253613"/>
              <a:gd name="connsiteX2" fmla="*/ 131257 w 402990"/>
              <a:gd name="connsiteY2" fmla="*/ 732134 h 1253613"/>
              <a:gd name="connsiteX3" fmla="*/ 629 w 402990"/>
              <a:gd name="connsiteY3" fmla="*/ 1249423 h 1253613"/>
              <a:gd name="connsiteX4" fmla="*/ 89456 w 402990"/>
              <a:gd name="connsiteY4" fmla="*/ 946365 h 1253613"/>
              <a:gd name="connsiteX5" fmla="*/ 261886 w 402990"/>
              <a:gd name="connsiteY5" fmla="*/ 418625 h 1253613"/>
              <a:gd name="connsiteX6" fmla="*/ 402965 w 402990"/>
              <a:gd name="connsiteY6" fmla="*/ 614 h 125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90" h="1253613">
                <a:moveTo>
                  <a:pt x="402965" y="614"/>
                </a:moveTo>
                <a:cubicBezTo>
                  <a:pt x="404707" y="-13320"/>
                  <a:pt x="317621" y="213103"/>
                  <a:pt x="272336" y="335023"/>
                </a:cubicBezTo>
                <a:cubicBezTo>
                  <a:pt x="227051" y="456943"/>
                  <a:pt x="176541" y="579734"/>
                  <a:pt x="131257" y="732134"/>
                </a:cubicBezTo>
                <a:cubicBezTo>
                  <a:pt x="85972" y="884534"/>
                  <a:pt x="7596" y="1213718"/>
                  <a:pt x="629" y="1249423"/>
                </a:cubicBezTo>
                <a:cubicBezTo>
                  <a:pt x="-6338" y="1285128"/>
                  <a:pt x="45913" y="1084831"/>
                  <a:pt x="89456" y="946365"/>
                </a:cubicBezTo>
                <a:cubicBezTo>
                  <a:pt x="132999" y="807899"/>
                  <a:pt x="212247" y="571025"/>
                  <a:pt x="261886" y="418625"/>
                </a:cubicBezTo>
                <a:cubicBezTo>
                  <a:pt x="311525" y="266225"/>
                  <a:pt x="401223" y="14548"/>
                  <a:pt x="402965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B210417-DDAD-A2A4-B098-B056F39EF18B}"/>
              </a:ext>
            </a:extLst>
          </p:cNvPr>
          <p:cNvSpPr/>
          <p:nvPr/>
        </p:nvSpPr>
        <p:spPr>
          <a:xfrm>
            <a:off x="2919494" y="9918122"/>
            <a:ext cx="95305" cy="1141227"/>
          </a:xfrm>
          <a:custGeom>
            <a:avLst/>
            <a:gdLst>
              <a:gd name="connsiteX0" fmla="*/ 75825 w 95305"/>
              <a:gd name="connsiteY0" fmla="*/ 31152 h 1141227"/>
              <a:gd name="connsiteX1" fmla="*/ 87113 w 95305"/>
              <a:gd name="connsiteY1" fmla="*/ 531626 h 1141227"/>
              <a:gd name="connsiteX2" fmla="*/ 45721 w 95305"/>
              <a:gd name="connsiteY2" fmla="*/ 682145 h 1141227"/>
              <a:gd name="connsiteX3" fmla="*/ 11854 w 95305"/>
              <a:gd name="connsiteY3" fmla="*/ 772456 h 1141227"/>
              <a:gd name="connsiteX4" fmla="*/ 565 w 95305"/>
              <a:gd name="connsiteY4" fmla="*/ 1133700 h 1141227"/>
              <a:gd name="connsiteX5" fmla="*/ 11854 w 95305"/>
              <a:gd name="connsiteY5" fmla="*/ 979419 h 1141227"/>
              <a:gd name="connsiteX6" fmla="*/ 94639 w 95305"/>
              <a:gd name="connsiteY6" fmla="*/ 539152 h 1141227"/>
              <a:gd name="connsiteX7" fmla="*/ 53247 w 95305"/>
              <a:gd name="connsiteY7" fmla="*/ 102648 h 1141227"/>
              <a:gd name="connsiteX8" fmla="*/ 75825 w 95305"/>
              <a:gd name="connsiteY8" fmla="*/ 31152 h 11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05" h="1141227">
                <a:moveTo>
                  <a:pt x="75825" y="31152"/>
                </a:moveTo>
                <a:cubicBezTo>
                  <a:pt x="81469" y="102648"/>
                  <a:pt x="92130" y="423127"/>
                  <a:pt x="87113" y="531626"/>
                </a:cubicBezTo>
                <a:cubicBezTo>
                  <a:pt x="82096" y="640125"/>
                  <a:pt x="58264" y="642007"/>
                  <a:pt x="45721" y="682145"/>
                </a:cubicBezTo>
                <a:cubicBezTo>
                  <a:pt x="33178" y="722283"/>
                  <a:pt x="19380" y="697197"/>
                  <a:pt x="11854" y="772456"/>
                </a:cubicBezTo>
                <a:cubicBezTo>
                  <a:pt x="4328" y="847715"/>
                  <a:pt x="565" y="1099206"/>
                  <a:pt x="565" y="1133700"/>
                </a:cubicBezTo>
                <a:cubicBezTo>
                  <a:pt x="565" y="1168194"/>
                  <a:pt x="-3825" y="1078510"/>
                  <a:pt x="11854" y="979419"/>
                </a:cubicBezTo>
                <a:cubicBezTo>
                  <a:pt x="27533" y="880328"/>
                  <a:pt x="87740" y="685280"/>
                  <a:pt x="94639" y="539152"/>
                </a:cubicBezTo>
                <a:cubicBezTo>
                  <a:pt x="101538" y="393024"/>
                  <a:pt x="52620" y="182297"/>
                  <a:pt x="53247" y="102648"/>
                </a:cubicBezTo>
                <a:cubicBezTo>
                  <a:pt x="53874" y="22999"/>
                  <a:pt x="70181" y="-40344"/>
                  <a:pt x="75825" y="31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C79170C3-2888-0E55-18A7-C1E160EB0D66}"/>
              </a:ext>
            </a:extLst>
          </p:cNvPr>
          <p:cNvSpPr/>
          <p:nvPr/>
        </p:nvSpPr>
        <p:spPr>
          <a:xfrm>
            <a:off x="3294377" y="9958768"/>
            <a:ext cx="178437" cy="355962"/>
          </a:xfrm>
          <a:custGeom>
            <a:avLst/>
            <a:gdLst>
              <a:gd name="connsiteX0" fmla="*/ 67911 w 178437"/>
              <a:gd name="connsiteY0" fmla="*/ 9 h 355962"/>
              <a:gd name="connsiteX1" fmla="*/ 153302 w 178437"/>
              <a:gd name="connsiteY1" fmla="*/ 149444 h 355962"/>
              <a:gd name="connsiteX2" fmla="*/ 117723 w 178437"/>
              <a:gd name="connsiteY2" fmla="*/ 266857 h 355962"/>
              <a:gd name="connsiteX3" fmla="*/ 309 w 178437"/>
              <a:gd name="connsiteY3" fmla="*/ 355806 h 355962"/>
              <a:gd name="connsiteX4" fmla="*/ 156860 w 178437"/>
              <a:gd name="connsiteY4" fmla="*/ 245509 h 355962"/>
              <a:gd name="connsiteX5" fmla="*/ 171092 w 178437"/>
              <a:gd name="connsiteY5" fmla="*/ 156560 h 355962"/>
              <a:gd name="connsiteX6" fmla="*/ 67911 w 178437"/>
              <a:gd name="connsiteY6" fmla="*/ 9 h 3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437" h="355962">
                <a:moveTo>
                  <a:pt x="67911" y="9"/>
                </a:moveTo>
                <a:cubicBezTo>
                  <a:pt x="64946" y="-1177"/>
                  <a:pt x="145000" y="104969"/>
                  <a:pt x="153302" y="149444"/>
                </a:cubicBezTo>
                <a:cubicBezTo>
                  <a:pt x="161604" y="193919"/>
                  <a:pt x="143222" y="232463"/>
                  <a:pt x="117723" y="266857"/>
                </a:cubicBezTo>
                <a:cubicBezTo>
                  <a:pt x="92224" y="301251"/>
                  <a:pt x="-6214" y="359364"/>
                  <a:pt x="309" y="355806"/>
                </a:cubicBezTo>
                <a:cubicBezTo>
                  <a:pt x="6832" y="352248"/>
                  <a:pt x="128396" y="278717"/>
                  <a:pt x="156860" y="245509"/>
                </a:cubicBezTo>
                <a:cubicBezTo>
                  <a:pt x="185324" y="212301"/>
                  <a:pt x="180580" y="193919"/>
                  <a:pt x="171092" y="156560"/>
                </a:cubicBezTo>
                <a:cubicBezTo>
                  <a:pt x="161604" y="119201"/>
                  <a:pt x="70876" y="1195"/>
                  <a:pt x="6791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8E5D440-33FA-2302-3296-D5ACA6D19F2E}"/>
              </a:ext>
            </a:extLst>
          </p:cNvPr>
          <p:cNvSpPr/>
          <p:nvPr/>
        </p:nvSpPr>
        <p:spPr>
          <a:xfrm>
            <a:off x="3280408" y="9996538"/>
            <a:ext cx="147664" cy="301158"/>
          </a:xfrm>
          <a:custGeom>
            <a:avLst/>
            <a:gdLst>
              <a:gd name="connsiteX0" fmla="*/ 53416 w 147664"/>
              <a:gd name="connsiteY0" fmla="*/ 1376 h 301158"/>
              <a:gd name="connsiteX1" fmla="*/ 135250 w 147664"/>
              <a:gd name="connsiteY1" fmla="*/ 125906 h 301158"/>
              <a:gd name="connsiteX2" fmla="*/ 124576 w 147664"/>
              <a:gd name="connsiteY2" fmla="*/ 182833 h 301158"/>
              <a:gd name="connsiteX3" fmla="*/ 46 w 147664"/>
              <a:gd name="connsiteY3" fmla="*/ 300246 h 301158"/>
              <a:gd name="connsiteX4" fmla="*/ 110344 w 147664"/>
              <a:gd name="connsiteY4" fmla="*/ 236203 h 301158"/>
              <a:gd name="connsiteX5" fmla="*/ 145924 w 147664"/>
              <a:gd name="connsiteY5" fmla="*/ 214855 h 301158"/>
              <a:gd name="connsiteX6" fmla="*/ 53416 w 147664"/>
              <a:gd name="connsiteY6" fmla="*/ 1376 h 30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64" h="301158">
                <a:moveTo>
                  <a:pt x="53416" y="1376"/>
                </a:moveTo>
                <a:cubicBezTo>
                  <a:pt x="51637" y="-13449"/>
                  <a:pt x="123390" y="95663"/>
                  <a:pt x="135250" y="125906"/>
                </a:cubicBezTo>
                <a:cubicBezTo>
                  <a:pt x="147110" y="156149"/>
                  <a:pt x="147110" y="153776"/>
                  <a:pt x="124576" y="182833"/>
                </a:cubicBezTo>
                <a:cubicBezTo>
                  <a:pt x="102042" y="211890"/>
                  <a:pt x="2418" y="291351"/>
                  <a:pt x="46" y="300246"/>
                </a:cubicBezTo>
                <a:cubicBezTo>
                  <a:pt x="-2326" y="309141"/>
                  <a:pt x="86031" y="250435"/>
                  <a:pt x="110344" y="236203"/>
                </a:cubicBezTo>
                <a:cubicBezTo>
                  <a:pt x="134657" y="221971"/>
                  <a:pt x="153633" y="248063"/>
                  <a:pt x="145924" y="214855"/>
                </a:cubicBezTo>
                <a:cubicBezTo>
                  <a:pt x="138215" y="181647"/>
                  <a:pt x="55195" y="16201"/>
                  <a:pt x="53416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F5CAA4A5-C415-B465-7D3E-39E093424736}"/>
              </a:ext>
            </a:extLst>
          </p:cNvPr>
          <p:cNvSpPr/>
          <p:nvPr/>
        </p:nvSpPr>
        <p:spPr>
          <a:xfrm>
            <a:off x="3222412" y="9954740"/>
            <a:ext cx="150804" cy="338539"/>
          </a:xfrm>
          <a:custGeom>
            <a:avLst/>
            <a:gdLst>
              <a:gd name="connsiteX0" fmla="*/ 150550 w 150804"/>
              <a:gd name="connsiteY0" fmla="*/ 479 h 338539"/>
              <a:gd name="connsiteX1" fmla="*/ 36695 w 150804"/>
              <a:gd name="connsiteY1" fmla="*/ 164146 h 338539"/>
              <a:gd name="connsiteX2" fmla="*/ 29579 w 150804"/>
              <a:gd name="connsiteY2" fmla="*/ 235305 h 338539"/>
              <a:gd name="connsiteX3" fmla="*/ 72274 w 150804"/>
              <a:gd name="connsiteY3" fmla="*/ 338486 h 338539"/>
              <a:gd name="connsiteX4" fmla="*/ 1115 w 150804"/>
              <a:gd name="connsiteY4" fmla="*/ 221073 h 338539"/>
              <a:gd name="connsiteX5" fmla="*/ 150550 w 150804"/>
              <a:gd name="connsiteY5" fmla="*/ 479 h 33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04" h="338539">
                <a:moveTo>
                  <a:pt x="150550" y="479"/>
                </a:moveTo>
                <a:cubicBezTo>
                  <a:pt x="156480" y="-9009"/>
                  <a:pt x="56857" y="125008"/>
                  <a:pt x="36695" y="164146"/>
                </a:cubicBezTo>
                <a:cubicBezTo>
                  <a:pt x="16533" y="203284"/>
                  <a:pt x="23649" y="206248"/>
                  <a:pt x="29579" y="235305"/>
                </a:cubicBezTo>
                <a:cubicBezTo>
                  <a:pt x="35509" y="264362"/>
                  <a:pt x="77018" y="340858"/>
                  <a:pt x="72274" y="338486"/>
                </a:cubicBezTo>
                <a:cubicBezTo>
                  <a:pt x="67530" y="336114"/>
                  <a:pt x="-10152" y="276221"/>
                  <a:pt x="1115" y="221073"/>
                </a:cubicBezTo>
                <a:cubicBezTo>
                  <a:pt x="12382" y="165925"/>
                  <a:pt x="144620" y="9967"/>
                  <a:pt x="150550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37216286-782E-EDF6-A1C8-7700CE4AD57B}"/>
              </a:ext>
            </a:extLst>
          </p:cNvPr>
          <p:cNvSpPr/>
          <p:nvPr/>
        </p:nvSpPr>
        <p:spPr>
          <a:xfrm>
            <a:off x="5527994" y="7285313"/>
            <a:ext cx="927001" cy="137698"/>
          </a:xfrm>
          <a:custGeom>
            <a:avLst/>
            <a:gdLst>
              <a:gd name="connsiteX0" fmla="*/ 241 w 927001"/>
              <a:gd name="connsiteY0" fmla="*/ 137463 h 137698"/>
              <a:gd name="connsiteX1" fmla="*/ 508241 w 927001"/>
              <a:gd name="connsiteY1" fmla="*/ 5 h 137698"/>
              <a:gd name="connsiteX2" fmla="*/ 926594 w 927001"/>
              <a:gd name="connsiteY2" fmla="*/ 131487 h 137698"/>
              <a:gd name="connsiteX3" fmla="*/ 573982 w 927001"/>
              <a:gd name="connsiteY3" fmla="*/ 35863 h 137698"/>
              <a:gd name="connsiteX4" fmla="*/ 241 w 927001"/>
              <a:gd name="connsiteY4" fmla="*/ 137463 h 13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001" h="137698">
                <a:moveTo>
                  <a:pt x="241" y="137463"/>
                </a:moveTo>
                <a:cubicBezTo>
                  <a:pt x="-10716" y="131487"/>
                  <a:pt x="353849" y="1001"/>
                  <a:pt x="508241" y="5"/>
                </a:cubicBezTo>
                <a:cubicBezTo>
                  <a:pt x="662633" y="-991"/>
                  <a:pt x="915637" y="125511"/>
                  <a:pt x="926594" y="131487"/>
                </a:cubicBezTo>
                <a:cubicBezTo>
                  <a:pt x="937551" y="137463"/>
                  <a:pt x="725386" y="37855"/>
                  <a:pt x="573982" y="35863"/>
                </a:cubicBezTo>
                <a:cubicBezTo>
                  <a:pt x="422578" y="33871"/>
                  <a:pt x="11198" y="143439"/>
                  <a:pt x="241" y="137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0D687AB-F369-DECC-B3E9-535EC8D353CD}"/>
              </a:ext>
            </a:extLst>
          </p:cNvPr>
          <p:cNvSpPr/>
          <p:nvPr/>
        </p:nvSpPr>
        <p:spPr>
          <a:xfrm>
            <a:off x="5922212" y="7518327"/>
            <a:ext cx="1673839" cy="464068"/>
          </a:xfrm>
          <a:custGeom>
            <a:avLst/>
            <a:gdLst>
              <a:gd name="connsiteX0" fmla="*/ 470 w 1673839"/>
              <a:gd name="connsiteY0" fmla="*/ 89720 h 464068"/>
              <a:gd name="connsiteX1" fmla="*/ 699717 w 1673839"/>
              <a:gd name="connsiteY1" fmla="*/ 35932 h 464068"/>
              <a:gd name="connsiteX2" fmla="*/ 1632047 w 1673839"/>
              <a:gd name="connsiteY2" fmla="*/ 454285 h 464068"/>
              <a:gd name="connsiteX3" fmla="*/ 1440800 w 1673839"/>
              <a:gd name="connsiteY3" fmla="*/ 304873 h 464068"/>
              <a:gd name="connsiteX4" fmla="*/ 801317 w 1673839"/>
              <a:gd name="connsiteY4" fmla="*/ 6049 h 464068"/>
              <a:gd name="connsiteX5" fmla="*/ 470 w 1673839"/>
              <a:gd name="connsiteY5" fmla="*/ 89720 h 46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839" h="464068">
                <a:moveTo>
                  <a:pt x="470" y="89720"/>
                </a:moveTo>
                <a:cubicBezTo>
                  <a:pt x="-16463" y="94701"/>
                  <a:pt x="427787" y="-24829"/>
                  <a:pt x="699717" y="35932"/>
                </a:cubicBezTo>
                <a:cubicBezTo>
                  <a:pt x="971647" y="96693"/>
                  <a:pt x="1508533" y="409461"/>
                  <a:pt x="1632047" y="454285"/>
                </a:cubicBezTo>
                <a:cubicBezTo>
                  <a:pt x="1755561" y="499109"/>
                  <a:pt x="1579255" y="379579"/>
                  <a:pt x="1440800" y="304873"/>
                </a:cubicBezTo>
                <a:cubicBezTo>
                  <a:pt x="1302345" y="230167"/>
                  <a:pt x="1039380" y="38920"/>
                  <a:pt x="801317" y="6049"/>
                </a:cubicBezTo>
                <a:cubicBezTo>
                  <a:pt x="563254" y="-26822"/>
                  <a:pt x="17403" y="84739"/>
                  <a:pt x="470" y="89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ED9C8891-6C11-5621-DCE1-37DC3DF81AB4}"/>
              </a:ext>
            </a:extLst>
          </p:cNvPr>
          <p:cNvSpPr/>
          <p:nvPr/>
        </p:nvSpPr>
        <p:spPr>
          <a:xfrm>
            <a:off x="5937995" y="7761979"/>
            <a:ext cx="2054068" cy="763184"/>
          </a:xfrm>
          <a:custGeom>
            <a:avLst/>
            <a:gdLst>
              <a:gd name="connsiteX0" fmla="*/ 8593 w 2054068"/>
              <a:gd name="connsiteY0" fmla="*/ 491527 h 763184"/>
              <a:gd name="connsiteX1" fmla="*/ 516593 w 2054068"/>
              <a:gd name="connsiteY1" fmla="*/ 109033 h 763184"/>
              <a:gd name="connsiteX2" fmla="*/ 1114240 w 2054068"/>
              <a:gd name="connsiteY2" fmla="*/ 49268 h 763184"/>
              <a:gd name="connsiteX3" fmla="*/ 1723840 w 2054068"/>
              <a:gd name="connsiteY3" fmla="*/ 366021 h 763184"/>
              <a:gd name="connsiteX4" fmla="*/ 2052546 w 2054068"/>
              <a:gd name="connsiteY4" fmla="*/ 760468 h 763184"/>
              <a:gd name="connsiteX5" fmla="*/ 1831417 w 2054068"/>
              <a:gd name="connsiteY5" fmla="*/ 521409 h 763184"/>
              <a:gd name="connsiteX6" fmla="*/ 1484781 w 2054068"/>
              <a:gd name="connsiteY6" fmla="*/ 162821 h 763184"/>
              <a:gd name="connsiteX7" fmla="*/ 1066429 w 2054068"/>
              <a:gd name="connsiteY7" fmla="*/ 1456 h 763184"/>
              <a:gd name="connsiteX8" fmla="*/ 259605 w 2054068"/>
              <a:gd name="connsiteY8" fmla="*/ 246492 h 763184"/>
              <a:gd name="connsiteX9" fmla="*/ 8593 w 2054068"/>
              <a:gd name="connsiteY9" fmla="*/ 491527 h 76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4068" h="763184">
                <a:moveTo>
                  <a:pt x="8593" y="491527"/>
                </a:moveTo>
                <a:cubicBezTo>
                  <a:pt x="51424" y="468617"/>
                  <a:pt x="332318" y="182743"/>
                  <a:pt x="516593" y="109033"/>
                </a:cubicBezTo>
                <a:cubicBezTo>
                  <a:pt x="700868" y="35323"/>
                  <a:pt x="913032" y="6437"/>
                  <a:pt x="1114240" y="49268"/>
                </a:cubicBezTo>
                <a:cubicBezTo>
                  <a:pt x="1315448" y="92099"/>
                  <a:pt x="1567456" y="247488"/>
                  <a:pt x="1723840" y="366021"/>
                </a:cubicBezTo>
                <a:cubicBezTo>
                  <a:pt x="1880224" y="484554"/>
                  <a:pt x="2034617" y="734570"/>
                  <a:pt x="2052546" y="760468"/>
                </a:cubicBezTo>
                <a:cubicBezTo>
                  <a:pt x="2070475" y="786366"/>
                  <a:pt x="1926045" y="621017"/>
                  <a:pt x="1831417" y="521409"/>
                </a:cubicBezTo>
                <a:cubicBezTo>
                  <a:pt x="1736789" y="421801"/>
                  <a:pt x="1612279" y="249480"/>
                  <a:pt x="1484781" y="162821"/>
                </a:cubicBezTo>
                <a:cubicBezTo>
                  <a:pt x="1357283" y="76162"/>
                  <a:pt x="1270625" y="-12489"/>
                  <a:pt x="1066429" y="1456"/>
                </a:cubicBezTo>
                <a:cubicBezTo>
                  <a:pt x="862233" y="15401"/>
                  <a:pt x="430930" y="166806"/>
                  <a:pt x="259605" y="246492"/>
                </a:cubicBezTo>
                <a:cubicBezTo>
                  <a:pt x="88280" y="326178"/>
                  <a:pt x="-34238" y="514437"/>
                  <a:pt x="8593" y="491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7059203-5FBD-4A96-9934-456B8397F66F}"/>
              </a:ext>
            </a:extLst>
          </p:cNvPr>
          <p:cNvSpPr/>
          <p:nvPr/>
        </p:nvSpPr>
        <p:spPr>
          <a:xfrm>
            <a:off x="4228208" y="8013521"/>
            <a:ext cx="846615" cy="1463871"/>
          </a:xfrm>
          <a:custGeom>
            <a:avLst/>
            <a:gdLst>
              <a:gd name="connsiteX0" fmla="*/ 845816 w 846615"/>
              <a:gd name="connsiteY0" fmla="*/ 926 h 1463871"/>
              <a:gd name="connsiteX1" fmla="*/ 367698 w 846615"/>
              <a:gd name="connsiteY1" fmla="*/ 628455 h 1463871"/>
              <a:gd name="connsiteX2" fmla="*/ 3133 w 846615"/>
              <a:gd name="connsiteY2" fmla="*/ 1459185 h 1463871"/>
              <a:gd name="connsiteX3" fmla="*/ 194380 w 846615"/>
              <a:gd name="connsiteY3" fmla="*/ 957161 h 1463871"/>
              <a:gd name="connsiteX4" fmla="*/ 248168 w 846615"/>
              <a:gd name="connsiteY4" fmla="*/ 765914 h 1463871"/>
              <a:gd name="connsiteX5" fmla="*/ 845816 w 846615"/>
              <a:gd name="connsiteY5" fmla="*/ 926 h 146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615" h="1463871">
                <a:moveTo>
                  <a:pt x="845816" y="926"/>
                </a:moveTo>
                <a:cubicBezTo>
                  <a:pt x="865738" y="-21984"/>
                  <a:pt x="508145" y="385412"/>
                  <a:pt x="367698" y="628455"/>
                </a:cubicBezTo>
                <a:cubicBezTo>
                  <a:pt x="227251" y="871498"/>
                  <a:pt x="32019" y="1404401"/>
                  <a:pt x="3133" y="1459185"/>
                </a:cubicBezTo>
                <a:cubicBezTo>
                  <a:pt x="-25753" y="1513969"/>
                  <a:pt x="153541" y="1072706"/>
                  <a:pt x="194380" y="957161"/>
                </a:cubicBezTo>
                <a:cubicBezTo>
                  <a:pt x="235219" y="841616"/>
                  <a:pt x="139595" y="925286"/>
                  <a:pt x="248168" y="765914"/>
                </a:cubicBezTo>
                <a:cubicBezTo>
                  <a:pt x="356741" y="606542"/>
                  <a:pt x="825894" y="23836"/>
                  <a:pt x="845816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297F19A1-126D-DC85-E9EA-E66DB72E47EF}"/>
              </a:ext>
            </a:extLst>
          </p:cNvPr>
          <p:cNvSpPr/>
          <p:nvPr/>
        </p:nvSpPr>
        <p:spPr>
          <a:xfrm>
            <a:off x="4284927" y="8372820"/>
            <a:ext cx="597880" cy="1619853"/>
          </a:xfrm>
          <a:custGeom>
            <a:avLst/>
            <a:gdLst>
              <a:gd name="connsiteX0" fmla="*/ 597849 w 597880"/>
              <a:gd name="connsiteY0" fmla="*/ 215 h 1619853"/>
              <a:gd name="connsiteX1" fmla="*/ 143638 w 597880"/>
              <a:gd name="connsiteY1" fmla="*/ 1058051 h 1619853"/>
              <a:gd name="connsiteX2" fmla="*/ 95826 w 597880"/>
              <a:gd name="connsiteY2" fmla="*/ 1326992 h 1619853"/>
              <a:gd name="connsiteX3" fmla="*/ 202 w 597880"/>
              <a:gd name="connsiteY3" fmla="*/ 1619839 h 1619853"/>
              <a:gd name="connsiteX4" fmla="*/ 71920 w 597880"/>
              <a:gd name="connsiteY4" fmla="*/ 1315039 h 1619853"/>
              <a:gd name="connsiteX5" fmla="*/ 119732 w 597880"/>
              <a:gd name="connsiteY5" fmla="*/ 968404 h 1619853"/>
              <a:gd name="connsiteX6" fmla="*/ 597849 w 597880"/>
              <a:gd name="connsiteY6" fmla="*/ 215 h 161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880" h="1619853">
                <a:moveTo>
                  <a:pt x="597849" y="215"/>
                </a:moveTo>
                <a:cubicBezTo>
                  <a:pt x="601833" y="15156"/>
                  <a:pt x="227308" y="836922"/>
                  <a:pt x="143638" y="1058051"/>
                </a:cubicBezTo>
                <a:cubicBezTo>
                  <a:pt x="59968" y="1279180"/>
                  <a:pt x="119732" y="1233361"/>
                  <a:pt x="95826" y="1326992"/>
                </a:cubicBezTo>
                <a:cubicBezTo>
                  <a:pt x="71920" y="1420623"/>
                  <a:pt x="4186" y="1621831"/>
                  <a:pt x="202" y="1619839"/>
                </a:cubicBezTo>
                <a:cubicBezTo>
                  <a:pt x="-3782" y="1617847"/>
                  <a:pt x="51998" y="1423612"/>
                  <a:pt x="71920" y="1315039"/>
                </a:cubicBezTo>
                <a:cubicBezTo>
                  <a:pt x="91842" y="1206467"/>
                  <a:pt x="33073" y="1183557"/>
                  <a:pt x="119732" y="968404"/>
                </a:cubicBezTo>
                <a:cubicBezTo>
                  <a:pt x="206391" y="753251"/>
                  <a:pt x="593865" y="-14726"/>
                  <a:pt x="597849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7219D0C-72E3-BB99-EC48-D25710F06114}"/>
              </a:ext>
            </a:extLst>
          </p:cNvPr>
          <p:cNvSpPr/>
          <p:nvPr/>
        </p:nvSpPr>
        <p:spPr>
          <a:xfrm>
            <a:off x="4258542" y="9956798"/>
            <a:ext cx="170782" cy="1095426"/>
          </a:xfrm>
          <a:custGeom>
            <a:avLst/>
            <a:gdLst>
              <a:gd name="connsiteX0" fmla="*/ 2682 w 170782"/>
              <a:gd name="connsiteY0" fmla="*/ 2 h 1095426"/>
              <a:gd name="connsiteX1" fmla="*/ 110258 w 170782"/>
              <a:gd name="connsiteY1" fmla="*/ 394449 h 1095426"/>
              <a:gd name="connsiteX2" fmla="*/ 116234 w 170782"/>
              <a:gd name="connsiteY2" fmla="*/ 699249 h 1095426"/>
              <a:gd name="connsiteX3" fmla="*/ 170023 w 170782"/>
              <a:gd name="connsiteY3" fmla="*/ 1087720 h 1095426"/>
              <a:gd name="connsiteX4" fmla="*/ 140140 w 170782"/>
              <a:gd name="connsiteY4" fmla="*/ 914402 h 1095426"/>
              <a:gd name="connsiteX5" fmla="*/ 38540 w 170782"/>
              <a:gd name="connsiteY5" fmla="*/ 400426 h 1095426"/>
              <a:gd name="connsiteX6" fmla="*/ 2682 w 170782"/>
              <a:gd name="connsiteY6" fmla="*/ 2 h 10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782" h="1095426">
                <a:moveTo>
                  <a:pt x="2682" y="2"/>
                </a:moveTo>
                <a:cubicBezTo>
                  <a:pt x="14635" y="-994"/>
                  <a:pt x="91333" y="277908"/>
                  <a:pt x="110258" y="394449"/>
                </a:cubicBezTo>
                <a:cubicBezTo>
                  <a:pt x="129183" y="510990"/>
                  <a:pt x="106273" y="583704"/>
                  <a:pt x="116234" y="699249"/>
                </a:cubicBezTo>
                <a:cubicBezTo>
                  <a:pt x="126195" y="814794"/>
                  <a:pt x="166039" y="1051861"/>
                  <a:pt x="170023" y="1087720"/>
                </a:cubicBezTo>
                <a:cubicBezTo>
                  <a:pt x="174007" y="1123579"/>
                  <a:pt x="162054" y="1028951"/>
                  <a:pt x="140140" y="914402"/>
                </a:cubicBezTo>
                <a:cubicBezTo>
                  <a:pt x="118226" y="799853"/>
                  <a:pt x="55473" y="552826"/>
                  <a:pt x="38540" y="400426"/>
                </a:cubicBezTo>
                <a:cubicBezTo>
                  <a:pt x="21607" y="248026"/>
                  <a:pt x="-9271" y="998"/>
                  <a:pt x="26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EF4AA947-C23D-8B47-54A4-409E88B14322}"/>
              </a:ext>
            </a:extLst>
          </p:cNvPr>
          <p:cNvSpPr/>
          <p:nvPr/>
        </p:nvSpPr>
        <p:spPr>
          <a:xfrm>
            <a:off x="4577953" y="9602949"/>
            <a:ext cx="423157" cy="936894"/>
          </a:xfrm>
          <a:custGeom>
            <a:avLst/>
            <a:gdLst>
              <a:gd name="connsiteX0" fmla="*/ 23 w 423157"/>
              <a:gd name="connsiteY0" fmla="*/ 1239 h 936894"/>
              <a:gd name="connsiteX1" fmla="*/ 346659 w 423157"/>
              <a:gd name="connsiteY1" fmla="*/ 533145 h 936894"/>
              <a:gd name="connsiteX2" fmla="*/ 412400 w 423157"/>
              <a:gd name="connsiteY2" fmla="*/ 933569 h 936894"/>
              <a:gd name="connsiteX3" fmla="*/ 418376 w 423157"/>
              <a:gd name="connsiteY3" fmla="*/ 706463 h 936894"/>
              <a:gd name="connsiteX4" fmla="*/ 364588 w 423157"/>
              <a:gd name="connsiteY4" fmla="*/ 395686 h 936894"/>
              <a:gd name="connsiteX5" fmla="*/ 23 w 423157"/>
              <a:gd name="connsiteY5" fmla="*/ 1239 h 93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57" h="936894">
                <a:moveTo>
                  <a:pt x="23" y="1239"/>
                </a:moveTo>
                <a:cubicBezTo>
                  <a:pt x="-2965" y="24149"/>
                  <a:pt x="277930" y="377757"/>
                  <a:pt x="346659" y="533145"/>
                </a:cubicBezTo>
                <a:cubicBezTo>
                  <a:pt x="415389" y="688533"/>
                  <a:pt x="400447" y="904683"/>
                  <a:pt x="412400" y="933569"/>
                </a:cubicBezTo>
                <a:cubicBezTo>
                  <a:pt x="424353" y="962455"/>
                  <a:pt x="426345" y="796110"/>
                  <a:pt x="418376" y="706463"/>
                </a:cubicBezTo>
                <a:cubicBezTo>
                  <a:pt x="410407" y="616816"/>
                  <a:pt x="429333" y="512227"/>
                  <a:pt x="364588" y="395686"/>
                </a:cubicBezTo>
                <a:cubicBezTo>
                  <a:pt x="299843" y="279145"/>
                  <a:pt x="3011" y="-21671"/>
                  <a:pt x="23" y="1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A8377CA-A733-BC64-DED5-D017600C0867}"/>
              </a:ext>
            </a:extLst>
          </p:cNvPr>
          <p:cNvSpPr/>
          <p:nvPr/>
        </p:nvSpPr>
        <p:spPr>
          <a:xfrm>
            <a:off x="5333380" y="8342966"/>
            <a:ext cx="655386" cy="1341623"/>
          </a:xfrm>
          <a:custGeom>
            <a:avLst/>
            <a:gdLst>
              <a:gd name="connsiteX0" fmla="*/ 655044 w 655386"/>
              <a:gd name="connsiteY0" fmla="*/ 187 h 1341623"/>
              <a:gd name="connsiteX1" fmla="*/ 254620 w 655386"/>
              <a:gd name="connsiteY1" fmla="*/ 526116 h 1341623"/>
              <a:gd name="connsiteX2" fmla="*/ 3608 w 655386"/>
              <a:gd name="connsiteY2" fmla="*/ 1326963 h 1341623"/>
              <a:gd name="connsiteX3" fmla="*/ 111185 w 655386"/>
              <a:gd name="connsiteY3" fmla="*/ 1010210 h 1341623"/>
              <a:gd name="connsiteX4" fmla="*/ 182902 w 655386"/>
              <a:gd name="connsiteY4" fmla="*/ 579905 h 1341623"/>
              <a:gd name="connsiteX5" fmla="*/ 655044 w 655386"/>
              <a:gd name="connsiteY5" fmla="*/ 187 h 134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386" h="1341623">
                <a:moveTo>
                  <a:pt x="655044" y="187"/>
                </a:moveTo>
                <a:cubicBezTo>
                  <a:pt x="666997" y="-8778"/>
                  <a:pt x="363193" y="304987"/>
                  <a:pt x="254620" y="526116"/>
                </a:cubicBezTo>
                <a:cubicBezTo>
                  <a:pt x="146047" y="747245"/>
                  <a:pt x="27514" y="1246281"/>
                  <a:pt x="3608" y="1326963"/>
                </a:cubicBezTo>
                <a:cubicBezTo>
                  <a:pt x="-20298" y="1407645"/>
                  <a:pt x="81303" y="1134720"/>
                  <a:pt x="111185" y="1010210"/>
                </a:cubicBezTo>
                <a:cubicBezTo>
                  <a:pt x="141067" y="885700"/>
                  <a:pt x="93255" y="747246"/>
                  <a:pt x="182902" y="579905"/>
                </a:cubicBezTo>
                <a:cubicBezTo>
                  <a:pt x="272549" y="412564"/>
                  <a:pt x="643091" y="9152"/>
                  <a:pt x="655044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9689938D-4B60-CF69-8B40-9C6568D179D3}"/>
              </a:ext>
            </a:extLst>
          </p:cNvPr>
          <p:cNvSpPr/>
          <p:nvPr/>
        </p:nvSpPr>
        <p:spPr>
          <a:xfrm>
            <a:off x="7906855" y="8480144"/>
            <a:ext cx="1080224" cy="2527941"/>
          </a:xfrm>
          <a:custGeom>
            <a:avLst/>
            <a:gdLst>
              <a:gd name="connsiteX0" fmla="*/ 16 w 1080224"/>
              <a:gd name="connsiteY0" fmla="*/ 468 h 2527941"/>
              <a:gd name="connsiteX1" fmla="*/ 579733 w 1080224"/>
              <a:gd name="connsiteY1" fmla="*/ 807291 h 2527941"/>
              <a:gd name="connsiteX2" fmla="*/ 1016016 w 1080224"/>
              <a:gd name="connsiteY2" fmla="*/ 1942821 h 2527941"/>
              <a:gd name="connsiteX3" fmla="*/ 992110 w 1080224"/>
              <a:gd name="connsiteY3" fmla="*/ 2522538 h 2527941"/>
              <a:gd name="connsiteX4" fmla="*/ 1063827 w 1080224"/>
              <a:gd name="connsiteY4" fmla="*/ 2217738 h 2527941"/>
              <a:gd name="connsiteX5" fmla="*/ 1051874 w 1080224"/>
              <a:gd name="connsiteY5" fmla="*/ 1966727 h 2527941"/>
              <a:gd name="connsiteX6" fmla="*/ 770980 w 1080224"/>
              <a:gd name="connsiteY6" fmla="*/ 1183809 h 2527941"/>
              <a:gd name="connsiteX7" fmla="*/ 597663 w 1080224"/>
              <a:gd name="connsiteY7" fmla="*/ 914868 h 2527941"/>
              <a:gd name="connsiteX8" fmla="*/ 16 w 1080224"/>
              <a:gd name="connsiteY8" fmla="*/ 468 h 252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224" h="2527941">
                <a:moveTo>
                  <a:pt x="16" y="468"/>
                </a:moveTo>
                <a:cubicBezTo>
                  <a:pt x="-2972" y="-17462"/>
                  <a:pt x="410400" y="483566"/>
                  <a:pt x="579733" y="807291"/>
                </a:cubicBezTo>
                <a:cubicBezTo>
                  <a:pt x="749066" y="1131016"/>
                  <a:pt x="947287" y="1656947"/>
                  <a:pt x="1016016" y="1942821"/>
                </a:cubicBezTo>
                <a:cubicBezTo>
                  <a:pt x="1084745" y="2228695"/>
                  <a:pt x="984142" y="2476719"/>
                  <a:pt x="992110" y="2522538"/>
                </a:cubicBezTo>
                <a:cubicBezTo>
                  <a:pt x="1000078" y="2568357"/>
                  <a:pt x="1053866" y="2310373"/>
                  <a:pt x="1063827" y="2217738"/>
                </a:cubicBezTo>
                <a:cubicBezTo>
                  <a:pt x="1073788" y="2125103"/>
                  <a:pt x="1100682" y="2139048"/>
                  <a:pt x="1051874" y="1966727"/>
                </a:cubicBezTo>
                <a:cubicBezTo>
                  <a:pt x="1003066" y="1794406"/>
                  <a:pt x="846682" y="1359119"/>
                  <a:pt x="770980" y="1183809"/>
                </a:cubicBezTo>
                <a:cubicBezTo>
                  <a:pt x="695278" y="1008499"/>
                  <a:pt x="723169" y="1116076"/>
                  <a:pt x="597663" y="914868"/>
                </a:cubicBezTo>
                <a:cubicBezTo>
                  <a:pt x="472157" y="713660"/>
                  <a:pt x="3004" y="18398"/>
                  <a:pt x="16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679E4DE-A5AB-91C9-2AD6-7DA15F9FBF2D}"/>
              </a:ext>
            </a:extLst>
          </p:cNvPr>
          <p:cNvSpPr/>
          <p:nvPr/>
        </p:nvSpPr>
        <p:spPr>
          <a:xfrm>
            <a:off x="2277296" y="5835109"/>
            <a:ext cx="2512015" cy="2199920"/>
          </a:xfrm>
          <a:custGeom>
            <a:avLst/>
            <a:gdLst>
              <a:gd name="connsiteX0" fmla="*/ 2354 w 2512015"/>
              <a:gd name="connsiteY0" fmla="*/ 1435641 h 2199920"/>
              <a:gd name="connsiteX1" fmla="*/ 802454 w 2512015"/>
              <a:gd name="connsiteY1" fmla="*/ 1448341 h 2199920"/>
              <a:gd name="connsiteX2" fmla="*/ 383354 w 2512015"/>
              <a:gd name="connsiteY2" fmla="*/ 1435641 h 2199920"/>
              <a:gd name="connsiteX3" fmla="*/ 535754 w 2512015"/>
              <a:gd name="connsiteY3" fmla="*/ 1454691 h 2199920"/>
              <a:gd name="connsiteX4" fmla="*/ 1012004 w 2512015"/>
              <a:gd name="connsiteY4" fmla="*/ 2146841 h 2199920"/>
              <a:gd name="connsiteX5" fmla="*/ 891354 w 2512015"/>
              <a:gd name="connsiteY5" fmla="*/ 1905541 h 2199920"/>
              <a:gd name="connsiteX6" fmla="*/ 1031054 w 2512015"/>
              <a:gd name="connsiteY6" fmla="*/ 2178591 h 2199920"/>
              <a:gd name="connsiteX7" fmla="*/ 1589854 w 2512015"/>
              <a:gd name="connsiteY7" fmla="*/ 1219741 h 2199920"/>
              <a:gd name="connsiteX8" fmla="*/ 1494604 w 2512015"/>
              <a:gd name="connsiteY8" fmla="*/ 1429291 h 2199920"/>
              <a:gd name="connsiteX9" fmla="*/ 2313754 w 2512015"/>
              <a:gd name="connsiteY9" fmla="*/ 279941 h 2199920"/>
              <a:gd name="connsiteX10" fmla="*/ 1850204 w 2512015"/>
              <a:gd name="connsiteY10" fmla="*/ 883191 h 2199920"/>
              <a:gd name="connsiteX11" fmla="*/ 2510604 w 2512015"/>
              <a:gd name="connsiteY11" fmla="*/ 541 h 2199920"/>
              <a:gd name="connsiteX12" fmla="*/ 1634304 w 2512015"/>
              <a:gd name="connsiteY12" fmla="*/ 743491 h 2199920"/>
              <a:gd name="connsiteX13" fmla="*/ 2364554 w 2512015"/>
              <a:gd name="connsiteY13" fmla="*/ 191041 h 2199920"/>
              <a:gd name="connsiteX14" fmla="*/ 1234254 w 2512015"/>
              <a:gd name="connsiteY14" fmla="*/ 953041 h 2199920"/>
              <a:gd name="connsiteX15" fmla="*/ 1767654 w 2512015"/>
              <a:gd name="connsiteY15" fmla="*/ 641891 h 2199920"/>
              <a:gd name="connsiteX16" fmla="*/ 694504 w 2512015"/>
              <a:gd name="connsiteY16" fmla="*/ 1168941 h 2199920"/>
              <a:gd name="connsiteX17" fmla="*/ 186504 w 2512015"/>
              <a:gd name="connsiteY17" fmla="*/ 1251491 h 2199920"/>
              <a:gd name="connsiteX18" fmla="*/ 1107254 w 2512015"/>
              <a:gd name="connsiteY18" fmla="*/ 1168941 h 2199920"/>
              <a:gd name="connsiteX19" fmla="*/ 2354 w 2512015"/>
              <a:gd name="connsiteY19" fmla="*/ 1435641 h 219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12015" h="2199920">
                <a:moveTo>
                  <a:pt x="2354" y="1435641"/>
                </a:moveTo>
                <a:cubicBezTo>
                  <a:pt x="-48446" y="1482208"/>
                  <a:pt x="738954" y="1448341"/>
                  <a:pt x="802454" y="1448341"/>
                </a:cubicBezTo>
                <a:cubicBezTo>
                  <a:pt x="865954" y="1448341"/>
                  <a:pt x="427804" y="1434583"/>
                  <a:pt x="383354" y="1435641"/>
                </a:cubicBezTo>
                <a:cubicBezTo>
                  <a:pt x="338904" y="1436699"/>
                  <a:pt x="430979" y="1336158"/>
                  <a:pt x="535754" y="1454691"/>
                </a:cubicBezTo>
                <a:cubicBezTo>
                  <a:pt x="640529" y="1573224"/>
                  <a:pt x="952737" y="2071699"/>
                  <a:pt x="1012004" y="2146841"/>
                </a:cubicBezTo>
                <a:cubicBezTo>
                  <a:pt x="1071271" y="2221983"/>
                  <a:pt x="888179" y="1900249"/>
                  <a:pt x="891354" y="1905541"/>
                </a:cubicBezTo>
                <a:cubicBezTo>
                  <a:pt x="894529" y="1910833"/>
                  <a:pt x="914637" y="2292891"/>
                  <a:pt x="1031054" y="2178591"/>
                </a:cubicBezTo>
                <a:cubicBezTo>
                  <a:pt x="1147471" y="2064291"/>
                  <a:pt x="1512596" y="1344624"/>
                  <a:pt x="1589854" y="1219741"/>
                </a:cubicBezTo>
                <a:cubicBezTo>
                  <a:pt x="1667112" y="1094858"/>
                  <a:pt x="1373954" y="1585924"/>
                  <a:pt x="1494604" y="1429291"/>
                </a:cubicBezTo>
                <a:cubicBezTo>
                  <a:pt x="1615254" y="1272658"/>
                  <a:pt x="2254487" y="370958"/>
                  <a:pt x="2313754" y="279941"/>
                </a:cubicBezTo>
                <a:cubicBezTo>
                  <a:pt x="2373021" y="188924"/>
                  <a:pt x="1817396" y="929758"/>
                  <a:pt x="1850204" y="883191"/>
                </a:cubicBezTo>
                <a:cubicBezTo>
                  <a:pt x="1883012" y="836624"/>
                  <a:pt x="2546587" y="23824"/>
                  <a:pt x="2510604" y="541"/>
                </a:cubicBezTo>
                <a:cubicBezTo>
                  <a:pt x="2474621" y="-22742"/>
                  <a:pt x="1658646" y="711741"/>
                  <a:pt x="1634304" y="743491"/>
                </a:cubicBezTo>
                <a:cubicBezTo>
                  <a:pt x="1609962" y="775241"/>
                  <a:pt x="2431229" y="156116"/>
                  <a:pt x="2364554" y="191041"/>
                </a:cubicBezTo>
                <a:cubicBezTo>
                  <a:pt x="2297879" y="225966"/>
                  <a:pt x="1333737" y="877899"/>
                  <a:pt x="1234254" y="953041"/>
                </a:cubicBezTo>
                <a:cubicBezTo>
                  <a:pt x="1134771" y="1028183"/>
                  <a:pt x="1857612" y="605908"/>
                  <a:pt x="1767654" y="641891"/>
                </a:cubicBezTo>
                <a:cubicBezTo>
                  <a:pt x="1677696" y="677874"/>
                  <a:pt x="958029" y="1067341"/>
                  <a:pt x="694504" y="1168941"/>
                </a:cubicBezTo>
                <a:cubicBezTo>
                  <a:pt x="430979" y="1270541"/>
                  <a:pt x="117712" y="1251491"/>
                  <a:pt x="186504" y="1251491"/>
                </a:cubicBezTo>
                <a:cubicBezTo>
                  <a:pt x="255296" y="1251491"/>
                  <a:pt x="1134771" y="1136133"/>
                  <a:pt x="1107254" y="1168941"/>
                </a:cubicBezTo>
                <a:cubicBezTo>
                  <a:pt x="1079737" y="1201749"/>
                  <a:pt x="53154" y="1389074"/>
                  <a:pt x="2354" y="14356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E3E2A8A-8DCD-2C68-6F28-0FF5BEDB9B74}"/>
              </a:ext>
            </a:extLst>
          </p:cNvPr>
          <p:cNvSpPr/>
          <p:nvPr/>
        </p:nvSpPr>
        <p:spPr>
          <a:xfrm>
            <a:off x="2082488" y="6112673"/>
            <a:ext cx="2442557" cy="1217895"/>
          </a:xfrm>
          <a:custGeom>
            <a:avLst/>
            <a:gdLst>
              <a:gd name="connsiteX0" fmla="*/ 70162 w 2442557"/>
              <a:gd name="connsiteY0" fmla="*/ 789777 h 1217895"/>
              <a:gd name="connsiteX1" fmla="*/ 501962 w 2442557"/>
              <a:gd name="connsiteY1" fmla="*/ 954877 h 1217895"/>
              <a:gd name="connsiteX2" fmla="*/ 425762 w 2442557"/>
              <a:gd name="connsiteY2" fmla="*/ 929477 h 1217895"/>
              <a:gd name="connsiteX3" fmla="*/ 1359212 w 2442557"/>
              <a:gd name="connsiteY3" fmla="*/ 510377 h 1217895"/>
              <a:gd name="connsiteX4" fmla="*/ 1308412 w 2442557"/>
              <a:gd name="connsiteY4" fmla="*/ 542127 h 1217895"/>
              <a:gd name="connsiteX5" fmla="*/ 1994212 w 2442557"/>
              <a:gd name="connsiteY5" fmla="*/ 2377 h 1217895"/>
              <a:gd name="connsiteX6" fmla="*/ 1816412 w 2442557"/>
              <a:gd name="connsiteY6" fmla="*/ 338927 h 1217895"/>
              <a:gd name="connsiteX7" fmla="*/ 2426012 w 2442557"/>
              <a:gd name="connsiteY7" fmla="*/ 192877 h 1217895"/>
              <a:gd name="connsiteX8" fmla="*/ 1041712 w 2442557"/>
              <a:gd name="connsiteY8" fmla="*/ 764377 h 1217895"/>
              <a:gd name="connsiteX9" fmla="*/ 374962 w 2442557"/>
              <a:gd name="connsiteY9" fmla="*/ 1208877 h 1217895"/>
              <a:gd name="connsiteX10" fmla="*/ 698812 w 2442557"/>
              <a:gd name="connsiteY10" fmla="*/ 1069177 h 1217895"/>
              <a:gd name="connsiteX11" fmla="*/ 25712 w 2442557"/>
              <a:gd name="connsiteY11" fmla="*/ 1145377 h 1217895"/>
              <a:gd name="connsiteX12" fmla="*/ 140012 w 2442557"/>
              <a:gd name="connsiteY12" fmla="*/ 1012027 h 1217895"/>
              <a:gd name="connsiteX13" fmla="*/ 140012 w 2442557"/>
              <a:gd name="connsiteY13" fmla="*/ 1018377 h 1217895"/>
              <a:gd name="connsiteX14" fmla="*/ 70162 w 2442557"/>
              <a:gd name="connsiteY14" fmla="*/ 789777 h 1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42557" h="1217895">
                <a:moveTo>
                  <a:pt x="70162" y="789777"/>
                </a:moveTo>
                <a:cubicBezTo>
                  <a:pt x="130487" y="779194"/>
                  <a:pt x="442695" y="931594"/>
                  <a:pt x="501962" y="954877"/>
                </a:cubicBezTo>
                <a:cubicBezTo>
                  <a:pt x="561229" y="978160"/>
                  <a:pt x="282887" y="1003560"/>
                  <a:pt x="425762" y="929477"/>
                </a:cubicBezTo>
                <a:cubicBezTo>
                  <a:pt x="568637" y="855394"/>
                  <a:pt x="1212104" y="574935"/>
                  <a:pt x="1359212" y="510377"/>
                </a:cubicBezTo>
                <a:cubicBezTo>
                  <a:pt x="1506320" y="445819"/>
                  <a:pt x="1202579" y="626794"/>
                  <a:pt x="1308412" y="542127"/>
                </a:cubicBezTo>
                <a:cubicBezTo>
                  <a:pt x="1414245" y="457460"/>
                  <a:pt x="1909545" y="36244"/>
                  <a:pt x="1994212" y="2377"/>
                </a:cubicBezTo>
                <a:cubicBezTo>
                  <a:pt x="2078879" y="-31490"/>
                  <a:pt x="1744445" y="307177"/>
                  <a:pt x="1816412" y="338927"/>
                </a:cubicBezTo>
                <a:cubicBezTo>
                  <a:pt x="1888379" y="370677"/>
                  <a:pt x="2555129" y="121969"/>
                  <a:pt x="2426012" y="192877"/>
                </a:cubicBezTo>
                <a:cubicBezTo>
                  <a:pt x="2296895" y="263785"/>
                  <a:pt x="1383554" y="595044"/>
                  <a:pt x="1041712" y="764377"/>
                </a:cubicBezTo>
                <a:cubicBezTo>
                  <a:pt x="699870" y="933710"/>
                  <a:pt x="432112" y="1158077"/>
                  <a:pt x="374962" y="1208877"/>
                </a:cubicBezTo>
                <a:cubicBezTo>
                  <a:pt x="317812" y="1259677"/>
                  <a:pt x="757020" y="1079760"/>
                  <a:pt x="698812" y="1069177"/>
                </a:cubicBezTo>
                <a:cubicBezTo>
                  <a:pt x="640604" y="1058594"/>
                  <a:pt x="118845" y="1154902"/>
                  <a:pt x="25712" y="1145377"/>
                </a:cubicBezTo>
                <a:cubicBezTo>
                  <a:pt x="-67421" y="1135852"/>
                  <a:pt x="120962" y="1033193"/>
                  <a:pt x="140012" y="1012027"/>
                </a:cubicBezTo>
                <a:cubicBezTo>
                  <a:pt x="159062" y="990861"/>
                  <a:pt x="149537" y="1054360"/>
                  <a:pt x="140012" y="1018377"/>
                </a:cubicBezTo>
                <a:cubicBezTo>
                  <a:pt x="130487" y="982394"/>
                  <a:pt x="9837" y="800360"/>
                  <a:pt x="70162" y="7897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DC64D57E-407E-2A18-4D26-741E12C3047A}"/>
              </a:ext>
            </a:extLst>
          </p:cNvPr>
          <p:cNvSpPr/>
          <p:nvPr/>
        </p:nvSpPr>
        <p:spPr>
          <a:xfrm>
            <a:off x="2024507" y="6837530"/>
            <a:ext cx="623504" cy="476265"/>
          </a:xfrm>
          <a:custGeom>
            <a:avLst/>
            <a:gdLst>
              <a:gd name="connsiteX0" fmla="*/ 159893 w 623504"/>
              <a:gd name="connsiteY0" fmla="*/ 1420 h 476265"/>
              <a:gd name="connsiteX1" fmla="*/ 185293 w 623504"/>
              <a:gd name="connsiteY1" fmla="*/ 191920 h 476265"/>
              <a:gd name="connsiteX2" fmla="*/ 299593 w 623504"/>
              <a:gd name="connsiteY2" fmla="*/ 414170 h 476265"/>
              <a:gd name="connsiteX3" fmla="*/ 236093 w 623504"/>
              <a:gd name="connsiteY3" fmla="*/ 306220 h 476265"/>
              <a:gd name="connsiteX4" fmla="*/ 623443 w 623504"/>
              <a:gd name="connsiteY4" fmla="*/ 337970 h 476265"/>
              <a:gd name="connsiteX5" fmla="*/ 204343 w 623504"/>
              <a:gd name="connsiteY5" fmla="*/ 439570 h 476265"/>
              <a:gd name="connsiteX6" fmla="*/ 51943 w 623504"/>
              <a:gd name="connsiteY6" fmla="*/ 452270 h 476265"/>
              <a:gd name="connsiteX7" fmla="*/ 32893 w 623504"/>
              <a:gd name="connsiteY7" fmla="*/ 128420 h 476265"/>
              <a:gd name="connsiteX8" fmla="*/ 1143 w 623504"/>
              <a:gd name="connsiteY8" fmla="*/ 268120 h 476265"/>
              <a:gd name="connsiteX9" fmla="*/ 77343 w 623504"/>
              <a:gd name="connsiteY9" fmla="*/ 52220 h 476265"/>
              <a:gd name="connsiteX10" fmla="*/ 77343 w 623504"/>
              <a:gd name="connsiteY10" fmla="*/ 293520 h 476265"/>
              <a:gd name="connsiteX11" fmla="*/ 159893 w 623504"/>
              <a:gd name="connsiteY11" fmla="*/ 1420 h 47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3504" h="476265">
                <a:moveTo>
                  <a:pt x="159893" y="1420"/>
                </a:moveTo>
                <a:cubicBezTo>
                  <a:pt x="177885" y="-15513"/>
                  <a:pt x="162010" y="123128"/>
                  <a:pt x="185293" y="191920"/>
                </a:cubicBezTo>
                <a:cubicBezTo>
                  <a:pt x="208576" y="260712"/>
                  <a:pt x="291126" y="395120"/>
                  <a:pt x="299593" y="414170"/>
                </a:cubicBezTo>
                <a:cubicBezTo>
                  <a:pt x="308060" y="433220"/>
                  <a:pt x="182118" y="318920"/>
                  <a:pt x="236093" y="306220"/>
                </a:cubicBezTo>
                <a:cubicBezTo>
                  <a:pt x="290068" y="293520"/>
                  <a:pt x="628735" y="315745"/>
                  <a:pt x="623443" y="337970"/>
                </a:cubicBezTo>
                <a:cubicBezTo>
                  <a:pt x="618151" y="360195"/>
                  <a:pt x="299593" y="420520"/>
                  <a:pt x="204343" y="439570"/>
                </a:cubicBezTo>
                <a:cubicBezTo>
                  <a:pt x="109093" y="458620"/>
                  <a:pt x="80518" y="504128"/>
                  <a:pt x="51943" y="452270"/>
                </a:cubicBezTo>
                <a:cubicBezTo>
                  <a:pt x="23368" y="400412"/>
                  <a:pt x="41360" y="159112"/>
                  <a:pt x="32893" y="128420"/>
                </a:cubicBezTo>
                <a:cubicBezTo>
                  <a:pt x="24426" y="97728"/>
                  <a:pt x="-6265" y="280820"/>
                  <a:pt x="1143" y="268120"/>
                </a:cubicBezTo>
                <a:cubicBezTo>
                  <a:pt x="8551" y="255420"/>
                  <a:pt x="64643" y="47987"/>
                  <a:pt x="77343" y="52220"/>
                </a:cubicBezTo>
                <a:cubicBezTo>
                  <a:pt x="90043" y="56453"/>
                  <a:pt x="63585" y="295637"/>
                  <a:pt x="77343" y="293520"/>
                </a:cubicBezTo>
                <a:cubicBezTo>
                  <a:pt x="91101" y="291403"/>
                  <a:pt x="141901" y="18353"/>
                  <a:pt x="159893" y="14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1DE0AACB-6247-EABD-AF40-C61C3F4353FF}"/>
              </a:ext>
            </a:extLst>
          </p:cNvPr>
          <p:cNvSpPr/>
          <p:nvPr/>
        </p:nvSpPr>
        <p:spPr>
          <a:xfrm>
            <a:off x="1981286" y="6419930"/>
            <a:ext cx="738313" cy="359650"/>
          </a:xfrm>
          <a:custGeom>
            <a:avLst/>
            <a:gdLst>
              <a:gd name="connsiteX0" fmla="*/ 38811 w 738313"/>
              <a:gd name="connsiteY0" fmla="*/ 0 h 359650"/>
              <a:gd name="connsiteX1" fmla="*/ 552 w 738313"/>
              <a:gd name="connsiteY1" fmla="*/ 95648 h 359650"/>
              <a:gd name="connsiteX2" fmla="*/ 15855 w 738313"/>
              <a:gd name="connsiteY2" fmla="*/ 359638 h 359650"/>
              <a:gd name="connsiteX3" fmla="*/ 12029 w 738313"/>
              <a:gd name="connsiteY3" fmla="*/ 107126 h 359650"/>
              <a:gd name="connsiteX4" fmla="*/ 77070 w 738313"/>
              <a:gd name="connsiteY4" fmla="*/ 359638 h 359650"/>
              <a:gd name="connsiteX5" fmla="*/ 88548 w 738313"/>
              <a:gd name="connsiteY5" fmla="*/ 118604 h 359650"/>
              <a:gd name="connsiteX6" fmla="*/ 115330 w 738313"/>
              <a:gd name="connsiteY6" fmla="*/ 175993 h 359650"/>
              <a:gd name="connsiteX7" fmla="*/ 191849 w 738313"/>
              <a:gd name="connsiteY7" fmla="*/ 72693 h 359650"/>
              <a:gd name="connsiteX8" fmla="*/ 708351 w 738313"/>
              <a:gd name="connsiteY8" fmla="*/ 76519 h 359650"/>
              <a:gd name="connsiteX9" fmla="*/ 214804 w 738313"/>
              <a:gd name="connsiteY9" fmla="*/ 110952 h 359650"/>
              <a:gd name="connsiteX10" fmla="*/ 735132 w 738313"/>
              <a:gd name="connsiteY10" fmla="*/ 126256 h 359650"/>
              <a:gd name="connsiteX11" fmla="*/ 421405 w 738313"/>
              <a:gd name="connsiteY11" fmla="*/ 42085 h 359650"/>
              <a:gd name="connsiteX12" fmla="*/ 172719 w 738313"/>
              <a:gd name="connsiteY12" fmla="*/ 19129 h 359650"/>
              <a:gd name="connsiteX13" fmla="*/ 38811 w 738313"/>
              <a:gd name="connsiteY13" fmla="*/ 0 h 35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8313" h="359650">
                <a:moveTo>
                  <a:pt x="38811" y="0"/>
                </a:moveTo>
                <a:cubicBezTo>
                  <a:pt x="21594" y="17854"/>
                  <a:pt x="4378" y="35708"/>
                  <a:pt x="552" y="95648"/>
                </a:cubicBezTo>
                <a:cubicBezTo>
                  <a:pt x="-3274" y="155588"/>
                  <a:pt x="13942" y="357725"/>
                  <a:pt x="15855" y="359638"/>
                </a:cubicBezTo>
                <a:cubicBezTo>
                  <a:pt x="17768" y="361551"/>
                  <a:pt x="1827" y="107126"/>
                  <a:pt x="12029" y="107126"/>
                </a:cubicBezTo>
                <a:cubicBezTo>
                  <a:pt x="22231" y="107126"/>
                  <a:pt x="64317" y="357725"/>
                  <a:pt x="77070" y="359638"/>
                </a:cubicBezTo>
                <a:cubicBezTo>
                  <a:pt x="89823" y="361551"/>
                  <a:pt x="82171" y="149212"/>
                  <a:pt x="88548" y="118604"/>
                </a:cubicBezTo>
                <a:cubicBezTo>
                  <a:pt x="94925" y="87996"/>
                  <a:pt x="98113" y="183645"/>
                  <a:pt x="115330" y="175993"/>
                </a:cubicBezTo>
                <a:cubicBezTo>
                  <a:pt x="132547" y="168341"/>
                  <a:pt x="93012" y="89272"/>
                  <a:pt x="191849" y="72693"/>
                </a:cubicBezTo>
                <a:cubicBezTo>
                  <a:pt x="290686" y="56114"/>
                  <a:pt x="704525" y="70143"/>
                  <a:pt x="708351" y="76519"/>
                </a:cubicBezTo>
                <a:cubicBezTo>
                  <a:pt x="712177" y="82896"/>
                  <a:pt x="210341" y="102663"/>
                  <a:pt x="214804" y="110952"/>
                </a:cubicBezTo>
                <a:cubicBezTo>
                  <a:pt x="219267" y="119241"/>
                  <a:pt x="700698" y="137734"/>
                  <a:pt x="735132" y="126256"/>
                </a:cubicBezTo>
                <a:cubicBezTo>
                  <a:pt x="769566" y="114778"/>
                  <a:pt x="515141" y="59940"/>
                  <a:pt x="421405" y="42085"/>
                </a:cubicBezTo>
                <a:cubicBezTo>
                  <a:pt x="327669" y="24230"/>
                  <a:pt x="172719" y="19129"/>
                  <a:pt x="172719" y="19129"/>
                </a:cubicBezTo>
                <a:lnTo>
                  <a:pt x="38811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152F8F9-5A7E-1E5A-DDA2-3BCC919D1952}"/>
              </a:ext>
            </a:extLst>
          </p:cNvPr>
          <p:cNvSpPr/>
          <p:nvPr/>
        </p:nvSpPr>
        <p:spPr>
          <a:xfrm>
            <a:off x="1802010" y="5676955"/>
            <a:ext cx="1182684" cy="735970"/>
          </a:xfrm>
          <a:custGeom>
            <a:avLst/>
            <a:gdLst>
              <a:gd name="connsiteX0" fmla="*/ 156872 w 1182684"/>
              <a:gd name="connsiteY0" fmla="*/ 4568 h 735970"/>
              <a:gd name="connsiteX1" fmla="*/ 8 w 1182684"/>
              <a:gd name="connsiteY1" fmla="*/ 524896 h 735970"/>
              <a:gd name="connsiteX2" fmla="*/ 149220 w 1182684"/>
              <a:gd name="connsiteY2" fmla="*/ 230299 h 735970"/>
              <a:gd name="connsiteX3" fmla="*/ 88005 w 1182684"/>
              <a:gd name="connsiteY3" fmla="*/ 478985 h 735970"/>
              <a:gd name="connsiteX4" fmla="*/ 210435 w 1182684"/>
              <a:gd name="connsiteY4" fmla="*/ 272384 h 735970"/>
              <a:gd name="connsiteX5" fmla="*/ 547118 w 1182684"/>
              <a:gd name="connsiteY5" fmla="*/ 211169 h 735970"/>
              <a:gd name="connsiteX6" fmla="*/ 286954 w 1182684"/>
              <a:gd name="connsiteY6" fmla="*/ 272384 h 735970"/>
              <a:gd name="connsiteX7" fmla="*/ 776675 w 1182684"/>
              <a:gd name="connsiteY7" fmla="*/ 310643 h 735970"/>
              <a:gd name="connsiteX8" fmla="*/ 585377 w 1182684"/>
              <a:gd name="connsiteY8" fmla="*/ 299166 h 735970"/>
              <a:gd name="connsiteX9" fmla="*/ 868497 w 1182684"/>
              <a:gd name="connsiteY9" fmla="*/ 410118 h 735970"/>
              <a:gd name="connsiteX10" fmla="*/ 857019 w 1182684"/>
              <a:gd name="connsiteY10" fmla="*/ 325947 h 735970"/>
              <a:gd name="connsiteX11" fmla="*/ 1147791 w 1182684"/>
              <a:gd name="connsiteY11" fmla="*/ 735323 h 735970"/>
              <a:gd name="connsiteX12" fmla="*/ 879975 w 1182684"/>
              <a:gd name="connsiteY12" fmla="*/ 425422 h 735970"/>
              <a:gd name="connsiteX13" fmla="*/ 1113357 w 1182684"/>
              <a:gd name="connsiteY13" fmla="*/ 620545 h 735970"/>
              <a:gd name="connsiteX14" fmla="*/ 1055968 w 1182684"/>
              <a:gd name="connsiteY14" fmla="*/ 509592 h 735970"/>
              <a:gd name="connsiteX15" fmla="*/ 1182224 w 1182684"/>
              <a:gd name="connsiteY15" fmla="*/ 433073 h 735970"/>
              <a:gd name="connsiteX16" fmla="*/ 1002405 w 1182684"/>
              <a:gd name="connsiteY16" fmla="*/ 471333 h 735970"/>
              <a:gd name="connsiteX17" fmla="*/ 1010057 w 1182684"/>
              <a:gd name="connsiteY17" fmla="*/ 257080 h 735970"/>
              <a:gd name="connsiteX18" fmla="*/ 834064 w 1182684"/>
              <a:gd name="connsiteY18" fmla="*/ 264732 h 735970"/>
              <a:gd name="connsiteX19" fmla="*/ 612159 w 1182684"/>
              <a:gd name="connsiteY19" fmla="*/ 146128 h 735970"/>
              <a:gd name="connsiteX20" fmla="*/ 661896 w 1182684"/>
              <a:gd name="connsiteY20" fmla="*/ 180561 h 735970"/>
              <a:gd name="connsiteX21" fmla="*/ 371125 w 1182684"/>
              <a:gd name="connsiteY21" fmla="*/ 54305 h 735970"/>
              <a:gd name="connsiteX22" fmla="*/ 344343 w 1182684"/>
              <a:gd name="connsiteY22" fmla="*/ 199691 h 735970"/>
              <a:gd name="connsiteX23" fmla="*/ 351995 w 1182684"/>
              <a:gd name="connsiteY23" fmla="*/ 31350 h 735970"/>
              <a:gd name="connsiteX24" fmla="*/ 183654 w 1182684"/>
              <a:gd name="connsiteY24" fmla="*/ 257080 h 735970"/>
              <a:gd name="connsiteX25" fmla="*/ 156872 w 1182684"/>
              <a:gd name="connsiteY25" fmla="*/ 4568 h 73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82684" h="735970">
                <a:moveTo>
                  <a:pt x="156872" y="4568"/>
                </a:moveTo>
                <a:cubicBezTo>
                  <a:pt x="126264" y="49204"/>
                  <a:pt x="1283" y="487274"/>
                  <a:pt x="8" y="524896"/>
                </a:cubicBezTo>
                <a:cubicBezTo>
                  <a:pt x="-1267" y="562518"/>
                  <a:pt x="134554" y="237951"/>
                  <a:pt x="149220" y="230299"/>
                </a:cubicBezTo>
                <a:cubicBezTo>
                  <a:pt x="163886" y="222647"/>
                  <a:pt x="77803" y="471971"/>
                  <a:pt x="88005" y="478985"/>
                </a:cubicBezTo>
                <a:cubicBezTo>
                  <a:pt x="98207" y="485999"/>
                  <a:pt x="133916" y="317020"/>
                  <a:pt x="210435" y="272384"/>
                </a:cubicBezTo>
                <a:cubicBezTo>
                  <a:pt x="286954" y="227748"/>
                  <a:pt x="534365" y="211169"/>
                  <a:pt x="547118" y="211169"/>
                </a:cubicBezTo>
                <a:cubicBezTo>
                  <a:pt x="559871" y="211169"/>
                  <a:pt x="248694" y="255805"/>
                  <a:pt x="286954" y="272384"/>
                </a:cubicBezTo>
                <a:cubicBezTo>
                  <a:pt x="325214" y="288963"/>
                  <a:pt x="726938" y="306179"/>
                  <a:pt x="776675" y="310643"/>
                </a:cubicBezTo>
                <a:cubicBezTo>
                  <a:pt x="826412" y="315107"/>
                  <a:pt x="570074" y="282587"/>
                  <a:pt x="585377" y="299166"/>
                </a:cubicBezTo>
                <a:cubicBezTo>
                  <a:pt x="600680" y="315745"/>
                  <a:pt x="823223" y="405654"/>
                  <a:pt x="868497" y="410118"/>
                </a:cubicBezTo>
                <a:cubicBezTo>
                  <a:pt x="913771" y="414582"/>
                  <a:pt x="810470" y="271746"/>
                  <a:pt x="857019" y="325947"/>
                </a:cubicBezTo>
                <a:cubicBezTo>
                  <a:pt x="903568" y="380148"/>
                  <a:pt x="1143965" y="718744"/>
                  <a:pt x="1147791" y="735323"/>
                </a:cubicBezTo>
                <a:cubicBezTo>
                  <a:pt x="1151617" y="751902"/>
                  <a:pt x="885714" y="444552"/>
                  <a:pt x="879975" y="425422"/>
                </a:cubicBezTo>
                <a:cubicBezTo>
                  <a:pt x="874236" y="406292"/>
                  <a:pt x="1084025" y="606517"/>
                  <a:pt x="1113357" y="620545"/>
                </a:cubicBezTo>
                <a:cubicBezTo>
                  <a:pt x="1142689" y="634573"/>
                  <a:pt x="1044490" y="540837"/>
                  <a:pt x="1055968" y="509592"/>
                </a:cubicBezTo>
                <a:cubicBezTo>
                  <a:pt x="1067446" y="478347"/>
                  <a:pt x="1191151" y="439450"/>
                  <a:pt x="1182224" y="433073"/>
                </a:cubicBezTo>
                <a:cubicBezTo>
                  <a:pt x="1173297" y="426696"/>
                  <a:pt x="1031100" y="500665"/>
                  <a:pt x="1002405" y="471333"/>
                </a:cubicBezTo>
                <a:cubicBezTo>
                  <a:pt x="973711" y="442001"/>
                  <a:pt x="1038114" y="291513"/>
                  <a:pt x="1010057" y="257080"/>
                </a:cubicBezTo>
                <a:cubicBezTo>
                  <a:pt x="982000" y="222647"/>
                  <a:pt x="900380" y="283224"/>
                  <a:pt x="834064" y="264732"/>
                </a:cubicBezTo>
                <a:cubicBezTo>
                  <a:pt x="767748" y="246240"/>
                  <a:pt x="640854" y="160156"/>
                  <a:pt x="612159" y="146128"/>
                </a:cubicBezTo>
                <a:cubicBezTo>
                  <a:pt x="583464" y="132100"/>
                  <a:pt x="702068" y="195865"/>
                  <a:pt x="661896" y="180561"/>
                </a:cubicBezTo>
                <a:cubicBezTo>
                  <a:pt x="621724" y="165257"/>
                  <a:pt x="424050" y="51117"/>
                  <a:pt x="371125" y="54305"/>
                </a:cubicBezTo>
                <a:cubicBezTo>
                  <a:pt x="318200" y="57493"/>
                  <a:pt x="347531" y="203517"/>
                  <a:pt x="344343" y="199691"/>
                </a:cubicBezTo>
                <a:cubicBezTo>
                  <a:pt x="341155" y="195865"/>
                  <a:pt x="378776" y="21785"/>
                  <a:pt x="351995" y="31350"/>
                </a:cubicBezTo>
                <a:cubicBezTo>
                  <a:pt x="325214" y="40915"/>
                  <a:pt x="212986" y="257080"/>
                  <a:pt x="183654" y="257080"/>
                </a:cubicBezTo>
                <a:cubicBezTo>
                  <a:pt x="154322" y="257080"/>
                  <a:pt x="187480" y="-40068"/>
                  <a:pt x="156872" y="45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CDB4147-A965-B6B1-8C0F-748614A6172C}"/>
              </a:ext>
            </a:extLst>
          </p:cNvPr>
          <p:cNvSpPr/>
          <p:nvPr/>
        </p:nvSpPr>
        <p:spPr>
          <a:xfrm>
            <a:off x="1816587" y="5510921"/>
            <a:ext cx="630854" cy="225993"/>
          </a:xfrm>
          <a:custGeom>
            <a:avLst/>
            <a:gdLst>
              <a:gd name="connsiteX0" fmla="*/ 107862 w 630854"/>
              <a:gd name="connsiteY0" fmla="*/ 51998 h 225993"/>
              <a:gd name="connsiteX1" fmla="*/ 218814 w 630854"/>
              <a:gd name="connsiteY1" fmla="*/ 51998 h 225993"/>
              <a:gd name="connsiteX2" fmla="*/ 406285 w 630854"/>
              <a:gd name="connsiteY2" fmla="*/ 2261 h 225993"/>
              <a:gd name="connsiteX3" fmla="*/ 624364 w 630854"/>
              <a:gd name="connsiteY3" fmla="*/ 136169 h 225993"/>
              <a:gd name="connsiteX4" fmla="*/ 540193 w 630854"/>
              <a:gd name="connsiteY4" fmla="*/ 117039 h 225993"/>
              <a:gd name="connsiteX5" fmla="*/ 207336 w 630854"/>
              <a:gd name="connsiteY5" fmla="*/ 224165 h 225993"/>
              <a:gd name="connsiteX6" fmla="*/ 735 w 630854"/>
              <a:gd name="connsiteY6" fmla="*/ 13738 h 225993"/>
              <a:gd name="connsiteX7" fmla="*/ 138469 w 630854"/>
              <a:gd name="connsiteY7" fmla="*/ 151472 h 225993"/>
              <a:gd name="connsiteX8" fmla="*/ 107862 w 630854"/>
              <a:gd name="connsiteY8" fmla="*/ 51998 h 22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854" h="225993">
                <a:moveTo>
                  <a:pt x="107862" y="51998"/>
                </a:moveTo>
                <a:cubicBezTo>
                  <a:pt x="121253" y="35419"/>
                  <a:pt x="169077" y="60288"/>
                  <a:pt x="218814" y="51998"/>
                </a:cubicBezTo>
                <a:cubicBezTo>
                  <a:pt x="268551" y="43708"/>
                  <a:pt x="338693" y="-11767"/>
                  <a:pt x="406285" y="2261"/>
                </a:cubicBezTo>
                <a:cubicBezTo>
                  <a:pt x="473877" y="16289"/>
                  <a:pt x="602046" y="117039"/>
                  <a:pt x="624364" y="136169"/>
                </a:cubicBezTo>
                <a:cubicBezTo>
                  <a:pt x="646682" y="155299"/>
                  <a:pt x="609698" y="102373"/>
                  <a:pt x="540193" y="117039"/>
                </a:cubicBezTo>
                <a:cubicBezTo>
                  <a:pt x="470688" y="131705"/>
                  <a:pt x="297246" y="241382"/>
                  <a:pt x="207336" y="224165"/>
                </a:cubicBezTo>
                <a:cubicBezTo>
                  <a:pt x="117426" y="206948"/>
                  <a:pt x="12213" y="25853"/>
                  <a:pt x="735" y="13738"/>
                </a:cubicBezTo>
                <a:cubicBezTo>
                  <a:pt x="-10743" y="1623"/>
                  <a:pt x="115513" y="140632"/>
                  <a:pt x="138469" y="151472"/>
                </a:cubicBezTo>
                <a:cubicBezTo>
                  <a:pt x="161425" y="162312"/>
                  <a:pt x="94471" y="68577"/>
                  <a:pt x="107862" y="519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6949060E-6AE3-FBFD-A7D5-71057D815ED1}"/>
              </a:ext>
            </a:extLst>
          </p:cNvPr>
          <p:cNvSpPr/>
          <p:nvPr/>
        </p:nvSpPr>
        <p:spPr>
          <a:xfrm>
            <a:off x="2287802" y="4298131"/>
            <a:ext cx="1132415" cy="938294"/>
          </a:xfrm>
          <a:custGeom>
            <a:avLst/>
            <a:gdLst>
              <a:gd name="connsiteX0" fmla="*/ 154506 w 1132415"/>
              <a:gd name="connsiteY0" fmla="*/ 35500 h 938294"/>
              <a:gd name="connsiteX1" fmla="*/ 2106 w 1132415"/>
              <a:gd name="connsiteY1" fmla="*/ 187900 h 938294"/>
              <a:gd name="connsiteX2" fmla="*/ 76352 w 1132415"/>
              <a:gd name="connsiteY2" fmla="*/ 144915 h 938294"/>
              <a:gd name="connsiteX3" fmla="*/ 224844 w 1132415"/>
              <a:gd name="connsiteY3" fmla="*/ 664638 h 938294"/>
              <a:gd name="connsiteX4" fmla="*/ 224844 w 1132415"/>
              <a:gd name="connsiteY4" fmla="*/ 578669 h 938294"/>
              <a:gd name="connsiteX5" fmla="*/ 658598 w 1132415"/>
              <a:gd name="connsiteY5" fmla="*/ 879561 h 938294"/>
              <a:gd name="connsiteX6" fmla="*/ 338167 w 1132415"/>
              <a:gd name="connsiteY6" fmla="*/ 719346 h 938294"/>
              <a:gd name="connsiteX7" fmla="*/ 744567 w 1132415"/>
              <a:gd name="connsiteY7" fmla="*/ 938177 h 938294"/>
              <a:gd name="connsiteX8" fmla="*/ 463213 w 1132415"/>
              <a:gd name="connsiteY8" fmla="*/ 684177 h 938294"/>
              <a:gd name="connsiteX9" fmla="*/ 568721 w 1132415"/>
              <a:gd name="connsiteY9" fmla="*/ 711531 h 938294"/>
              <a:gd name="connsiteX10" fmla="*/ 388967 w 1132415"/>
              <a:gd name="connsiteY10" fmla="*/ 531777 h 938294"/>
              <a:gd name="connsiteX11" fmla="*/ 732844 w 1132415"/>
              <a:gd name="connsiteY11" fmla="*/ 586484 h 938294"/>
              <a:gd name="connsiteX12" fmla="*/ 1131429 w 1132415"/>
              <a:gd name="connsiteY12" fmla="*/ 395007 h 938294"/>
              <a:gd name="connsiteX13" fmla="*/ 611706 w 1132415"/>
              <a:gd name="connsiteY13" fmla="*/ 508331 h 938294"/>
              <a:gd name="connsiteX14" fmla="*/ 295183 w 1132415"/>
              <a:gd name="connsiteY14" fmla="*/ 500515 h 938294"/>
              <a:gd name="connsiteX15" fmla="*/ 576536 w 1132415"/>
              <a:gd name="connsiteY15" fmla="*/ 172269 h 938294"/>
              <a:gd name="connsiteX16" fmla="*/ 224844 w 1132415"/>
              <a:gd name="connsiteY16" fmla="*/ 301223 h 938294"/>
              <a:gd name="connsiteX17" fmla="*/ 314721 w 1132415"/>
              <a:gd name="connsiteY17" fmla="*/ 62854 h 938294"/>
              <a:gd name="connsiteX18" fmla="*/ 119336 w 1132415"/>
              <a:gd name="connsiteY18" fmla="*/ 164454 h 938294"/>
              <a:gd name="connsiteX19" fmla="*/ 349890 w 1132415"/>
              <a:gd name="connsiteY19" fmla="*/ 27684 h 938294"/>
              <a:gd name="connsiteX20" fmla="*/ 975121 w 1132415"/>
              <a:gd name="connsiteY20" fmla="*/ 27684 h 938294"/>
              <a:gd name="connsiteX21" fmla="*/ 693767 w 1132415"/>
              <a:gd name="connsiteY21" fmla="*/ 4238 h 938294"/>
              <a:gd name="connsiteX22" fmla="*/ 400690 w 1132415"/>
              <a:gd name="connsiteY22" fmla="*/ 4238 h 938294"/>
              <a:gd name="connsiteX23" fmla="*/ 154506 w 1132415"/>
              <a:gd name="connsiteY23" fmla="*/ 35500 h 93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2415" h="938294">
                <a:moveTo>
                  <a:pt x="154506" y="35500"/>
                </a:moveTo>
                <a:cubicBezTo>
                  <a:pt x="88075" y="66110"/>
                  <a:pt x="15132" y="169664"/>
                  <a:pt x="2106" y="187900"/>
                </a:cubicBezTo>
                <a:cubicBezTo>
                  <a:pt x="-10920" y="206136"/>
                  <a:pt x="39229" y="65459"/>
                  <a:pt x="76352" y="144915"/>
                </a:cubicBezTo>
                <a:cubicBezTo>
                  <a:pt x="113475" y="224371"/>
                  <a:pt x="200095" y="592346"/>
                  <a:pt x="224844" y="664638"/>
                </a:cubicBezTo>
                <a:cubicBezTo>
                  <a:pt x="249593" y="736930"/>
                  <a:pt x="152552" y="542848"/>
                  <a:pt x="224844" y="578669"/>
                </a:cubicBezTo>
                <a:cubicBezTo>
                  <a:pt x="297136" y="614490"/>
                  <a:pt x="639711" y="856115"/>
                  <a:pt x="658598" y="879561"/>
                </a:cubicBezTo>
                <a:cubicBezTo>
                  <a:pt x="677485" y="903007"/>
                  <a:pt x="323839" y="709577"/>
                  <a:pt x="338167" y="719346"/>
                </a:cubicBezTo>
                <a:cubicBezTo>
                  <a:pt x="352495" y="729115"/>
                  <a:pt x="723726" y="944038"/>
                  <a:pt x="744567" y="938177"/>
                </a:cubicBezTo>
                <a:cubicBezTo>
                  <a:pt x="765408" y="932316"/>
                  <a:pt x="492521" y="721951"/>
                  <a:pt x="463213" y="684177"/>
                </a:cubicBezTo>
                <a:cubicBezTo>
                  <a:pt x="433905" y="646403"/>
                  <a:pt x="581095" y="736931"/>
                  <a:pt x="568721" y="711531"/>
                </a:cubicBezTo>
                <a:cubicBezTo>
                  <a:pt x="556347" y="686131"/>
                  <a:pt x="361613" y="552618"/>
                  <a:pt x="388967" y="531777"/>
                </a:cubicBezTo>
                <a:cubicBezTo>
                  <a:pt x="416321" y="510936"/>
                  <a:pt x="609100" y="609279"/>
                  <a:pt x="732844" y="586484"/>
                </a:cubicBezTo>
                <a:cubicBezTo>
                  <a:pt x="856588" y="563689"/>
                  <a:pt x="1151619" y="408032"/>
                  <a:pt x="1131429" y="395007"/>
                </a:cubicBezTo>
                <a:cubicBezTo>
                  <a:pt x="1111239" y="381982"/>
                  <a:pt x="751080" y="490746"/>
                  <a:pt x="611706" y="508331"/>
                </a:cubicBezTo>
                <a:cubicBezTo>
                  <a:pt x="472332" y="525916"/>
                  <a:pt x="301045" y="556525"/>
                  <a:pt x="295183" y="500515"/>
                </a:cubicBezTo>
                <a:cubicBezTo>
                  <a:pt x="289321" y="444505"/>
                  <a:pt x="588259" y="205484"/>
                  <a:pt x="576536" y="172269"/>
                </a:cubicBezTo>
                <a:cubicBezTo>
                  <a:pt x="564813" y="139054"/>
                  <a:pt x="268480" y="319459"/>
                  <a:pt x="224844" y="301223"/>
                </a:cubicBezTo>
                <a:cubicBezTo>
                  <a:pt x="181208" y="282987"/>
                  <a:pt x="332306" y="85649"/>
                  <a:pt x="314721" y="62854"/>
                </a:cubicBezTo>
                <a:cubicBezTo>
                  <a:pt x="297136" y="40059"/>
                  <a:pt x="113475" y="170316"/>
                  <a:pt x="119336" y="164454"/>
                </a:cubicBezTo>
                <a:cubicBezTo>
                  <a:pt x="125197" y="158592"/>
                  <a:pt x="207259" y="50479"/>
                  <a:pt x="349890" y="27684"/>
                </a:cubicBezTo>
                <a:cubicBezTo>
                  <a:pt x="492521" y="4889"/>
                  <a:pt x="917808" y="31592"/>
                  <a:pt x="975121" y="27684"/>
                </a:cubicBezTo>
                <a:cubicBezTo>
                  <a:pt x="1032434" y="23776"/>
                  <a:pt x="789505" y="8146"/>
                  <a:pt x="693767" y="4238"/>
                </a:cubicBezTo>
                <a:cubicBezTo>
                  <a:pt x="598029" y="330"/>
                  <a:pt x="486008" y="-2926"/>
                  <a:pt x="400690" y="4238"/>
                </a:cubicBezTo>
                <a:cubicBezTo>
                  <a:pt x="315372" y="11402"/>
                  <a:pt x="220937" y="4890"/>
                  <a:pt x="154506" y="355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EE27F546-D08B-A03B-F188-12BE8D581F65}"/>
              </a:ext>
            </a:extLst>
          </p:cNvPr>
          <p:cNvSpPr/>
          <p:nvPr/>
        </p:nvSpPr>
        <p:spPr>
          <a:xfrm>
            <a:off x="1491953" y="4415389"/>
            <a:ext cx="550683" cy="359291"/>
          </a:xfrm>
          <a:custGeom>
            <a:avLst/>
            <a:gdLst>
              <a:gd name="connsiteX0" fmla="*/ 157093 w 550683"/>
              <a:gd name="connsiteY0" fmla="*/ 303 h 359291"/>
              <a:gd name="connsiteX1" fmla="*/ 411093 w 550683"/>
              <a:gd name="connsiteY1" fmla="*/ 78457 h 359291"/>
              <a:gd name="connsiteX2" fmla="*/ 543955 w 550683"/>
              <a:gd name="connsiteY2" fmla="*/ 281657 h 359291"/>
              <a:gd name="connsiteX3" fmla="*/ 434539 w 550683"/>
              <a:gd name="connsiteY3" fmla="*/ 105811 h 359291"/>
              <a:gd name="connsiteX4" fmla="*/ 547862 w 550683"/>
              <a:gd name="connsiteY4" fmla="*/ 355903 h 359291"/>
              <a:gd name="connsiteX5" fmla="*/ 493155 w 550683"/>
              <a:gd name="connsiteY5" fmla="*/ 238673 h 359291"/>
              <a:gd name="connsiteX6" fmla="*/ 250878 w 550683"/>
              <a:gd name="connsiteY6" fmla="*/ 70642 h 359291"/>
              <a:gd name="connsiteX7" fmla="*/ 86755 w 550683"/>
              <a:gd name="connsiteY7" fmla="*/ 121442 h 359291"/>
              <a:gd name="connsiteX8" fmla="*/ 785 w 550683"/>
              <a:gd name="connsiteY8" fmla="*/ 113626 h 359291"/>
              <a:gd name="connsiteX9" fmla="*/ 133647 w 550683"/>
              <a:gd name="connsiteY9" fmla="*/ 55011 h 359291"/>
              <a:gd name="connsiteX10" fmla="*/ 106293 w 550683"/>
              <a:gd name="connsiteY10" fmla="*/ 51103 h 359291"/>
              <a:gd name="connsiteX11" fmla="*/ 157093 w 550683"/>
              <a:gd name="connsiteY11" fmla="*/ 303 h 35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0683" h="359291">
                <a:moveTo>
                  <a:pt x="157093" y="303"/>
                </a:moveTo>
                <a:cubicBezTo>
                  <a:pt x="207893" y="4862"/>
                  <a:pt x="346616" y="31565"/>
                  <a:pt x="411093" y="78457"/>
                </a:cubicBezTo>
                <a:cubicBezTo>
                  <a:pt x="475570" y="125349"/>
                  <a:pt x="540047" y="277098"/>
                  <a:pt x="543955" y="281657"/>
                </a:cubicBezTo>
                <a:cubicBezTo>
                  <a:pt x="547863" y="286216"/>
                  <a:pt x="433888" y="93437"/>
                  <a:pt x="434539" y="105811"/>
                </a:cubicBezTo>
                <a:cubicBezTo>
                  <a:pt x="435190" y="118185"/>
                  <a:pt x="538093" y="333759"/>
                  <a:pt x="547862" y="355903"/>
                </a:cubicBezTo>
                <a:cubicBezTo>
                  <a:pt x="557631" y="378047"/>
                  <a:pt x="542652" y="286217"/>
                  <a:pt x="493155" y="238673"/>
                </a:cubicBezTo>
                <a:cubicBezTo>
                  <a:pt x="443658" y="191130"/>
                  <a:pt x="318611" y="90180"/>
                  <a:pt x="250878" y="70642"/>
                </a:cubicBezTo>
                <a:cubicBezTo>
                  <a:pt x="183145" y="51104"/>
                  <a:pt x="128437" y="114278"/>
                  <a:pt x="86755" y="121442"/>
                </a:cubicBezTo>
                <a:cubicBezTo>
                  <a:pt x="45073" y="128606"/>
                  <a:pt x="-7030" y="124698"/>
                  <a:pt x="785" y="113626"/>
                </a:cubicBezTo>
                <a:cubicBezTo>
                  <a:pt x="8600" y="102554"/>
                  <a:pt x="116062" y="65431"/>
                  <a:pt x="133647" y="55011"/>
                </a:cubicBezTo>
                <a:cubicBezTo>
                  <a:pt x="151232" y="44591"/>
                  <a:pt x="96524" y="58267"/>
                  <a:pt x="106293" y="51103"/>
                </a:cubicBezTo>
                <a:cubicBezTo>
                  <a:pt x="116062" y="43939"/>
                  <a:pt x="106293" y="-4256"/>
                  <a:pt x="157093" y="3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377188A0-7465-FDA0-B961-AF9DDA6D7A81}"/>
              </a:ext>
            </a:extLst>
          </p:cNvPr>
          <p:cNvSpPr/>
          <p:nvPr/>
        </p:nvSpPr>
        <p:spPr>
          <a:xfrm>
            <a:off x="1601505" y="4924332"/>
            <a:ext cx="376588" cy="473000"/>
          </a:xfrm>
          <a:custGeom>
            <a:avLst/>
            <a:gdLst>
              <a:gd name="connsiteX0" fmla="*/ 375787 w 376588"/>
              <a:gd name="connsiteY0" fmla="*/ 14991 h 473000"/>
              <a:gd name="connsiteX1" fmla="*/ 223387 w 376588"/>
              <a:gd name="connsiteY1" fmla="*/ 417483 h 473000"/>
              <a:gd name="connsiteX2" fmla="*/ 282003 w 376588"/>
              <a:gd name="connsiteY2" fmla="*/ 288530 h 473000"/>
              <a:gd name="connsiteX3" fmla="*/ 199941 w 376588"/>
              <a:gd name="connsiteY3" fmla="*/ 358868 h 473000"/>
              <a:gd name="connsiteX4" fmla="*/ 172587 w 376588"/>
              <a:gd name="connsiteY4" fmla="*/ 472191 h 473000"/>
              <a:gd name="connsiteX5" fmla="*/ 207757 w 376588"/>
              <a:gd name="connsiteY5" fmla="*/ 296345 h 473000"/>
              <a:gd name="connsiteX6" fmla="*/ 74895 w 376588"/>
              <a:gd name="connsiteY6" fmla="*/ 409668 h 473000"/>
              <a:gd name="connsiteX7" fmla="*/ 145233 w 376588"/>
              <a:gd name="connsiteY7" fmla="*/ 143945 h 473000"/>
              <a:gd name="connsiteX8" fmla="*/ 106157 w 376588"/>
              <a:gd name="connsiteY8" fmla="*/ 280714 h 473000"/>
              <a:gd name="connsiteX9" fmla="*/ 176495 w 376588"/>
              <a:gd name="connsiteY9" fmla="*/ 183022 h 473000"/>
              <a:gd name="connsiteX10" fmla="*/ 203849 w 376588"/>
              <a:gd name="connsiteY10" fmla="*/ 132222 h 473000"/>
              <a:gd name="connsiteX11" fmla="*/ 649 w 376588"/>
              <a:gd name="connsiteY11" fmla="*/ 143945 h 473000"/>
              <a:gd name="connsiteX12" fmla="*/ 282003 w 376588"/>
              <a:gd name="connsiteY12" fmla="*/ 14991 h 473000"/>
              <a:gd name="connsiteX13" fmla="*/ 145233 w 376588"/>
              <a:gd name="connsiteY13" fmla="*/ 77514 h 473000"/>
              <a:gd name="connsiteX14" fmla="*/ 375787 w 376588"/>
              <a:gd name="connsiteY14" fmla="*/ 14991 h 47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588" h="473000">
                <a:moveTo>
                  <a:pt x="375787" y="14991"/>
                </a:moveTo>
                <a:cubicBezTo>
                  <a:pt x="388813" y="71652"/>
                  <a:pt x="239018" y="371893"/>
                  <a:pt x="223387" y="417483"/>
                </a:cubicBezTo>
                <a:cubicBezTo>
                  <a:pt x="207756" y="463073"/>
                  <a:pt x="285911" y="298299"/>
                  <a:pt x="282003" y="288530"/>
                </a:cubicBezTo>
                <a:cubicBezTo>
                  <a:pt x="278095" y="278761"/>
                  <a:pt x="218177" y="328258"/>
                  <a:pt x="199941" y="358868"/>
                </a:cubicBezTo>
                <a:cubicBezTo>
                  <a:pt x="181705" y="389478"/>
                  <a:pt x="171284" y="482612"/>
                  <a:pt x="172587" y="472191"/>
                </a:cubicBezTo>
                <a:cubicBezTo>
                  <a:pt x="173890" y="461770"/>
                  <a:pt x="224039" y="306765"/>
                  <a:pt x="207757" y="296345"/>
                </a:cubicBezTo>
                <a:cubicBezTo>
                  <a:pt x="191475" y="285925"/>
                  <a:pt x="85316" y="435068"/>
                  <a:pt x="74895" y="409668"/>
                </a:cubicBezTo>
                <a:cubicBezTo>
                  <a:pt x="64474" y="384268"/>
                  <a:pt x="140023" y="165437"/>
                  <a:pt x="145233" y="143945"/>
                </a:cubicBezTo>
                <a:cubicBezTo>
                  <a:pt x="150443" y="122453"/>
                  <a:pt x="100947" y="274201"/>
                  <a:pt x="106157" y="280714"/>
                </a:cubicBezTo>
                <a:cubicBezTo>
                  <a:pt x="111367" y="287227"/>
                  <a:pt x="160213" y="207771"/>
                  <a:pt x="176495" y="183022"/>
                </a:cubicBezTo>
                <a:cubicBezTo>
                  <a:pt x="192777" y="158273"/>
                  <a:pt x="233157" y="138735"/>
                  <a:pt x="203849" y="132222"/>
                </a:cubicBezTo>
                <a:cubicBezTo>
                  <a:pt x="174541" y="125709"/>
                  <a:pt x="-12377" y="163483"/>
                  <a:pt x="649" y="143945"/>
                </a:cubicBezTo>
                <a:cubicBezTo>
                  <a:pt x="13675" y="124407"/>
                  <a:pt x="282003" y="14991"/>
                  <a:pt x="282003" y="14991"/>
                </a:cubicBezTo>
                <a:cubicBezTo>
                  <a:pt x="306100" y="3919"/>
                  <a:pt x="126997" y="74258"/>
                  <a:pt x="145233" y="77514"/>
                </a:cubicBezTo>
                <a:cubicBezTo>
                  <a:pt x="163469" y="80770"/>
                  <a:pt x="362761" y="-41670"/>
                  <a:pt x="375787" y="149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E545CFD-726A-5E27-FFD2-4B790D46EF5A}"/>
              </a:ext>
            </a:extLst>
          </p:cNvPr>
          <p:cNvSpPr/>
          <p:nvPr/>
        </p:nvSpPr>
        <p:spPr>
          <a:xfrm>
            <a:off x="1977280" y="4538626"/>
            <a:ext cx="315432" cy="847631"/>
          </a:xfrm>
          <a:custGeom>
            <a:avLst/>
            <a:gdLst>
              <a:gd name="connsiteX0" fmla="*/ 312628 w 315432"/>
              <a:gd name="connsiteY0" fmla="*/ 6020 h 847631"/>
              <a:gd name="connsiteX1" fmla="*/ 39089 w 315432"/>
              <a:gd name="connsiteY1" fmla="*/ 650789 h 847631"/>
              <a:gd name="connsiteX2" fmla="*/ 39089 w 315432"/>
              <a:gd name="connsiteY2" fmla="*/ 596082 h 847631"/>
              <a:gd name="connsiteX3" fmla="*/ 12 w 315432"/>
              <a:gd name="connsiteY3" fmla="*/ 842266 h 847631"/>
              <a:gd name="connsiteX4" fmla="*/ 35182 w 315432"/>
              <a:gd name="connsiteY4" fmla="*/ 768020 h 847631"/>
              <a:gd name="connsiteX5" fmla="*/ 66443 w 315432"/>
              <a:gd name="connsiteY5" fmla="*/ 795374 h 847631"/>
              <a:gd name="connsiteX6" fmla="*/ 113335 w 315432"/>
              <a:gd name="connsiteY6" fmla="*/ 635159 h 847631"/>
              <a:gd name="connsiteX7" fmla="*/ 160228 w 315432"/>
              <a:gd name="connsiteY7" fmla="*/ 474943 h 847631"/>
              <a:gd name="connsiteX8" fmla="*/ 132874 w 315432"/>
              <a:gd name="connsiteY8" fmla="*/ 721128 h 847631"/>
              <a:gd name="connsiteX9" fmla="*/ 199305 w 315432"/>
              <a:gd name="connsiteY9" fmla="*/ 549189 h 847631"/>
              <a:gd name="connsiteX10" fmla="*/ 199305 w 315432"/>
              <a:gd name="connsiteY10" fmla="*/ 756297 h 847631"/>
              <a:gd name="connsiteX11" fmla="*/ 218843 w 315432"/>
              <a:gd name="connsiteY11" fmla="*/ 408512 h 847631"/>
              <a:gd name="connsiteX12" fmla="*/ 183674 w 315432"/>
              <a:gd name="connsiteY12" fmla="*/ 330359 h 847631"/>
              <a:gd name="connsiteX13" fmla="*/ 312628 w 315432"/>
              <a:gd name="connsiteY13" fmla="*/ 6020 h 84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5432" h="847631">
                <a:moveTo>
                  <a:pt x="312628" y="6020"/>
                </a:moveTo>
                <a:cubicBezTo>
                  <a:pt x="288530" y="59425"/>
                  <a:pt x="84679" y="552445"/>
                  <a:pt x="39089" y="650789"/>
                </a:cubicBezTo>
                <a:cubicBezTo>
                  <a:pt x="-6501" y="749133"/>
                  <a:pt x="45602" y="564169"/>
                  <a:pt x="39089" y="596082"/>
                </a:cubicBezTo>
                <a:cubicBezTo>
                  <a:pt x="32576" y="627995"/>
                  <a:pt x="663" y="813610"/>
                  <a:pt x="12" y="842266"/>
                </a:cubicBezTo>
                <a:cubicBezTo>
                  <a:pt x="-639" y="870922"/>
                  <a:pt x="24110" y="775835"/>
                  <a:pt x="35182" y="768020"/>
                </a:cubicBezTo>
                <a:cubicBezTo>
                  <a:pt x="46254" y="760205"/>
                  <a:pt x="53417" y="817518"/>
                  <a:pt x="66443" y="795374"/>
                </a:cubicBezTo>
                <a:cubicBezTo>
                  <a:pt x="79469" y="773230"/>
                  <a:pt x="113335" y="635159"/>
                  <a:pt x="113335" y="635159"/>
                </a:cubicBezTo>
                <a:cubicBezTo>
                  <a:pt x="128966" y="581754"/>
                  <a:pt x="156971" y="460615"/>
                  <a:pt x="160228" y="474943"/>
                </a:cubicBezTo>
                <a:cubicBezTo>
                  <a:pt x="163484" y="489271"/>
                  <a:pt x="126361" y="708754"/>
                  <a:pt x="132874" y="721128"/>
                </a:cubicBezTo>
                <a:cubicBezTo>
                  <a:pt x="139387" y="733502"/>
                  <a:pt x="188233" y="543328"/>
                  <a:pt x="199305" y="549189"/>
                </a:cubicBezTo>
                <a:cubicBezTo>
                  <a:pt x="210377" y="555050"/>
                  <a:pt x="196049" y="779743"/>
                  <a:pt x="199305" y="756297"/>
                </a:cubicBezTo>
                <a:cubicBezTo>
                  <a:pt x="202561" y="732851"/>
                  <a:pt x="221448" y="479502"/>
                  <a:pt x="218843" y="408512"/>
                </a:cubicBezTo>
                <a:cubicBezTo>
                  <a:pt x="216238" y="337522"/>
                  <a:pt x="169346" y="390277"/>
                  <a:pt x="183674" y="330359"/>
                </a:cubicBezTo>
                <a:cubicBezTo>
                  <a:pt x="198002" y="270441"/>
                  <a:pt x="336726" y="-47385"/>
                  <a:pt x="312628" y="60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B44DFCFA-4CC1-2BEF-124E-036395E959D2}"/>
              </a:ext>
            </a:extLst>
          </p:cNvPr>
          <p:cNvSpPr/>
          <p:nvPr/>
        </p:nvSpPr>
        <p:spPr>
          <a:xfrm>
            <a:off x="2143795" y="5111256"/>
            <a:ext cx="462793" cy="313076"/>
          </a:xfrm>
          <a:custGeom>
            <a:avLst/>
            <a:gdLst>
              <a:gd name="connsiteX0" fmla="*/ 1528 w 462793"/>
              <a:gd name="connsiteY0" fmla="*/ 187575 h 313076"/>
              <a:gd name="connsiteX1" fmla="*/ 255528 w 462793"/>
              <a:gd name="connsiteY1" fmla="*/ 121144 h 313076"/>
              <a:gd name="connsiteX2" fmla="*/ 396205 w 462793"/>
              <a:gd name="connsiteY2" fmla="*/ 312621 h 313076"/>
              <a:gd name="connsiteX3" fmla="*/ 345405 w 462793"/>
              <a:gd name="connsiteY3" fmla="*/ 171944 h 313076"/>
              <a:gd name="connsiteX4" fmla="*/ 251620 w 462793"/>
              <a:gd name="connsiteY4" fmla="*/ 89882 h 313076"/>
              <a:gd name="connsiteX5" fmla="*/ 462636 w 462793"/>
              <a:gd name="connsiteY5" fmla="*/ 132867 h 313076"/>
              <a:gd name="connsiteX6" fmla="*/ 212543 w 462793"/>
              <a:gd name="connsiteY6" fmla="*/ 78159 h 313076"/>
              <a:gd name="connsiteX7" fmla="*/ 200820 w 462793"/>
              <a:gd name="connsiteY7" fmla="*/ 6 h 313076"/>
              <a:gd name="connsiteX8" fmla="*/ 150020 w 462793"/>
              <a:gd name="connsiteY8" fmla="*/ 74252 h 313076"/>
              <a:gd name="connsiteX9" fmla="*/ 1528 w 462793"/>
              <a:gd name="connsiteY9" fmla="*/ 187575 h 31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793" h="313076">
                <a:moveTo>
                  <a:pt x="1528" y="187575"/>
                </a:moveTo>
                <a:cubicBezTo>
                  <a:pt x="19113" y="195390"/>
                  <a:pt x="189749" y="100303"/>
                  <a:pt x="255528" y="121144"/>
                </a:cubicBezTo>
                <a:cubicBezTo>
                  <a:pt x="321307" y="141985"/>
                  <a:pt x="381226" y="304154"/>
                  <a:pt x="396205" y="312621"/>
                </a:cubicBezTo>
                <a:cubicBezTo>
                  <a:pt x="411184" y="321088"/>
                  <a:pt x="369503" y="209067"/>
                  <a:pt x="345405" y="171944"/>
                </a:cubicBezTo>
                <a:cubicBezTo>
                  <a:pt x="321307" y="134821"/>
                  <a:pt x="232082" y="96395"/>
                  <a:pt x="251620" y="89882"/>
                </a:cubicBezTo>
                <a:cubicBezTo>
                  <a:pt x="271159" y="83369"/>
                  <a:pt x="469149" y="134821"/>
                  <a:pt x="462636" y="132867"/>
                </a:cubicBezTo>
                <a:cubicBezTo>
                  <a:pt x="456123" y="130913"/>
                  <a:pt x="256179" y="100302"/>
                  <a:pt x="212543" y="78159"/>
                </a:cubicBezTo>
                <a:cubicBezTo>
                  <a:pt x="168907" y="56016"/>
                  <a:pt x="211240" y="657"/>
                  <a:pt x="200820" y="6"/>
                </a:cubicBezTo>
                <a:cubicBezTo>
                  <a:pt x="190400" y="-645"/>
                  <a:pt x="176723" y="44944"/>
                  <a:pt x="150020" y="74252"/>
                </a:cubicBezTo>
                <a:cubicBezTo>
                  <a:pt x="123318" y="103560"/>
                  <a:pt x="-16057" y="179760"/>
                  <a:pt x="1528" y="1875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629EEAB-E5A0-2C9B-FE44-F9D2F7871A39}"/>
              </a:ext>
            </a:extLst>
          </p:cNvPr>
          <p:cNvSpPr/>
          <p:nvPr/>
        </p:nvSpPr>
        <p:spPr>
          <a:xfrm>
            <a:off x="2199787" y="5173139"/>
            <a:ext cx="395817" cy="512557"/>
          </a:xfrm>
          <a:custGeom>
            <a:avLst/>
            <a:gdLst>
              <a:gd name="connsiteX0" fmla="*/ 244 w 395817"/>
              <a:gd name="connsiteY0" fmla="*/ 125692 h 512557"/>
              <a:gd name="connsiteX1" fmla="*/ 258151 w 395817"/>
              <a:gd name="connsiteY1" fmla="*/ 184307 h 512557"/>
              <a:gd name="connsiteX2" fmla="*/ 316767 w 395817"/>
              <a:gd name="connsiteY2" fmla="*/ 309353 h 512557"/>
              <a:gd name="connsiteX3" fmla="*/ 277690 w 395817"/>
              <a:gd name="connsiteY3" fmla="*/ 391415 h 512557"/>
              <a:gd name="connsiteX4" fmla="*/ 133105 w 395817"/>
              <a:gd name="connsiteY4" fmla="*/ 418769 h 512557"/>
              <a:gd name="connsiteX5" fmla="*/ 281598 w 395817"/>
              <a:gd name="connsiteY5" fmla="*/ 403138 h 512557"/>
              <a:gd name="connsiteX6" fmla="*/ 90121 w 395817"/>
              <a:gd name="connsiteY6" fmla="*/ 434399 h 512557"/>
              <a:gd name="connsiteX7" fmla="*/ 203444 w 395817"/>
              <a:gd name="connsiteY7" fmla="*/ 430492 h 512557"/>
              <a:gd name="connsiteX8" fmla="*/ 234705 w 395817"/>
              <a:gd name="connsiteY8" fmla="*/ 512553 h 512557"/>
              <a:gd name="connsiteX9" fmla="*/ 383198 w 395817"/>
              <a:gd name="connsiteY9" fmla="*/ 426584 h 512557"/>
              <a:gd name="connsiteX10" fmla="*/ 379290 w 395817"/>
              <a:gd name="connsiteY10" fmla="*/ 301538 h 512557"/>
              <a:gd name="connsiteX11" fmla="*/ 308951 w 395817"/>
              <a:gd name="connsiteY11" fmla="*/ 646 h 512557"/>
              <a:gd name="connsiteX12" fmla="*/ 348028 w 395817"/>
              <a:gd name="connsiteY12" fmla="*/ 219476 h 512557"/>
              <a:gd name="connsiteX13" fmla="*/ 308951 w 395817"/>
              <a:gd name="connsiteY13" fmla="*/ 149138 h 512557"/>
              <a:gd name="connsiteX14" fmla="*/ 244 w 395817"/>
              <a:gd name="connsiteY14" fmla="*/ 125692 h 51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5817" h="512557">
                <a:moveTo>
                  <a:pt x="244" y="125692"/>
                </a:moveTo>
                <a:cubicBezTo>
                  <a:pt x="-8223" y="131553"/>
                  <a:pt x="205397" y="153697"/>
                  <a:pt x="258151" y="184307"/>
                </a:cubicBezTo>
                <a:cubicBezTo>
                  <a:pt x="310905" y="214917"/>
                  <a:pt x="313511" y="274835"/>
                  <a:pt x="316767" y="309353"/>
                </a:cubicBezTo>
                <a:cubicBezTo>
                  <a:pt x="320023" y="343871"/>
                  <a:pt x="308300" y="373179"/>
                  <a:pt x="277690" y="391415"/>
                </a:cubicBezTo>
                <a:cubicBezTo>
                  <a:pt x="247080" y="409651"/>
                  <a:pt x="132454" y="416815"/>
                  <a:pt x="133105" y="418769"/>
                </a:cubicBezTo>
                <a:cubicBezTo>
                  <a:pt x="133756" y="420723"/>
                  <a:pt x="288762" y="400533"/>
                  <a:pt x="281598" y="403138"/>
                </a:cubicBezTo>
                <a:cubicBezTo>
                  <a:pt x="274434" y="405743"/>
                  <a:pt x="103146" y="429840"/>
                  <a:pt x="90121" y="434399"/>
                </a:cubicBezTo>
                <a:cubicBezTo>
                  <a:pt x="77096" y="438958"/>
                  <a:pt x="179347" y="417466"/>
                  <a:pt x="203444" y="430492"/>
                </a:cubicBezTo>
                <a:cubicBezTo>
                  <a:pt x="227541" y="443518"/>
                  <a:pt x="204746" y="513204"/>
                  <a:pt x="234705" y="512553"/>
                </a:cubicBezTo>
                <a:cubicBezTo>
                  <a:pt x="264664" y="511902"/>
                  <a:pt x="359101" y="461753"/>
                  <a:pt x="383198" y="426584"/>
                </a:cubicBezTo>
                <a:cubicBezTo>
                  <a:pt x="407296" y="391415"/>
                  <a:pt x="391664" y="372528"/>
                  <a:pt x="379290" y="301538"/>
                </a:cubicBezTo>
                <a:cubicBezTo>
                  <a:pt x="366916" y="230548"/>
                  <a:pt x="314161" y="14323"/>
                  <a:pt x="308951" y="646"/>
                </a:cubicBezTo>
                <a:cubicBezTo>
                  <a:pt x="303741" y="-13031"/>
                  <a:pt x="348028" y="194727"/>
                  <a:pt x="348028" y="219476"/>
                </a:cubicBezTo>
                <a:cubicBezTo>
                  <a:pt x="348028" y="244225"/>
                  <a:pt x="360402" y="164117"/>
                  <a:pt x="308951" y="149138"/>
                </a:cubicBezTo>
                <a:cubicBezTo>
                  <a:pt x="257500" y="134159"/>
                  <a:pt x="8711" y="119831"/>
                  <a:pt x="244" y="1256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855AE66A-3B5F-FD61-9C85-2ED58B28DDD1}"/>
              </a:ext>
            </a:extLst>
          </p:cNvPr>
          <p:cNvSpPr/>
          <p:nvPr/>
        </p:nvSpPr>
        <p:spPr>
          <a:xfrm>
            <a:off x="1701263" y="4134282"/>
            <a:ext cx="404985" cy="289548"/>
          </a:xfrm>
          <a:custGeom>
            <a:avLst/>
            <a:gdLst>
              <a:gd name="connsiteX0" fmla="*/ 2491 w 404985"/>
              <a:gd name="connsiteY0" fmla="*/ 56 h 289548"/>
              <a:gd name="connsiteX1" fmla="*/ 307291 w 404985"/>
              <a:gd name="connsiteY1" fmla="*/ 168087 h 289548"/>
              <a:gd name="connsiteX2" fmla="*/ 244768 w 404985"/>
              <a:gd name="connsiteY2" fmla="*/ 152456 h 289548"/>
              <a:gd name="connsiteX3" fmla="*/ 404983 w 404985"/>
              <a:gd name="connsiteY3" fmla="*/ 289226 h 289548"/>
              <a:gd name="connsiteX4" fmla="*/ 240860 w 404985"/>
              <a:gd name="connsiteY4" fmla="*/ 187626 h 289548"/>
              <a:gd name="connsiteX5" fmla="*/ 22029 w 404985"/>
              <a:gd name="connsiteY5" fmla="*/ 97749 h 289548"/>
              <a:gd name="connsiteX6" fmla="*/ 154891 w 404985"/>
              <a:gd name="connsiteY6" fmla="*/ 148549 h 289548"/>
              <a:gd name="connsiteX7" fmla="*/ 2491 w 404985"/>
              <a:gd name="connsiteY7" fmla="*/ 56 h 28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985" h="289548">
                <a:moveTo>
                  <a:pt x="2491" y="56"/>
                </a:moveTo>
                <a:cubicBezTo>
                  <a:pt x="27891" y="3312"/>
                  <a:pt x="266912" y="142687"/>
                  <a:pt x="307291" y="168087"/>
                </a:cubicBezTo>
                <a:cubicBezTo>
                  <a:pt x="347670" y="193487"/>
                  <a:pt x="228486" y="132266"/>
                  <a:pt x="244768" y="152456"/>
                </a:cubicBezTo>
                <a:cubicBezTo>
                  <a:pt x="261050" y="172646"/>
                  <a:pt x="405634" y="283364"/>
                  <a:pt x="404983" y="289226"/>
                </a:cubicBezTo>
                <a:cubicBezTo>
                  <a:pt x="404332" y="295088"/>
                  <a:pt x="304686" y="219539"/>
                  <a:pt x="240860" y="187626"/>
                </a:cubicBezTo>
                <a:cubicBezTo>
                  <a:pt x="177034" y="155713"/>
                  <a:pt x="36357" y="104262"/>
                  <a:pt x="22029" y="97749"/>
                </a:cubicBezTo>
                <a:cubicBezTo>
                  <a:pt x="7701" y="91236"/>
                  <a:pt x="155542" y="161575"/>
                  <a:pt x="154891" y="148549"/>
                </a:cubicBezTo>
                <a:cubicBezTo>
                  <a:pt x="154240" y="135523"/>
                  <a:pt x="-22909" y="-3200"/>
                  <a:pt x="2491" y="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448A70CC-77CB-273D-8041-85A9F08C9BF9}"/>
              </a:ext>
            </a:extLst>
          </p:cNvPr>
          <p:cNvSpPr/>
          <p:nvPr/>
        </p:nvSpPr>
        <p:spPr>
          <a:xfrm>
            <a:off x="2109589" y="3800846"/>
            <a:ext cx="560002" cy="384352"/>
          </a:xfrm>
          <a:custGeom>
            <a:avLst/>
            <a:gdLst>
              <a:gd name="connsiteX0" fmla="*/ 262380 w 560002"/>
              <a:gd name="connsiteY0" fmla="*/ 32600 h 384352"/>
              <a:gd name="connsiteX1" fmla="*/ 565 w 560002"/>
              <a:gd name="connsiteY1" fmla="*/ 298323 h 384352"/>
              <a:gd name="connsiteX2" fmla="*/ 188134 w 560002"/>
              <a:gd name="connsiteY2" fmla="*/ 243616 h 384352"/>
              <a:gd name="connsiteX3" fmla="*/ 31826 w 560002"/>
              <a:gd name="connsiteY3" fmla="*/ 384292 h 384352"/>
              <a:gd name="connsiteX4" fmla="*/ 555457 w 560002"/>
              <a:gd name="connsiteY4" fmla="*/ 224077 h 384352"/>
              <a:gd name="connsiteX5" fmla="*/ 297549 w 560002"/>
              <a:gd name="connsiteY5" fmla="*/ 274877 h 384352"/>
              <a:gd name="connsiteX6" fmla="*/ 504657 w 560002"/>
              <a:gd name="connsiteY6" fmla="*/ 1339 h 384352"/>
              <a:gd name="connsiteX7" fmla="*/ 242842 w 560002"/>
              <a:gd name="connsiteY7" fmla="*/ 165462 h 384352"/>
              <a:gd name="connsiteX8" fmla="*/ 262380 w 560002"/>
              <a:gd name="connsiteY8" fmla="*/ 32600 h 38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0002" h="384352">
                <a:moveTo>
                  <a:pt x="262380" y="32600"/>
                </a:moveTo>
                <a:cubicBezTo>
                  <a:pt x="222000" y="54744"/>
                  <a:pt x="12939" y="263154"/>
                  <a:pt x="565" y="298323"/>
                </a:cubicBezTo>
                <a:cubicBezTo>
                  <a:pt x="-11809" y="333492"/>
                  <a:pt x="182924" y="229288"/>
                  <a:pt x="188134" y="243616"/>
                </a:cubicBezTo>
                <a:cubicBezTo>
                  <a:pt x="193344" y="257944"/>
                  <a:pt x="-29395" y="387549"/>
                  <a:pt x="31826" y="384292"/>
                </a:cubicBezTo>
                <a:cubicBezTo>
                  <a:pt x="93046" y="381036"/>
                  <a:pt x="511170" y="242313"/>
                  <a:pt x="555457" y="224077"/>
                </a:cubicBezTo>
                <a:cubicBezTo>
                  <a:pt x="599744" y="205841"/>
                  <a:pt x="306016" y="312000"/>
                  <a:pt x="297549" y="274877"/>
                </a:cubicBezTo>
                <a:cubicBezTo>
                  <a:pt x="289082" y="237754"/>
                  <a:pt x="513775" y="19575"/>
                  <a:pt x="504657" y="1339"/>
                </a:cubicBezTo>
                <a:cubicBezTo>
                  <a:pt x="495539" y="-16897"/>
                  <a:pt x="279965" y="156995"/>
                  <a:pt x="242842" y="165462"/>
                </a:cubicBezTo>
                <a:cubicBezTo>
                  <a:pt x="205719" y="173929"/>
                  <a:pt x="302760" y="10456"/>
                  <a:pt x="262380" y="326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FAA6BFC2-C83A-59F2-AF3D-605F2E104886}"/>
              </a:ext>
            </a:extLst>
          </p:cNvPr>
          <p:cNvSpPr/>
          <p:nvPr/>
        </p:nvSpPr>
        <p:spPr>
          <a:xfrm>
            <a:off x="3055637" y="3294151"/>
            <a:ext cx="1222601" cy="1253876"/>
          </a:xfrm>
          <a:custGeom>
            <a:avLst/>
            <a:gdLst>
              <a:gd name="connsiteX0" fmla="*/ 492548 w 1222601"/>
              <a:gd name="connsiteY0" fmla="*/ 34 h 1253876"/>
              <a:gd name="connsiteX1" fmla="*/ 172117 w 1222601"/>
              <a:gd name="connsiteY1" fmla="*/ 379080 h 1253876"/>
              <a:gd name="connsiteX2" fmla="*/ 222917 w 1222601"/>
              <a:gd name="connsiteY2" fmla="*/ 269664 h 1253876"/>
              <a:gd name="connsiteX3" fmla="*/ 113501 w 1222601"/>
              <a:gd name="connsiteY3" fmla="*/ 617449 h 1253876"/>
              <a:gd name="connsiteX4" fmla="*/ 125225 w 1222601"/>
              <a:gd name="connsiteY4" fmla="*/ 594003 h 1253876"/>
              <a:gd name="connsiteX5" fmla="*/ 359686 w 1222601"/>
              <a:gd name="connsiteY5" fmla="*/ 765941 h 1253876"/>
              <a:gd name="connsiteX6" fmla="*/ 54886 w 1222601"/>
              <a:gd name="connsiteY6" fmla="*/ 699511 h 1253876"/>
              <a:gd name="connsiteX7" fmla="*/ 344055 w 1222601"/>
              <a:gd name="connsiteY7" fmla="*/ 867541 h 1253876"/>
              <a:gd name="connsiteX8" fmla="*/ 178 w 1222601"/>
              <a:gd name="connsiteY8" fmla="*/ 777664 h 1253876"/>
              <a:gd name="connsiteX9" fmla="*/ 398763 w 1222601"/>
              <a:gd name="connsiteY9" fmla="*/ 1055111 h 1253876"/>
              <a:gd name="connsiteX10" fmla="*/ 129132 w 1222601"/>
              <a:gd name="connsiteY10" fmla="*/ 1047295 h 1253876"/>
              <a:gd name="connsiteX11" fmla="*/ 558978 w 1222601"/>
              <a:gd name="connsiteY11" fmla="*/ 1246587 h 1253876"/>
              <a:gd name="connsiteX12" fmla="*/ 324517 w 1222601"/>
              <a:gd name="connsiteY12" fmla="*/ 1195787 h 1253876"/>
              <a:gd name="connsiteX13" fmla="*/ 891132 w 1222601"/>
              <a:gd name="connsiteY13" fmla="*/ 1055111 h 1253876"/>
              <a:gd name="connsiteX14" fmla="*/ 570701 w 1222601"/>
              <a:gd name="connsiteY14" fmla="*/ 1176249 h 1253876"/>
              <a:gd name="connsiteX15" fmla="*/ 1219378 w 1222601"/>
              <a:gd name="connsiteY15" fmla="*/ 973049 h 1253876"/>
              <a:gd name="connsiteX16" fmla="*/ 828609 w 1222601"/>
              <a:gd name="connsiteY16" fmla="*/ 984772 h 1253876"/>
              <a:gd name="connsiteX17" fmla="*/ 1020086 w 1222601"/>
              <a:gd name="connsiteY17" fmla="*/ 836280 h 1253876"/>
              <a:gd name="connsiteX18" fmla="*/ 605871 w 1222601"/>
              <a:gd name="connsiteY18" fmla="*/ 715141 h 1253876"/>
              <a:gd name="connsiteX19" fmla="*/ 805163 w 1222601"/>
              <a:gd name="connsiteY19" fmla="*/ 484587 h 1253876"/>
              <a:gd name="connsiteX20" fmla="*/ 687932 w 1222601"/>
              <a:gd name="connsiteY20" fmla="*/ 554926 h 1253876"/>
              <a:gd name="connsiteX21" fmla="*/ 648855 w 1222601"/>
              <a:gd name="connsiteY21" fmla="*/ 308741 h 1253876"/>
              <a:gd name="connsiteX22" fmla="*/ 633225 w 1222601"/>
              <a:gd name="connsiteY22" fmla="*/ 402526 h 1253876"/>
              <a:gd name="connsiteX23" fmla="*/ 582425 w 1222601"/>
              <a:gd name="connsiteY23" fmla="*/ 191511 h 1253876"/>
              <a:gd name="connsiteX24" fmla="*/ 582425 w 1222601"/>
              <a:gd name="connsiteY24" fmla="*/ 355634 h 1253876"/>
              <a:gd name="connsiteX25" fmla="*/ 492548 w 1222601"/>
              <a:gd name="connsiteY25" fmla="*/ 34 h 125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2601" h="1253876">
                <a:moveTo>
                  <a:pt x="492548" y="34"/>
                </a:moveTo>
                <a:cubicBezTo>
                  <a:pt x="424163" y="3942"/>
                  <a:pt x="217055" y="334142"/>
                  <a:pt x="172117" y="379080"/>
                </a:cubicBezTo>
                <a:cubicBezTo>
                  <a:pt x="127178" y="424018"/>
                  <a:pt x="232686" y="229936"/>
                  <a:pt x="222917" y="269664"/>
                </a:cubicBezTo>
                <a:cubicBezTo>
                  <a:pt x="213148" y="309392"/>
                  <a:pt x="129783" y="563393"/>
                  <a:pt x="113501" y="617449"/>
                </a:cubicBezTo>
                <a:cubicBezTo>
                  <a:pt x="97219" y="671506"/>
                  <a:pt x="84194" y="569254"/>
                  <a:pt x="125225" y="594003"/>
                </a:cubicBezTo>
                <a:cubicBezTo>
                  <a:pt x="166256" y="618752"/>
                  <a:pt x="371409" y="748356"/>
                  <a:pt x="359686" y="765941"/>
                </a:cubicBezTo>
                <a:cubicBezTo>
                  <a:pt x="347963" y="783526"/>
                  <a:pt x="57491" y="682578"/>
                  <a:pt x="54886" y="699511"/>
                </a:cubicBezTo>
                <a:cubicBezTo>
                  <a:pt x="52281" y="716444"/>
                  <a:pt x="353173" y="854516"/>
                  <a:pt x="344055" y="867541"/>
                </a:cubicBezTo>
                <a:cubicBezTo>
                  <a:pt x="334937" y="880567"/>
                  <a:pt x="-8940" y="746402"/>
                  <a:pt x="178" y="777664"/>
                </a:cubicBezTo>
                <a:cubicBezTo>
                  <a:pt x="9296" y="808926"/>
                  <a:pt x="377271" y="1010173"/>
                  <a:pt x="398763" y="1055111"/>
                </a:cubicBezTo>
                <a:cubicBezTo>
                  <a:pt x="420255" y="1100050"/>
                  <a:pt x="102430" y="1015383"/>
                  <a:pt x="129132" y="1047295"/>
                </a:cubicBezTo>
                <a:cubicBezTo>
                  <a:pt x="155834" y="1079207"/>
                  <a:pt x="526414" y="1221838"/>
                  <a:pt x="558978" y="1246587"/>
                </a:cubicBezTo>
                <a:cubicBezTo>
                  <a:pt x="591542" y="1271336"/>
                  <a:pt x="269158" y="1227700"/>
                  <a:pt x="324517" y="1195787"/>
                </a:cubicBezTo>
                <a:cubicBezTo>
                  <a:pt x="379876" y="1163874"/>
                  <a:pt x="850101" y="1058367"/>
                  <a:pt x="891132" y="1055111"/>
                </a:cubicBezTo>
                <a:cubicBezTo>
                  <a:pt x="932163" y="1051855"/>
                  <a:pt x="515993" y="1189926"/>
                  <a:pt x="570701" y="1176249"/>
                </a:cubicBezTo>
                <a:cubicBezTo>
                  <a:pt x="625409" y="1162572"/>
                  <a:pt x="1176393" y="1004962"/>
                  <a:pt x="1219378" y="973049"/>
                </a:cubicBezTo>
                <a:cubicBezTo>
                  <a:pt x="1262363" y="941136"/>
                  <a:pt x="861824" y="1007567"/>
                  <a:pt x="828609" y="984772"/>
                </a:cubicBezTo>
                <a:cubicBezTo>
                  <a:pt x="795394" y="961977"/>
                  <a:pt x="1057209" y="881218"/>
                  <a:pt x="1020086" y="836280"/>
                </a:cubicBezTo>
                <a:cubicBezTo>
                  <a:pt x="982963" y="791342"/>
                  <a:pt x="641692" y="773757"/>
                  <a:pt x="605871" y="715141"/>
                </a:cubicBezTo>
                <a:cubicBezTo>
                  <a:pt x="570050" y="656525"/>
                  <a:pt x="791486" y="511289"/>
                  <a:pt x="805163" y="484587"/>
                </a:cubicBezTo>
                <a:cubicBezTo>
                  <a:pt x="818840" y="457885"/>
                  <a:pt x="713983" y="584234"/>
                  <a:pt x="687932" y="554926"/>
                </a:cubicBezTo>
                <a:cubicBezTo>
                  <a:pt x="661881" y="525618"/>
                  <a:pt x="657973" y="334141"/>
                  <a:pt x="648855" y="308741"/>
                </a:cubicBezTo>
                <a:cubicBezTo>
                  <a:pt x="639737" y="283341"/>
                  <a:pt x="644297" y="422064"/>
                  <a:pt x="633225" y="402526"/>
                </a:cubicBezTo>
                <a:cubicBezTo>
                  <a:pt x="622153" y="382988"/>
                  <a:pt x="590892" y="199326"/>
                  <a:pt x="582425" y="191511"/>
                </a:cubicBezTo>
                <a:cubicBezTo>
                  <a:pt x="573958" y="183696"/>
                  <a:pt x="594148" y="381034"/>
                  <a:pt x="582425" y="355634"/>
                </a:cubicBezTo>
                <a:cubicBezTo>
                  <a:pt x="570702" y="330234"/>
                  <a:pt x="560933" y="-3874"/>
                  <a:pt x="492548" y="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FC8AC54A-A66F-8229-F60F-6CE1B69A7A9E}"/>
              </a:ext>
            </a:extLst>
          </p:cNvPr>
          <p:cNvSpPr/>
          <p:nvPr/>
        </p:nvSpPr>
        <p:spPr>
          <a:xfrm>
            <a:off x="3422244" y="4722188"/>
            <a:ext cx="1253360" cy="2083529"/>
          </a:xfrm>
          <a:custGeom>
            <a:avLst/>
            <a:gdLst>
              <a:gd name="connsiteX0" fmla="*/ 782326 w 1253360"/>
              <a:gd name="connsiteY0" fmla="*/ 643127 h 2083529"/>
              <a:gd name="connsiteX1" fmla="*/ 602786 w 1253360"/>
              <a:gd name="connsiteY1" fmla="*/ 1294480 h 2083529"/>
              <a:gd name="connsiteX2" fmla="*/ 640364 w 1253360"/>
              <a:gd name="connsiteY2" fmla="*/ 1069012 h 2083529"/>
              <a:gd name="connsiteX3" fmla="*/ 252057 w 1253360"/>
              <a:gd name="connsiteY3" fmla="*/ 1695313 h 2083529"/>
              <a:gd name="connsiteX4" fmla="*/ 402370 w 1253360"/>
              <a:gd name="connsiteY4" fmla="*/ 1490722 h 2083529"/>
              <a:gd name="connsiteX5" fmla="*/ 93394 w 1253360"/>
              <a:gd name="connsiteY5" fmla="*/ 2012639 h 2083529"/>
              <a:gd name="connsiteX6" fmla="*/ 339740 w 1253360"/>
              <a:gd name="connsiteY6" fmla="*/ 1778820 h 2083529"/>
              <a:gd name="connsiteX7" fmla="*/ 22414 w 1253360"/>
              <a:gd name="connsiteY7" fmla="*/ 2075270 h 2083529"/>
              <a:gd name="connsiteX8" fmla="*/ 1082951 w 1253360"/>
              <a:gd name="connsiteY8" fmla="*/ 1382163 h 2083529"/>
              <a:gd name="connsiteX9" fmla="*/ 602786 w 1253360"/>
              <a:gd name="connsiteY9" fmla="*/ 1803872 h 2083529"/>
              <a:gd name="connsiteX10" fmla="*/ 1241614 w 1253360"/>
              <a:gd name="connsiteY10" fmla="*/ 947927 h 2083529"/>
              <a:gd name="connsiteX11" fmla="*/ 1032846 w 1253360"/>
              <a:gd name="connsiteY11" fmla="*/ 1277779 h 2083529"/>
              <a:gd name="connsiteX12" fmla="*/ 1237438 w 1253360"/>
              <a:gd name="connsiteY12" fmla="*/ 496990 h 2083529"/>
              <a:gd name="connsiteX13" fmla="*/ 1204035 w 1253360"/>
              <a:gd name="connsiteY13" fmla="*/ 1006382 h 2083529"/>
              <a:gd name="connsiteX14" fmla="*/ 1241614 w 1253360"/>
              <a:gd name="connsiteY14" fmla="*/ 124 h 2083529"/>
              <a:gd name="connsiteX15" fmla="*/ 986918 w 1253360"/>
              <a:gd name="connsiteY15" fmla="*/ 1081538 h 2083529"/>
              <a:gd name="connsiteX16" fmla="*/ 999444 w 1253360"/>
              <a:gd name="connsiteY16" fmla="*/ 526217 h 2083529"/>
              <a:gd name="connsiteX17" fmla="*/ 874183 w 1253360"/>
              <a:gd name="connsiteY17" fmla="*/ 1319533 h 2083529"/>
              <a:gd name="connsiteX18" fmla="*/ 840781 w 1253360"/>
              <a:gd name="connsiteY18" fmla="*/ 430185 h 2083529"/>
              <a:gd name="connsiteX19" fmla="*/ 803203 w 1253360"/>
              <a:gd name="connsiteY19" fmla="*/ 1336234 h 2083529"/>
              <a:gd name="connsiteX20" fmla="*/ 782326 w 1253360"/>
              <a:gd name="connsiteY20" fmla="*/ 643127 h 208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3360" h="2083529">
                <a:moveTo>
                  <a:pt x="782326" y="643127"/>
                </a:moveTo>
                <a:cubicBezTo>
                  <a:pt x="748923" y="636168"/>
                  <a:pt x="626446" y="1223499"/>
                  <a:pt x="602786" y="1294480"/>
                </a:cubicBezTo>
                <a:cubicBezTo>
                  <a:pt x="579126" y="1365461"/>
                  <a:pt x="698819" y="1002207"/>
                  <a:pt x="640364" y="1069012"/>
                </a:cubicBezTo>
                <a:cubicBezTo>
                  <a:pt x="581909" y="1135817"/>
                  <a:pt x="291723" y="1625028"/>
                  <a:pt x="252057" y="1695313"/>
                </a:cubicBezTo>
                <a:cubicBezTo>
                  <a:pt x="212391" y="1765598"/>
                  <a:pt x="428814" y="1437834"/>
                  <a:pt x="402370" y="1490722"/>
                </a:cubicBezTo>
                <a:cubicBezTo>
                  <a:pt x="375926" y="1543610"/>
                  <a:pt x="103832" y="1964623"/>
                  <a:pt x="93394" y="2012639"/>
                </a:cubicBezTo>
                <a:cubicBezTo>
                  <a:pt x="82956" y="2060655"/>
                  <a:pt x="351570" y="1768382"/>
                  <a:pt x="339740" y="1778820"/>
                </a:cubicBezTo>
                <a:cubicBezTo>
                  <a:pt x="327910" y="1789259"/>
                  <a:pt x="-101454" y="2141379"/>
                  <a:pt x="22414" y="2075270"/>
                </a:cubicBezTo>
                <a:cubicBezTo>
                  <a:pt x="146282" y="2009161"/>
                  <a:pt x="986222" y="1427396"/>
                  <a:pt x="1082951" y="1382163"/>
                </a:cubicBezTo>
                <a:cubicBezTo>
                  <a:pt x="1179680" y="1336930"/>
                  <a:pt x="576342" y="1876245"/>
                  <a:pt x="602786" y="1803872"/>
                </a:cubicBezTo>
                <a:cubicBezTo>
                  <a:pt x="629230" y="1731499"/>
                  <a:pt x="1169937" y="1035609"/>
                  <a:pt x="1241614" y="947927"/>
                </a:cubicBezTo>
                <a:cubicBezTo>
                  <a:pt x="1313291" y="860245"/>
                  <a:pt x="1033542" y="1352935"/>
                  <a:pt x="1032846" y="1277779"/>
                </a:cubicBezTo>
                <a:cubicBezTo>
                  <a:pt x="1032150" y="1202623"/>
                  <a:pt x="1208907" y="542223"/>
                  <a:pt x="1237438" y="496990"/>
                </a:cubicBezTo>
                <a:cubicBezTo>
                  <a:pt x="1265970" y="451757"/>
                  <a:pt x="1203339" y="1089193"/>
                  <a:pt x="1204035" y="1006382"/>
                </a:cubicBezTo>
                <a:cubicBezTo>
                  <a:pt x="1204731" y="923571"/>
                  <a:pt x="1277800" y="-12402"/>
                  <a:pt x="1241614" y="124"/>
                </a:cubicBezTo>
                <a:cubicBezTo>
                  <a:pt x="1205428" y="12650"/>
                  <a:pt x="1027280" y="993856"/>
                  <a:pt x="986918" y="1081538"/>
                </a:cubicBezTo>
                <a:cubicBezTo>
                  <a:pt x="946556" y="1169220"/>
                  <a:pt x="1018233" y="486551"/>
                  <a:pt x="999444" y="526217"/>
                </a:cubicBezTo>
                <a:cubicBezTo>
                  <a:pt x="980655" y="565883"/>
                  <a:pt x="900627" y="1335538"/>
                  <a:pt x="874183" y="1319533"/>
                </a:cubicBezTo>
                <a:cubicBezTo>
                  <a:pt x="847739" y="1303528"/>
                  <a:pt x="852611" y="427401"/>
                  <a:pt x="840781" y="430185"/>
                </a:cubicBezTo>
                <a:cubicBezTo>
                  <a:pt x="828951" y="432968"/>
                  <a:pt x="812945" y="1295873"/>
                  <a:pt x="803203" y="1336234"/>
                </a:cubicBezTo>
                <a:cubicBezTo>
                  <a:pt x="793461" y="1376595"/>
                  <a:pt x="815729" y="650086"/>
                  <a:pt x="782326" y="6431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B5EC2D3A-C6B1-9207-DB3C-ED474D87CDC5}"/>
              </a:ext>
            </a:extLst>
          </p:cNvPr>
          <p:cNvSpPr/>
          <p:nvPr/>
        </p:nvSpPr>
        <p:spPr>
          <a:xfrm>
            <a:off x="3210659" y="3800967"/>
            <a:ext cx="1120084" cy="1516169"/>
          </a:xfrm>
          <a:custGeom>
            <a:avLst/>
            <a:gdLst>
              <a:gd name="connsiteX0" fmla="*/ 496490 w 1120084"/>
              <a:gd name="connsiteY0" fmla="*/ 72846 h 1516169"/>
              <a:gd name="connsiteX1" fmla="*/ 1091075 w 1120084"/>
              <a:gd name="connsiteY1" fmla="*/ 487254 h 1516169"/>
              <a:gd name="connsiteX2" fmla="*/ 1019004 w 1120084"/>
              <a:gd name="connsiteY2" fmla="*/ 379147 h 1516169"/>
              <a:gd name="connsiteX3" fmla="*/ 942429 w 1120084"/>
              <a:gd name="connsiteY3" fmla="*/ 874635 h 1516169"/>
              <a:gd name="connsiteX4" fmla="*/ 1037022 w 1120084"/>
              <a:gd name="connsiteY4" fmla="*/ 1491742 h 1516169"/>
              <a:gd name="connsiteX5" fmla="*/ 1005491 w 1120084"/>
              <a:gd name="connsiteY5" fmla="*/ 1293547 h 1516169"/>
              <a:gd name="connsiteX6" fmla="*/ 469463 w 1120084"/>
              <a:gd name="connsiteY6" fmla="*/ 388156 h 1516169"/>
              <a:gd name="connsiteX7" fmla="*/ 892880 w 1120084"/>
              <a:gd name="connsiteY7" fmla="*/ 856617 h 1516169"/>
              <a:gd name="connsiteX8" fmla="*/ 649641 w 1120084"/>
              <a:gd name="connsiteY8" fmla="*/ 680944 h 1516169"/>
              <a:gd name="connsiteX9" fmla="*/ 1002 w 1120084"/>
              <a:gd name="connsiteY9" fmla="*/ 775 h 1516169"/>
              <a:gd name="connsiteX10" fmla="*/ 811800 w 1120084"/>
              <a:gd name="connsiteY10" fmla="*/ 536802 h 1516169"/>
              <a:gd name="connsiteX11" fmla="*/ 496490 w 1120084"/>
              <a:gd name="connsiteY11" fmla="*/ 72846 h 151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0084" h="1516169">
                <a:moveTo>
                  <a:pt x="496490" y="72846"/>
                </a:moveTo>
                <a:cubicBezTo>
                  <a:pt x="543036" y="64588"/>
                  <a:pt x="1003989" y="436204"/>
                  <a:pt x="1091075" y="487254"/>
                </a:cubicBezTo>
                <a:cubicBezTo>
                  <a:pt x="1178161" y="538304"/>
                  <a:pt x="1043778" y="314584"/>
                  <a:pt x="1019004" y="379147"/>
                </a:cubicBezTo>
                <a:cubicBezTo>
                  <a:pt x="994230" y="443710"/>
                  <a:pt x="939426" y="689203"/>
                  <a:pt x="942429" y="874635"/>
                </a:cubicBezTo>
                <a:cubicBezTo>
                  <a:pt x="945432" y="1060067"/>
                  <a:pt x="1026512" y="1421923"/>
                  <a:pt x="1037022" y="1491742"/>
                </a:cubicBezTo>
                <a:cubicBezTo>
                  <a:pt x="1047532" y="1561561"/>
                  <a:pt x="1100084" y="1477478"/>
                  <a:pt x="1005491" y="1293547"/>
                </a:cubicBezTo>
                <a:cubicBezTo>
                  <a:pt x="910898" y="1109616"/>
                  <a:pt x="488231" y="460978"/>
                  <a:pt x="469463" y="388156"/>
                </a:cubicBezTo>
                <a:cubicBezTo>
                  <a:pt x="450695" y="315334"/>
                  <a:pt x="862850" y="807819"/>
                  <a:pt x="892880" y="856617"/>
                </a:cubicBezTo>
                <a:cubicBezTo>
                  <a:pt x="922910" y="905415"/>
                  <a:pt x="798287" y="823584"/>
                  <a:pt x="649641" y="680944"/>
                </a:cubicBezTo>
                <a:cubicBezTo>
                  <a:pt x="500995" y="538304"/>
                  <a:pt x="-26024" y="24799"/>
                  <a:pt x="1002" y="775"/>
                </a:cubicBezTo>
                <a:cubicBezTo>
                  <a:pt x="28028" y="-23249"/>
                  <a:pt x="727717" y="518784"/>
                  <a:pt x="811800" y="536802"/>
                </a:cubicBezTo>
                <a:cubicBezTo>
                  <a:pt x="895883" y="554820"/>
                  <a:pt x="449944" y="81104"/>
                  <a:pt x="496490" y="728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3A1AD9F-452C-D068-D613-08EB5AD152C2}"/>
              </a:ext>
            </a:extLst>
          </p:cNvPr>
          <p:cNvSpPr/>
          <p:nvPr/>
        </p:nvSpPr>
        <p:spPr>
          <a:xfrm>
            <a:off x="3535613" y="3422847"/>
            <a:ext cx="722298" cy="1263484"/>
          </a:xfrm>
          <a:custGeom>
            <a:avLst/>
            <a:gdLst>
              <a:gd name="connsiteX0" fmla="*/ 58925 w 722298"/>
              <a:gd name="connsiteY0" fmla="*/ 135655 h 1263484"/>
              <a:gd name="connsiteX1" fmla="*/ 367 w 722298"/>
              <a:gd name="connsiteY1" fmla="*/ 685196 h 1263484"/>
              <a:gd name="connsiteX2" fmla="*/ 72438 w 722298"/>
              <a:gd name="connsiteY2" fmla="*/ 437453 h 1263484"/>
              <a:gd name="connsiteX3" fmla="*/ 315678 w 722298"/>
              <a:gd name="connsiteY3" fmla="*/ 928436 h 1263484"/>
              <a:gd name="connsiteX4" fmla="*/ 338200 w 722298"/>
              <a:gd name="connsiteY4" fmla="*/ 640152 h 1263484"/>
              <a:gd name="connsiteX5" fmla="*/ 437297 w 722298"/>
              <a:gd name="connsiteY5" fmla="*/ 1261764 h 1263484"/>
              <a:gd name="connsiteX6" fmla="*/ 563421 w 722298"/>
              <a:gd name="connsiteY6" fmla="*/ 838347 h 1263484"/>
              <a:gd name="connsiteX7" fmla="*/ 703059 w 722298"/>
              <a:gd name="connsiteY7" fmla="*/ 1243746 h 1263484"/>
              <a:gd name="connsiteX8" fmla="*/ 658015 w 722298"/>
              <a:gd name="connsiteY8" fmla="*/ 703214 h 1263484"/>
              <a:gd name="connsiteX9" fmla="*/ 130996 w 722298"/>
              <a:gd name="connsiteY9" fmla="*/ 522 h 1263484"/>
              <a:gd name="connsiteX10" fmla="*/ 324687 w 722298"/>
              <a:gd name="connsiteY10" fmla="*/ 581594 h 1263484"/>
              <a:gd name="connsiteX11" fmla="*/ 58925 w 722298"/>
              <a:gd name="connsiteY11" fmla="*/ 135655 h 126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2298" h="1263484">
                <a:moveTo>
                  <a:pt x="58925" y="135655"/>
                </a:moveTo>
                <a:cubicBezTo>
                  <a:pt x="4872" y="152922"/>
                  <a:pt x="-1885" y="634896"/>
                  <a:pt x="367" y="685196"/>
                </a:cubicBezTo>
                <a:cubicBezTo>
                  <a:pt x="2619" y="735496"/>
                  <a:pt x="19886" y="396913"/>
                  <a:pt x="72438" y="437453"/>
                </a:cubicBezTo>
                <a:cubicBezTo>
                  <a:pt x="124990" y="477993"/>
                  <a:pt x="271384" y="894653"/>
                  <a:pt x="315678" y="928436"/>
                </a:cubicBezTo>
                <a:cubicBezTo>
                  <a:pt x="359972" y="962219"/>
                  <a:pt x="317930" y="584597"/>
                  <a:pt x="338200" y="640152"/>
                </a:cubicBezTo>
                <a:cubicBezTo>
                  <a:pt x="358470" y="695707"/>
                  <a:pt x="399760" y="1228732"/>
                  <a:pt x="437297" y="1261764"/>
                </a:cubicBezTo>
                <a:cubicBezTo>
                  <a:pt x="474834" y="1294797"/>
                  <a:pt x="519127" y="841350"/>
                  <a:pt x="563421" y="838347"/>
                </a:cubicBezTo>
                <a:cubicBezTo>
                  <a:pt x="607715" y="835344"/>
                  <a:pt x="687293" y="1266268"/>
                  <a:pt x="703059" y="1243746"/>
                </a:cubicBezTo>
                <a:cubicBezTo>
                  <a:pt x="718825" y="1221224"/>
                  <a:pt x="753359" y="910418"/>
                  <a:pt x="658015" y="703214"/>
                </a:cubicBezTo>
                <a:cubicBezTo>
                  <a:pt x="562671" y="496010"/>
                  <a:pt x="186551" y="20792"/>
                  <a:pt x="130996" y="522"/>
                </a:cubicBezTo>
                <a:cubicBezTo>
                  <a:pt x="75441" y="-19748"/>
                  <a:pt x="334447" y="556820"/>
                  <a:pt x="324687" y="581594"/>
                </a:cubicBezTo>
                <a:cubicBezTo>
                  <a:pt x="314927" y="606368"/>
                  <a:pt x="112978" y="118388"/>
                  <a:pt x="58925" y="1356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B7A6B51E-1763-F881-B9DE-275BBC7C018A}"/>
              </a:ext>
            </a:extLst>
          </p:cNvPr>
          <p:cNvSpPr/>
          <p:nvPr/>
        </p:nvSpPr>
        <p:spPr>
          <a:xfrm>
            <a:off x="2988768" y="2924232"/>
            <a:ext cx="879995" cy="928632"/>
          </a:xfrm>
          <a:custGeom>
            <a:avLst/>
            <a:gdLst>
              <a:gd name="connsiteX0" fmla="*/ 421458 w 879995"/>
              <a:gd name="connsiteY0" fmla="*/ 53090 h 928632"/>
              <a:gd name="connsiteX1" fmla="*/ 708589 w 879995"/>
              <a:gd name="connsiteY1" fmla="*/ 481577 h 928632"/>
              <a:gd name="connsiteX2" fmla="*/ 611406 w 879995"/>
              <a:gd name="connsiteY2" fmla="*/ 326968 h 928632"/>
              <a:gd name="connsiteX3" fmla="*/ 876449 w 879995"/>
              <a:gd name="connsiteY3" fmla="*/ 914481 h 928632"/>
              <a:gd name="connsiteX4" fmla="*/ 735093 w 879995"/>
              <a:gd name="connsiteY4" fmla="*/ 706864 h 928632"/>
              <a:gd name="connsiteX5" fmla="*/ 337528 w 879995"/>
              <a:gd name="connsiteY5" fmla="*/ 269542 h 928632"/>
              <a:gd name="connsiteX6" fmla="*/ 682084 w 879995"/>
              <a:gd name="connsiteY6" fmla="*/ 631768 h 928632"/>
              <a:gd name="connsiteX7" fmla="*/ 1806 w 879995"/>
              <a:gd name="connsiteY7" fmla="*/ 81 h 928632"/>
              <a:gd name="connsiteX8" fmla="*/ 478884 w 879995"/>
              <a:gd name="connsiteY8" fmla="*/ 680359 h 928632"/>
              <a:gd name="connsiteX9" fmla="*/ 350780 w 879995"/>
              <a:gd name="connsiteY9" fmla="*/ 172359 h 928632"/>
              <a:gd name="connsiteX10" fmla="*/ 470049 w 879995"/>
              <a:gd name="connsiteY10" fmla="*/ 296046 h 928632"/>
              <a:gd name="connsiteX11" fmla="*/ 421458 w 879995"/>
              <a:gd name="connsiteY11" fmla="*/ 53090 h 92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9995" h="928632">
                <a:moveTo>
                  <a:pt x="421458" y="53090"/>
                </a:moveTo>
                <a:cubicBezTo>
                  <a:pt x="461215" y="84012"/>
                  <a:pt x="676931" y="435931"/>
                  <a:pt x="708589" y="481577"/>
                </a:cubicBezTo>
                <a:cubicBezTo>
                  <a:pt x="740247" y="527223"/>
                  <a:pt x="583429" y="254817"/>
                  <a:pt x="611406" y="326968"/>
                </a:cubicBezTo>
                <a:cubicBezTo>
                  <a:pt x="639383" y="399119"/>
                  <a:pt x="855835" y="851165"/>
                  <a:pt x="876449" y="914481"/>
                </a:cubicBezTo>
                <a:cubicBezTo>
                  <a:pt x="897063" y="977797"/>
                  <a:pt x="824913" y="814354"/>
                  <a:pt x="735093" y="706864"/>
                </a:cubicBezTo>
                <a:cubicBezTo>
                  <a:pt x="645273" y="599374"/>
                  <a:pt x="346363" y="282058"/>
                  <a:pt x="337528" y="269542"/>
                </a:cubicBezTo>
                <a:cubicBezTo>
                  <a:pt x="328693" y="257026"/>
                  <a:pt x="738038" y="676678"/>
                  <a:pt x="682084" y="631768"/>
                </a:cubicBezTo>
                <a:cubicBezTo>
                  <a:pt x="626130" y="586858"/>
                  <a:pt x="35673" y="-8018"/>
                  <a:pt x="1806" y="81"/>
                </a:cubicBezTo>
                <a:cubicBezTo>
                  <a:pt x="-32061" y="8180"/>
                  <a:pt x="420722" y="651646"/>
                  <a:pt x="478884" y="680359"/>
                </a:cubicBezTo>
                <a:cubicBezTo>
                  <a:pt x="537046" y="709072"/>
                  <a:pt x="352252" y="236411"/>
                  <a:pt x="350780" y="172359"/>
                </a:cubicBezTo>
                <a:cubicBezTo>
                  <a:pt x="349308" y="108307"/>
                  <a:pt x="454588" y="310771"/>
                  <a:pt x="470049" y="296046"/>
                </a:cubicBezTo>
                <a:cubicBezTo>
                  <a:pt x="485510" y="281321"/>
                  <a:pt x="381701" y="22168"/>
                  <a:pt x="421458" y="530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042BB71E-7A2F-724B-3B91-1E5EDBBB70A8}"/>
              </a:ext>
            </a:extLst>
          </p:cNvPr>
          <p:cNvSpPr/>
          <p:nvPr/>
        </p:nvSpPr>
        <p:spPr>
          <a:xfrm>
            <a:off x="2418763" y="2826923"/>
            <a:ext cx="890872" cy="664608"/>
          </a:xfrm>
          <a:custGeom>
            <a:avLst/>
            <a:gdLst>
              <a:gd name="connsiteX0" fmla="*/ 373028 w 890872"/>
              <a:gd name="connsiteY0" fmla="*/ 207 h 664608"/>
              <a:gd name="connsiteX1" fmla="*/ 863359 w 890872"/>
              <a:gd name="connsiteY1" fmla="*/ 207825 h 664608"/>
              <a:gd name="connsiteX2" fmla="*/ 810350 w 890872"/>
              <a:gd name="connsiteY2" fmla="*/ 141564 h 664608"/>
              <a:gd name="connsiteX3" fmla="*/ 876611 w 890872"/>
              <a:gd name="connsiteY3" fmla="*/ 556799 h 664608"/>
              <a:gd name="connsiteX4" fmla="*/ 797098 w 890872"/>
              <a:gd name="connsiteY4" fmla="*/ 424277 h 664608"/>
              <a:gd name="connsiteX5" fmla="*/ 664576 w 890872"/>
              <a:gd name="connsiteY5" fmla="*/ 388938 h 664608"/>
              <a:gd name="connsiteX6" fmla="*/ 876611 w 890872"/>
              <a:gd name="connsiteY6" fmla="*/ 662816 h 664608"/>
              <a:gd name="connsiteX7" fmla="*/ 187498 w 890872"/>
              <a:gd name="connsiteY7" fmla="*/ 234329 h 664608"/>
              <a:gd name="connsiteX8" fmla="*/ 668994 w 890872"/>
              <a:gd name="connsiteY8" fmla="*/ 415442 h 664608"/>
              <a:gd name="connsiteX9" fmla="*/ 24054 w 890872"/>
              <a:gd name="connsiteY9" fmla="*/ 185738 h 664608"/>
              <a:gd name="connsiteX10" fmla="*/ 386280 w 890872"/>
              <a:gd name="connsiteY10" fmla="*/ 141564 h 664608"/>
              <a:gd name="connsiteX11" fmla="*/ 1967 w 890872"/>
              <a:gd name="connsiteY11" fmla="*/ 150399 h 664608"/>
              <a:gd name="connsiteX12" fmla="*/ 589480 w 890872"/>
              <a:gd name="connsiteY12" fmla="*/ 168068 h 664608"/>
              <a:gd name="connsiteX13" fmla="*/ 373028 w 890872"/>
              <a:gd name="connsiteY13" fmla="*/ 207 h 66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872" h="664608">
                <a:moveTo>
                  <a:pt x="373028" y="207"/>
                </a:moveTo>
                <a:cubicBezTo>
                  <a:pt x="418674" y="6833"/>
                  <a:pt x="790472" y="184266"/>
                  <a:pt x="863359" y="207825"/>
                </a:cubicBezTo>
                <a:cubicBezTo>
                  <a:pt x="936246" y="231384"/>
                  <a:pt x="808141" y="83402"/>
                  <a:pt x="810350" y="141564"/>
                </a:cubicBezTo>
                <a:cubicBezTo>
                  <a:pt x="812559" y="199726"/>
                  <a:pt x="878820" y="509680"/>
                  <a:pt x="876611" y="556799"/>
                </a:cubicBezTo>
                <a:cubicBezTo>
                  <a:pt x="874402" y="603918"/>
                  <a:pt x="832437" y="452254"/>
                  <a:pt x="797098" y="424277"/>
                </a:cubicBezTo>
                <a:cubicBezTo>
                  <a:pt x="761759" y="396300"/>
                  <a:pt x="651324" y="349182"/>
                  <a:pt x="664576" y="388938"/>
                </a:cubicBezTo>
                <a:cubicBezTo>
                  <a:pt x="677828" y="428694"/>
                  <a:pt x="956124" y="688584"/>
                  <a:pt x="876611" y="662816"/>
                </a:cubicBezTo>
                <a:cubicBezTo>
                  <a:pt x="797098" y="637048"/>
                  <a:pt x="222101" y="275558"/>
                  <a:pt x="187498" y="234329"/>
                </a:cubicBezTo>
                <a:cubicBezTo>
                  <a:pt x="152895" y="193100"/>
                  <a:pt x="696235" y="423540"/>
                  <a:pt x="668994" y="415442"/>
                </a:cubicBezTo>
                <a:cubicBezTo>
                  <a:pt x="641753" y="407344"/>
                  <a:pt x="71173" y="231384"/>
                  <a:pt x="24054" y="185738"/>
                </a:cubicBezTo>
                <a:cubicBezTo>
                  <a:pt x="-23065" y="140092"/>
                  <a:pt x="389961" y="147454"/>
                  <a:pt x="386280" y="141564"/>
                </a:cubicBezTo>
                <a:cubicBezTo>
                  <a:pt x="382599" y="135674"/>
                  <a:pt x="-31900" y="145982"/>
                  <a:pt x="1967" y="150399"/>
                </a:cubicBezTo>
                <a:cubicBezTo>
                  <a:pt x="35834" y="154816"/>
                  <a:pt x="522483" y="188682"/>
                  <a:pt x="589480" y="168068"/>
                </a:cubicBezTo>
                <a:cubicBezTo>
                  <a:pt x="656477" y="147454"/>
                  <a:pt x="327382" y="-6419"/>
                  <a:pt x="373028" y="2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3452302-69E4-F5A1-6269-32616839F3E0}"/>
              </a:ext>
            </a:extLst>
          </p:cNvPr>
          <p:cNvSpPr/>
          <p:nvPr/>
        </p:nvSpPr>
        <p:spPr>
          <a:xfrm>
            <a:off x="1602248" y="2825766"/>
            <a:ext cx="1105819" cy="1358533"/>
          </a:xfrm>
          <a:custGeom>
            <a:avLst/>
            <a:gdLst>
              <a:gd name="connsiteX0" fmla="*/ 1105613 w 1105819"/>
              <a:gd name="connsiteY0" fmla="*/ 89712 h 1358533"/>
              <a:gd name="connsiteX1" fmla="*/ 451839 w 1105819"/>
              <a:gd name="connsiteY1" fmla="*/ 438686 h 1358533"/>
              <a:gd name="connsiteX2" fmla="*/ 743387 w 1105819"/>
              <a:gd name="connsiteY2" fmla="*/ 248738 h 1358533"/>
              <a:gd name="connsiteX3" fmla="*/ 248639 w 1105819"/>
              <a:gd name="connsiteY3" fmla="*/ 681643 h 1358533"/>
              <a:gd name="connsiteX4" fmla="*/ 473926 w 1105819"/>
              <a:gd name="connsiteY4" fmla="*/ 588877 h 1358533"/>
              <a:gd name="connsiteX5" fmla="*/ 138204 w 1105819"/>
              <a:gd name="connsiteY5" fmla="*/ 1021782 h 1358533"/>
              <a:gd name="connsiteX6" fmla="*/ 407665 w 1105819"/>
              <a:gd name="connsiteY6" fmla="*/ 783243 h 1358533"/>
              <a:gd name="connsiteX7" fmla="*/ 27769 w 1105819"/>
              <a:gd name="connsiteY7" fmla="*/ 1255904 h 1358533"/>
              <a:gd name="connsiteX8" fmla="*/ 102865 w 1105819"/>
              <a:gd name="connsiteY8" fmla="*/ 999695 h 1358533"/>
              <a:gd name="connsiteX9" fmla="*/ 10100 w 1105819"/>
              <a:gd name="connsiteY9" fmla="*/ 1353086 h 1358533"/>
              <a:gd name="connsiteX10" fmla="*/ 58691 w 1105819"/>
              <a:gd name="connsiteY10" fmla="*/ 663973 h 1358533"/>
              <a:gd name="connsiteX11" fmla="*/ 5682 w 1105819"/>
              <a:gd name="connsiteY11" fmla="*/ 977608 h 1358533"/>
              <a:gd name="connsiteX12" fmla="*/ 222135 w 1105819"/>
              <a:gd name="connsiteY12" fmla="*/ 133886 h 1358533"/>
              <a:gd name="connsiteX13" fmla="*/ 186795 w 1105819"/>
              <a:gd name="connsiteY13" fmla="*/ 633051 h 1358533"/>
              <a:gd name="connsiteX14" fmla="*/ 535769 w 1105819"/>
              <a:gd name="connsiteY14" fmla="*/ 98547 h 1358533"/>
              <a:gd name="connsiteX15" fmla="*/ 328152 w 1105819"/>
              <a:gd name="connsiteY15" fmla="*/ 332669 h 1358533"/>
              <a:gd name="connsiteX16" fmla="*/ 880326 w 1105819"/>
              <a:gd name="connsiteY16" fmla="*/ 5782 h 1358533"/>
              <a:gd name="connsiteX17" fmla="*/ 526935 w 1105819"/>
              <a:gd name="connsiteY17" fmla="*/ 120634 h 1358533"/>
              <a:gd name="connsiteX18" fmla="*/ 1105613 w 1105819"/>
              <a:gd name="connsiteY18" fmla="*/ 89712 h 135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5819" h="1358533">
                <a:moveTo>
                  <a:pt x="1105613" y="89712"/>
                </a:moveTo>
                <a:cubicBezTo>
                  <a:pt x="1093097" y="142721"/>
                  <a:pt x="512210" y="412182"/>
                  <a:pt x="451839" y="438686"/>
                </a:cubicBezTo>
                <a:cubicBezTo>
                  <a:pt x="391468" y="465190"/>
                  <a:pt x="777254" y="208245"/>
                  <a:pt x="743387" y="248738"/>
                </a:cubicBezTo>
                <a:cubicBezTo>
                  <a:pt x="709520" y="289231"/>
                  <a:pt x="293549" y="624953"/>
                  <a:pt x="248639" y="681643"/>
                </a:cubicBezTo>
                <a:cubicBezTo>
                  <a:pt x="203729" y="738333"/>
                  <a:pt x="492332" y="532187"/>
                  <a:pt x="473926" y="588877"/>
                </a:cubicBezTo>
                <a:cubicBezTo>
                  <a:pt x="455520" y="645567"/>
                  <a:pt x="149247" y="989388"/>
                  <a:pt x="138204" y="1021782"/>
                </a:cubicBezTo>
                <a:cubicBezTo>
                  <a:pt x="127160" y="1054176"/>
                  <a:pt x="426071" y="744223"/>
                  <a:pt x="407665" y="783243"/>
                </a:cubicBezTo>
                <a:cubicBezTo>
                  <a:pt x="389259" y="822263"/>
                  <a:pt x="78569" y="1219829"/>
                  <a:pt x="27769" y="1255904"/>
                </a:cubicBezTo>
                <a:cubicBezTo>
                  <a:pt x="-23031" y="1291979"/>
                  <a:pt x="105810" y="983498"/>
                  <a:pt x="102865" y="999695"/>
                </a:cubicBezTo>
                <a:cubicBezTo>
                  <a:pt x="99920" y="1015892"/>
                  <a:pt x="17462" y="1409040"/>
                  <a:pt x="10100" y="1353086"/>
                </a:cubicBezTo>
                <a:cubicBezTo>
                  <a:pt x="2738" y="1297132"/>
                  <a:pt x="59427" y="726553"/>
                  <a:pt x="58691" y="663973"/>
                </a:cubicBezTo>
                <a:cubicBezTo>
                  <a:pt x="57955" y="601393"/>
                  <a:pt x="-21559" y="1065956"/>
                  <a:pt x="5682" y="977608"/>
                </a:cubicBezTo>
                <a:cubicBezTo>
                  <a:pt x="32923" y="889260"/>
                  <a:pt x="191950" y="191312"/>
                  <a:pt x="222135" y="133886"/>
                </a:cubicBezTo>
                <a:cubicBezTo>
                  <a:pt x="252320" y="76460"/>
                  <a:pt x="134523" y="638941"/>
                  <a:pt x="186795" y="633051"/>
                </a:cubicBezTo>
                <a:cubicBezTo>
                  <a:pt x="239067" y="627161"/>
                  <a:pt x="512209" y="148611"/>
                  <a:pt x="535769" y="98547"/>
                </a:cubicBezTo>
                <a:cubicBezTo>
                  <a:pt x="559329" y="48483"/>
                  <a:pt x="270726" y="348130"/>
                  <a:pt x="328152" y="332669"/>
                </a:cubicBezTo>
                <a:cubicBezTo>
                  <a:pt x="385578" y="317208"/>
                  <a:pt x="847196" y="41121"/>
                  <a:pt x="880326" y="5782"/>
                </a:cubicBezTo>
                <a:cubicBezTo>
                  <a:pt x="913456" y="-29557"/>
                  <a:pt x="495277" y="108118"/>
                  <a:pt x="526935" y="120634"/>
                </a:cubicBezTo>
                <a:cubicBezTo>
                  <a:pt x="558593" y="133150"/>
                  <a:pt x="1118129" y="36703"/>
                  <a:pt x="1105613" y="897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CB9D36ED-0DE0-1FAE-3896-CF71A3B218B7}"/>
              </a:ext>
            </a:extLst>
          </p:cNvPr>
          <p:cNvSpPr/>
          <p:nvPr/>
        </p:nvSpPr>
        <p:spPr>
          <a:xfrm>
            <a:off x="3991356" y="4934803"/>
            <a:ext cx="1900817" cy="1798044"/>
          </a:xfrm>
          <a:custGeom>
            <a:avLst/>
            <a:gdLst>
              <a:gd name="connsiteX0" fmla="*/ 549268 w 1900817"/>
              <a:gd name="connsiteY0" fmla="*/ 919150 h 1798044"/>
              <a:gd name="connsiteX1" fmla="*/ 1338162 w 1900817"/>
              <a:gd name="connsiteY1" fmla="*/ 529185 h 1798044"/>
              <a:gd name="connsiteX2" fmla="*/ 916820 w 1900817"/>
              <a:gd name="connsiteY2" fmla="*/ 829503 h 1798044"/>
              <a:gd name="connsiteX3" fmla="*/ 1876044 w 1900817"/>
              <a:gd name="connsiteY3" fmla="*/ 9232 h 1798044"/>
              <a:gd name="connsiteX4" fmla="*/ 1629515 w 1900817"/>
              <a:gd name="connsiteY4" fmla="*/ 376785 h 1798044"/>
              <a:gd name="connsiteX5" fmla="*/ 1759503 w 1900817"/>
              <a:gd name="connsiteY5" fmla="*/ 201973 h 1798044"/>
              <a:gd name="connsiteX6" fmla="*/ 1678820 w 1900817"/>
              <a:gd name="connsiteY6" fmla="*/ 1062585 h 1798044"/>
              <a:gd name="connsiteX7" fmla="*/ 1598138 w 1900817"/>
              <a:gd name="connsiteY7" fmla="*/ 1013279 h 1798044"/>
              <a:gd name="connsiteX8" fmla="*/ 1683303 w 1900817"/>
              <a:gd name="connsiteY8" fmla="*/ 1533232 h 1798044"/>
              <a:gd name="connsiteX9" fmla="*/ 1463668 w 1900817"/>
              <a:gd name="connsiteY9" fmla="*/ 968456 h 1798044"/>
              <a:gd name="connsiteX10" fmla="*/ 1665373 w 1900817"/>
              <a:gd name="connsiteY10" fmla="*/ 1578056 h 1798044"/>
              <a:gd name="connsiteX11" fmla="*/ 1100597 w 1900817"/>
              <a:gd name="connsiteY11" fmla="*/ 1232915 h 1798044"/>
              <a:gd name="connsiteX12" fmla="*/ 1441256 w 1900817"/>
              <a:gd name="connsiteY12" fmla="*/ 1394279 h 1798044"/>
              <a:gd name="connsiteX13" fmla="*/ 809244 w 1900817"/>
              <a:gd name="connsiteY13" fmla="*/ 1053621 h 1798044"/>
              <a:gd name="connsiteX14" fmla="*/ 2420 w 1900817"/>
              <a:gd name="connsiteY14" fmla="*/ 1797691 h 1798044"/>
              <a:gd name="connsiteX15" fmla="*/ 558232 w 1900817"/>
              <a:gd name="connsiteY15" fmla="*/ 1152232 h 1798044"/>
              <a:gd name="connsiteX16" fmla="*/ 508926 w 1900817"/>
              <a:gd name="connsiteY16" fmla="*/ 1197056 h 1798044"/>
              <a:gd name="connsiteX17" fmla="*/ 549268 w 1900817"/>
              <a:gd name="connsiteY17" fmla="*/ 919150 h 179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00817" h="1798044">
                <a:moveTo>
                  <a:pt x="549268" y="919150"/>
                </a:moveTo>
                <a:cubicBezTo>
                  <a:pt x="687474" y="807838"/>
                  <a:pt x="1276903" y="544126"/>
                  <a:pt x="1338162" y="529185"/>
                </a:cubicBezTo>
                <a:cubicBezTo>
                  <a:pt x="1399421" y="514244"/>
                  <a:pt x="827173" y="916162"/>
                  <a:pt x="916820" y="829503"/>
                </a:cubicBezTo>
                <a:cubicBezTo>
                  <a:pt x="1006467" y="742844"/>
                  <a:pt x="1757262" y="84685"/>
                  <a:pt x="1876044" y="9232"/>
                </a:cubicBezTo>
                <a:cubicBezTo>
                  <a:pt x="1994826" y="-66221"/>
                  <a:pt x="1648938" y="344662"/>
                  <a:pt x="1629515" y="376785"/>
                </a:cubicBezTo>
                <a:cubicBezTo>
                  <a:pt x="1610092" y="408908"/>
                  <a:pt x="1751285" y="87673"/>
                  <a:pt x="1759503" y="201973"/>
                </a:cubicBezTo>
                <a:cubicBezTo>
                  <a:pt x="1767721" y="316273"/>
                  <a:pt x="1705714" y="927367"/>
                  <a:pt x="1678820" y="1062585"/>
                </a:cubicBezTo>
                <a:cubicBezTo>
                  <a:pt x="1651926" y="1197803"/>
                  <a:pt x="1597391" y="934838"/>
                  <a:pt x="1598138" y="1013279"/>
                </a:cubicBezTo>
                <a:cubicBezTo>
                  <a:pt x="1598885" y="1091720"/>
                  <a:pt x="1705715" y="1540703"/>
                  <a:pt x="1683303" y="1533232"/>
                </a:cubicBezTo>
                <a:cubicBezTo>
                  <a:pt x="1660891" y="1525762"/>
                  <a:pt x="1466656" y="960985"/>
                  <a:pt x="1463668" y="968456"/>
                </a:cubicBezTo>
                <a:cubicBezTo>
                  <a:pt x="1460680" y="975927"/>
                  <a:pt x="1725885" y="1533980"/>
                  <a:pt x="1665373" y="1578056"/>
                </a:cubicBezTo>
                <a:cubicBezTo>
                  <a:pt x="1604861" y="1622133"/>
                  <a:pt x="1137950" y="1263544"/>
                  <a:pt x="1100597" y="1232915"/>
                </a:cubicBezTo>
                <a:cubicBezTo>
                  <a:pt x="1063244" y="1202286"/>
                  <a:pt x="1489815" y="1424161"/>
                  <a:pt x="1441256" y="1394279"/>
                </a:cubicBezTo>
                <a:cubicBezTo>
                  <a:pt x="1392697" y="1364397"/>
                  <a:pt x="1049050" y="986386"/>
                  <a:pt x="809244" y="1053621"/>
                </a:cubicBezTo>
                <a:cubicBezTo>
                  <a:pt x="569438" y="1120856"/>
                  <a:pt x="44255" y="1781256"/>
                  <a:pt x="2420" y="1797691"/>
                </a:cubicBezTo>
                <a:cubicBezTo>
                  <a:pt x="-39415" y="1814126"/>
                  <a:pt x="473814" y="1252338"/>
                  <a:pt x="558232" y="1152232"/>
                </a:cubicBezTo>
                <a:cubicBezTo>
                  <a:pt x="642650" y="1052126"/>
                  <a:pt x="503697" y="1235903"/>
                  <a:pt x="508926" y="1197056"/>
                </a:cubicBezTo>
                <a:cubicBezTo>
                  <a:pt x="514155" y="1158209"/>
                  <a:pt x="411062" y="1030462"/>
                  <a:pt x="549268" y="9191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B823E757-89ED-5505-9A12-D51459535F31}"/>
              </a:ext>
            </a:extLst>
          </p:cNvPr>
          <p:cNvSpPr/>
          <p:nvPr/>
        </p:nvSpPr>
        <p:spPr>
          <a:xfrm>
            <a:off x="3119198" y="6444776"/>
            <a:ext cx="2581549" cy="2930932"/>
          </a:xfrm>
          <a:custGeom>
            <a:avLst/>
            <a:gdLst>
              <a:gd name="connsiteX0" fmla="*/ 2394096 w 2581549"/>
              <a:gd name="connsiteY0" fmla="*/ 23259 h 2930932"/>
              <a:gd name="connsiteX1" fmla="*/ 1062837 w 2581549"/>
              <a:gd name="connsiteY1" fmla="*/ 1031789 h 2930932"/>
              <a:gd name="connsiteX2" fmla="*/ 1277990 w 2581549"/>
              <a:gd name="connsiteY2" fmla="*/ 816636 h 2930932"/>
              <a:gd name="connsiteX3" fmla="*/ 87926 w 2581549"/>
              <a:gd name="connsiteY3" fmla="*/ 1939465 h 2930932"/>
              <a:gd name="connsiteX4" fmla="*/ 343420 w 2581549"/>
              <a:gd name="connsiteY4" fmla="*/ 1757930 h 2930932"/>
              <a:gd name="connsiteX5" fmla="*/ 520 w 2581549"/>
              <a:gd name="connsiteY5" fmla="*/ 2080659 h 2930932"/>
              <a:gd name="connsiteX6" fmla="*/ 437549 w 2581549"/>
              <a:gd name="connsiteY6" fmla="*/ 2551306 h 2930932"/>
              <a:gd name="connsiteX7" fmla="*/ 282908 w 2581549"/>
              <a:gd name="connsiteY7" fmla="*/ 2410112 h 2930932"/>
              <a:gd name="connsiteX8" fmla="*/ 699767 w 2581549"/>
              <a:gd name="connsiteY8" fmla="*/ 2927824 h 2930932"/>
              <a:gd name="connsiteX9" fmla="*/ 861131 w 2581549"/>
              <a:gd name="connsiteY9" fmla="*/ 2127724 h 2930932"/>
              <a:gd name="connsiteX10" fmla="*/ 753555 w 2581549"/>
              <a:gd name="connsiteY10" fmla="*/ 2726118 h 2930932"/>
              <a:gd name="connsiteX11" fmla="*/ 1768808 w 2581549"/>
              <a:gd name="connsiteY11" fmla="*/ 776295 h 2930932"/>
              <a:gd name="connsiteX12" fmla="*/ 1076284 w 2581549"/>
              <a:gd name="connsiteY12" fmla="*/ 1502436 h 2930932"/>
              <a:gd name="connsiteX13" fmla="*/ 2400820 w 2581549"/>
              <a:gd name="connsiteY13" fmla="*/ 352712 h 2930932"/>
              <a:gd name="connsiteX14" fmla="*/ 2562184 w 2581549"/>
              <a:gd name="connsiteY14" fmla="*/ 393053 h 2930932"/>
              <a:gd name="connsiteX15" fmla="*/ 2333584 w 2581549"/>
              <a:gd name="connsiteY15" fmla="*/ 325818 h 2930932"/>
              <a:gd name="connsiteX16" fmla="*/ 2394096 w 2581549"/>
              <a:gd name="connsiteY16" fmla="*/ 23259 h 293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81549" h="2930932">
                <a:moveTo>
                  <a:pt x="2394096" y="23259"/>
                </a:moveTo>
                <a:cubicBezTo>
                  <a:pt x="2182305" y="140921"/>
                  <a:pt x="1248855" y="899560"/>
                  <a:pt x="1062837" y="1031789"/>
                </a:cubicBezTo>
                <a:cubicBezTo>
                  <a:pt x="876819" y="1164019"/>
                  <a:pt x="1440475" y="665357"/>
                  <a:pt x="1277990" y="816636"/>
                </a:cubicBezTo>
                <a:cubicBezTo>
                  <a:pt x="1115505" y="967915"/>
                  <a:pt x="243687" y="1782583"/>
                  <a:pt x="87926" y="1939465"/>
                </a:cubicBezTo>
                <a:cubicBezTo>
                  <a:pt x="-67835" y="2096347"/>
                  <a:pt x="357988" y="1734398"/>
                  <a:pt x="343420" y="1757930"/>
                </a:cubicBezTo>
                <a:cubicBezTo>
                  <a:pt x="328852" y="1781462"/>
                  <a:pt x="-15168" y="1948430"/>
                  <a:pt x="520" y="2080659"/>
                </a:cubicBezTo>
                <a:cubicBezTo>
                  <a:pt x="16208" y="2212888"/>
                  <a:pt x="390484" y="2496397"/>
                  <a:pt x="437549" y="2551306"/>
                </a:cubicBezTo>
                <a:cubicBezTo>
                  <a:pt x="484614" y="2606215"/>
                  <a:pt x="239205" y="2347359"/>
                  <a:pt x="282908" y="2410112"/>
                </a:cubicBezTo>
                <a:cubicBezTo>
                  <a:pt x="326611" y="2472865"/>
                  <a:pt x="603397" y="2974889"/>
                  <a:pt x="699767" y="2927824"/>
                </a:cubicBezTo>
                <a:cubicBezTo>
                  <a:pt x="796137" y="2880759"/>
                  <a:pt x="852166" y="2161342"/>
                  <a:pt x="861131" y="2127724"/>
                </a:cubicBezTo>
                <a:cubicBezTo>
                  <a:pt x="870096" y="2094106"/>
                  <a:pt x="602276" y="2951356"/>
                  <a:pt x="753555" y="2726118"/>
                </a:cubicBezTo>
                <a:cubicBezTo>
                  <a:pt x="904834" y="2500880"/>
                  <a:pt x="1715020" y="980242"/>
                  <a:pt x="1768808" y="776295"/>
                </a:cubicBezTo>
                <a:cubicBezTo>
                  <a:pt x="1822596" y="572348"/>
                  <a:pt x="970949" y="1573033"/>
                  <a:pt x="1076284" y="1502436"/>
                </a:cubicBezTo>
                <a:cubicBezTo>
                  <a:pt x="1181619" y="1431839"/>
                  <a:pt x="2153170" y="537609"/>
                  <a:pt x="2400820" y="352712"/>
                </a:cubicBezTo>
                <a:cubicBezTo>
                  <a:pt x="2648470" y="167815"/>
                  <a:pt x="2573390" y="397535"/>
                  <a:pt x="2562184" y="393053"/>
                </a:cubicBezTo>
                <a:cubicBezTo>
                  <a:pt x="2550978" y="388571"/>
                  <a:pt x="2361599" y="381847"/>
                  <a:pt x="2333584" y="325818"/>
                </a:cubicBezTo>
                <a:cubicBezTo>
                  <a:pt x="2305569" y="269789"/>
                  <a:pt x="2605887" y="-94403"/>
                  <a:pt x="2394096" y="232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42E3A56-4BC4-A14F-31FF-4982F445E869}"/>
              </a:ext>
            </a:extLst>
          </p:cNvPr>
          <p:cNvSpPr/>
          <p:nvPr/>
        </p:nvSpPr>
        <p:spPr>
          <a:xfrm>
            <a:off x="3757157" y="6595504"/>
            <a:ext cx="2416588" cy="3114439"/>
          </a:xfrm>
          <a:custGeom>
            <a:avLst/>
            <a:gdLst>
              <a:gd name="connsiteX0" fmla="*/ 1830096 w 2416588"/>
              <a:gd name="connsiteY0" fmla="*/ 278 h 3114439"/>
              <a:gd name="connsiteX1" fmla="*/ 2206614 w 2416588"/>
              <a:gd name="connsiteY1" fmla="*/ 686078 h 3114439"/>
              <a:gd name="connsiteX2" fmla="*/ 2065419 w 2416588"/>
              <a:gd name="connsiteY2" fmla="*/ 578502 h 3114439"/>
              <a:gd name="connsiteX3" fmla="*/ 2415043 w 2416588"/>
              <a:gd name="connsiteY3" fmla="*/ 760037 h 3114439"/>
              <a:gd name="connsiteX4" fmla="*/ 2152825 w 2416588"/>
              <a:gd name="connsiteY4" fmla="*/ 746590 h 3114439"/>
              <a:gd name="connsiteX5" fmla="*/ 1285490 w 2416588"/>
              <a:gd name="connsiteY5" fmla="*/ 1062596 h 3114439"/>
              <a:gd name="connsiteX6" fmla="*/ 2085590 w 2416588"/>
              <a:gd name="connsiteY6" fmla="*/ 840720 h 3114439"/>
              <a:gd name="connsiteX7" fmla="*/ 841737 w 2416588"/>
              <a:gd name="connsiteY7" fmla="*/ 1593755 h 3114439"/>
              <a:gd name="connsiteX8" fmla="*/ 1191361 w 2416588"/>
              <a:gd name="connsiteY8" fmla="*/ 1405496 h 3114439"/>
              <a:gd name="connsiteX9" fmla="*/ 196278 w 2416588"/>
              <a:gd name="connsiteY9" fmla="*/ 2400578 h 3114439"/>
              <a:gd name="connsiteX10" fmla="*/ 344196 w 2416588"/>
              <a:gd name="connsiteY10" fmla="*/ 2151808 h 3114439"/>
              <a:gd name="connsiteX11" fmla="*/ 1296 w 2416588"/>
              <a:gd name="connsiteY11" fmla="*/ 3113272 h 3114439"/>
              <a:gd name="connsiteX12" fmla="*/ 236619 w 2416588"/>
              <a:gd name="connsiteY12" fmla="*/ 2326620 h 3114439"/>
              <a:gd name="connsiteX13" fmla="*/ 485390 w 2416588"/>
              <a:gd name="connsiteY13" fmla="*/ 1358431 h 3114439"/>
              <a:gd name="connsiteX14" fmla="*/ 411431 w 2416588"/>
              <a:gd name="connsiteY14" fmla="*/ 1808908 h 3114439"/>
              <a:gd name="connsiteX15" fmla="*/ 1144296 w 2416588"/>
              <a:gd name="connsiteY15" fmla="*/ 544884 h 3114439"/>
              <a:gd name="connsiteX16" fmla="*/ 1198084 w 2416588"/>
              <a:gd name="connsiteY16" fmla="*/ 733143 h 3114439"/>
              <a:gd name="connsiteX17" fmla="*/ 1675455 w 2416588"/>
              <a:gd name="connsiteY17" fmla="*/ 343178 h 3114439"/>
              <a:gd name="connsiteX18" fmla="*/ 1883884 w 2416588"/>
              <a:gd name="connsiteY18" fmla="*/ 598672 h 3114439"/>
              <a:gd name="connsiteX19" fmla="*/ 1830096 w 2416588"/>
              <a:gd name="connsiteY19" fmla="*/ 278 h 311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16588" h="3114439">
                <a:moveTo>
                  <a:pt x="1830096" y="278"/>
                </a:moveTo>
                <a:cubicBezTo>
                  <a:pt x="1883884" y="14846"/>
                  <a:pt x="2167394" y="589707"/>
                  <a:pt x="2206614" y="686078"/>
                </a:cubicBezTo>
                <a:cubicBezTo>
                  <a:pt x="2245834" y="782449"/>
                  <a:pt x="2030681" y="566176"/>
                  <a:pt x="2065419" y="578502"/>
                </a:cubicBezTo>
                <a:cubicBezTo>
                  <a:pt x="2100157" y="590828"/>
                  <a:pt x="2400475" y="732022"/>
                  <a:pt x="2415043" y="760037"/>
                </a:cubicBezTo>
                <a:cubicBezTo>
                  <a:pt x="2429611" y="788052"/>
                  <a:pt x="2341084" y="696164"/>
                  <a:pt x="2152825" y="746590"/>
                </a:cubicBezTo>
                <a:cubicBezTo>
                  <a:pt x="1964566" y="797016"/>
                  <a:pt x="1296696" y="1046908"/>
                  <a:pt x="1285490" y="1062596"/>
                </a:cubicBezTo>
                <a:cubicBezTo>
                  <a:pt x="1274284" y="1078284"/>
                  <a:pt x="2159549" y="752194"/>
                  <a:pt x="2085590" y="840720"/>
                </a:cubicBezTo>
                <a:cubicBezTo>
                  <a:pt x="2011631" y="929246"/>
                  <a:pt x="990775" y="1499626"/>
                  <a:pt x="841737" y="1593755"/>
                </a:cubicBezTo>
                <a:cubicBezTo>
                  <a:pt x="692699" y="1687884"/>
                  <a:pt x="1298938" y="1271025"/>
                  <a:pt x="1191361" y="1405496"/>
                </a:cubicBezTo>
                <a:cubicBezTo>
                  <a:pt x="1083784" y="1539967"/>
                  <a:pt x="337472" y="2276193"/>
                  <a:pt x="196278" y="2400578"/>
                </a:cubicBezTo>
                <a:cubicBezTo>
                  <a:pt x="55084" y="2524963"/>
                  <a:pt x="376693" y="2033026"/>
                  <a:pt x="344196" y="2151808"/>
                </a:cubicBezTo>
                <a:cubicBezTo>
                  <a:pt x="311699" y="2270590"/>
                  <a:pt x="19226" y="3084137"/>
                  <a:pt x="1296" y="3113272"/>
                </a:cubicBezTo>
                <a:cubicBezTo>
                  <a:pt x="-16634" y="3142407"/>
                  <a:pt x="155937" y="2619093"/>
                  <a:pt x="236619" y="2326620"/>
                </a:cubicBezTo>
                <a:cubicBezTo>
                  <a:pt x="317301" y="2034147"/>
                  <a:pt x="456255" y="1444716"/>
                  <a:pt x="485390" y="1358431"/>
                </a:cubicBezTo>
                <a:cubicBezTo>
                  <a:pt x="514525" y="1272146"/>
                  <a:pt x="301613" y="1944499"/>
                  <a:pt x="411431" y="1808908"/>
                </a:cubicBezTo>
                <a:cubicBezTo>
                  <a:pt x="521249" y="1673317"/>
                  <a:pt x="1013187" y="724178"/>
                  <a:pt x="1144296" y="544884"/>
                </a:cubicBezTo>
                <a:cubicBezTo>
                  <a:pt x="1275405" y="365590"/>
                  <a:pt x="1109557" y="766761"/>
                  <a:pt x="1198084" y="733143"/>
                </a:cubicBezTo>
                <a:cubicBezTo>
                  <a:pt x="1286611" y="699525"/>
                  <a:pt x="1561155" y="365590"/>
                  <a:pt x="1675455" y="343178"/>
                </a:cubicBezTo>
                <a:cubicBezTo>
                  <a:pt x="1789755" y="320766"/>
                  <a:pt x="1856990" y="649098"/>
                  <a:pt x="1883884" y="598672"/>
                </a:cubicBezTo>
                <a:cubicBezTo>
                  <a:pt x="1910778" y="548246"/>
                  <a:pt x="1776308" y="-14290"/>
                  <a:pt x="1830096" y="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0BAD212-A960-D65E-F2D7-7B8877A42385}"/>
              </a:ext>
            </a:extLst>
          </p:cNvPr>
          <p:cNvSpPr/>
          <p:nvPr/>
        </p:nvSpPr>
        <p:spPr>
          <a:xfrm>
            <a:off x="2833400" y="8307925"/>
            <a:ext cx="540917" cy="1107488"/>
          </a:xfrm>
          <a:custGeom>
            <a:avLst/>
            <a:gdLst>
              <a:gd name="connsiteX0" fmla="*/ 467853 w 540917"/>
              <a:gd name="connsiteY0" fmla="*/ 2357 h 1107488"/>
              <a:gd name="connsiteX1" fmla="*/ 17376 w 540917"/>
              <a:gd name="connsiteY1" fmla="*/ 614199 h 1107488"/>
              <a:gd name="connsiteX2" fmla="*/ 91335 w 540917"/>
              <a:gd name="connsiteY2" fmla="*/ 520069 h 1107488"/>
              <a:gd name="connsiteX3" fmla="*/ 77888 w 540917"/>
              <a:gd name="connsiteY3" fmla="*/ 1105016 h 1107488"/>
              <a:gd name="connsiteX4" fmla="*/ 131676 w 540917"/>
              <a:gd name="connsiteY4" fmla="*/ 741946 h 1107488"/>
              <a:gd name="connsiteX5" fmla="*/ 131676 w 540917"/>
              <a:gd name="connsiteY5" fmla="*/ 1044504 h 1107488"/>
              <a:gd name="connsiteX6" fmla="*/ 535088 w 540917"/>
              <a:gd name="connsiteY6" fmla="*/ 331810 h 1107488"/>
              <a:gd name="connsiteX7" fmla="*/ 373724 w 540917"/>
              <a:gd name="connsiteY7" fmla="*/ 641093 h 1107488"/>
              <a:gd name="connsiteX8" fmla="*/ 414065 w 540917"/>
              <a:gd name="connsiteY8" fmla="*/ 311640 h 1107488"/>
              <a:gd name="connsiteX9" fmla="*/ 340106 w 540917"/>
              <a:gd name="connsiteY9" fmla="*/ 399046 h 1107488"/>
              <a:gd name="connsiteX10" fmla="*/ 467853 w 540917"/>
              <a:gd name="connsiteY10" fmla="*/ 2357 h 110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0917" h="1107488">
                <a:moveTo>
                  <a:pt x="467853" y="2357"/>
                </a:moveTo>
                <a:cubicBezTo>
                  <a:pt x="414065" y="38216"/>
                  <a:pt x="80129" y="527914"/>
                  <a:pt x="17376" y="614199"/>
                </a:cubicBezTo>
                <a:cubicBezTo>
                  <a:pt x="-45377" y="700484"/>
                  <a:pt x="81250" y="438266"/>
                  <a:pt x="91335" y="520069"/>
                </a:cubicBezTo>
                <a:cubicBezTo>
                  <a:pt x="101420" y="601872"/>
                  <a:pt x="71165" y="1068037"/>
                  <a:pt x="77888" y="1105016"/>
                </a:cubicBezTo>
                <a:cubicBezTo>
                  <a:pt x="84611" y="1141995"/>
                  <a:pt x="122711" y="752031"/>
                  <a:pt x="131676" y="741946"/>
                </a:cubicBezTo>
                <a:cubicBezTo>
                  <a:pt x="140641" y="731861"/>
                  <a:pt x="64441" y="1112860"/>
                  <a:pt x="131676" y="1044504"/>
                </a:cubicBezTo>
                <a:cubicBezTo>
                  <a:pt x="198911" y="976148"/>
                  <a:pt x="494747" y="399045"/>
                  <a:pt x="535088" y="331810"/>
                </a:cubicBezTo>
                <a:cubicBezTo>
                  <a:pt x="575429" y="264575"/>
                  <a:pt x="393895" y="644455"/>
                  <a:pt x="373724" y="641093"/>
                </a:cubicBezTo>
                <a:cubicBezTo>
                  <a:pt x="353553" y="637731"/>
                  <a:pt x="419668" y="351981"/>
                  <a:pt x="414065" y="311640"/>
                </a:cubicBezTo>
                <a:cubicBezTo>
                  <a:pt x="408462" y="271299"/>
                  <a:pt x="334503" y="447231"/>
                  <a:pt x="340106" y="399046"/>
                </a:cubicBezTo>
                <a:cubicBezTo>
                  <a:pt x="345709" y="350861"/>
                  <a:pt x="521641" y="-33502"/>
                  <a:pt x="467853" y="23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45107F3-EACE-CC31-3A04-49086F030E96}"/>
              </a:ext>
            </a:extLst>
          </p:cNvPr>
          <p:cNvSpPr/>
          <p:nvPr/>
        </p:nvSpPr>
        <p:spPr>
          <a:xfrm>
            <a:off x="2709852" y="8941613"/>
            <a:ext cx="466946" cy="1455458"/>
          </a:xfrm>
          <a:custGeom>
            <a:avLst/>
            <a:gdLst>
              <a:gd name="connsiteX0" fmla="*/ 463654 w 466946"/>
              <a:gd name="connsiteY0" fmla="*/ 681 h 1455458"/>
              <a:gd name="connsiteX1" fmla="*/ 302289 w 466946"/>
              <a:gd name="connsiteY1" fmla="*/ 430987 h 1455458"/>
              <a:gd name="connsiteX2" fmla="*/ 282119 w 466946"/>
              <a:gd name="connsiteY2" fmla="*/ 1110063 h 1455458"/>
              <a:gd name="connsiteX3" fmla="*/ 261948 w 466946"/>
              <a:gd name="connsiteY3" fmla="*/ 773887 h 1455458"/>
              <a:gd name="connsiteX4" fmla="*/ 248501 w 466946"/>
              <a:gd name="connsiteY4" fmla="*/ 1452963 h 1455458"/>
              <a:gd name="connsiteX5" fmla="*/ 174542 w 466946"/>
              <a:gd name="connsiteY5" fmla="*/ 975593 h 1455458"/>
              <a:gd name="connsiteX6" fmla="*/ 6454 w 466946"/>
              <a:gd name="connsiteY6" fmla="*/ 269622 h 1455458"/>
              <a:gd name="connsiteX7" fmla="*/ 60242 w 466946"/>
              <a:gd name="connsiteY7" fmla="*/ 679758 h 1455458"/>
              <a:gd name="connsiteX8" fmla="*/ 295566 w 466946"/>
              <a:gd name="connsiteY8" fmla="*/ 20852 h 1455458"/>
              <a:gd name="connsiteX9" fmla="*/ 134201 w 466946"/>
              <a:gd name="connsiteY9" fmla="*/ 323411 h 1455458"/>
              <a:gd name="connsiteX10" fmla="*/ 463654 w 466946"/>
              <a:gd name="connsiteY10" fmla="*/ 681 h 145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946" h="1455458">
                <a:moveTo>
                  <a:pt x="463654" y="681"/>
                </a:moveTo>
                <a:cubicBezTo>
                  <a:pt x="491669" y="18610"/>
                  <a:pt x="332545" y="246090"/>
                  <a:pt x="302289" y="430987"/>
                </a:cubicBezTo>
                <a:cubicBezTo>
                  <a:pt x="272033" y="615884"/>
                  <a:pt x="288842" y="1052913"/>
                  <a:pt x="282119" y="1110063"/>
                </a:cubicBezTo>
                <a:cubicBezTo>
                  <a:pt x="275396" y="1167213"/>
                  <a:pt x="267551" y="716737"/>
                  <a:pt x="261948" y="773887"/>
                </a:cubicBezTo>
                <a:cubicBezTo>
                  <a:pt x="256345" y="831037"/>
                  <a:pt x="263069" y="1419345"/>
                  <a:pt x="248501" y="1452963"/>
                </a:cubicBezTo>
                <a:cubicBezTo>
                  <a:pt x="233933" y="1486581"/>
                  <a:pt x="214883" y="1172816"/>
                  <a:pt x="174542" y="975593"/>
                </a:cubicBezTo>
                <a:cubicBezTo>
                  <a:pt x="134201" y="778370"/>
                  <a:pt x="25504" y="318928"/>
                  <a:pt x="6454" y="269622"/>
                </a:cubicBezTo>
                <a:cubicBezTo>
                  <a:pt x="-12596" y="220316"/>
                  <a:pt x="12057" y="721220"/>
                  <a:pt x="60242" y="679758"/>
                </a:cubicBezTo>
                <a:cubicBezTo>
                  <a:pt x="108427" y="638296"/>
                  <a:pt x="283240" y="80243"/>
                  <a:pt x="295566" y="20852"/>
                </a:cubicBezTo>
                <a:cubicBezTo>
                  <a:pt x="307892" y="-38539"/>
                  <a:pt x="112910" y="322291"/>
                  <a:pt x="134201" y="323411"/>
                </a:cubicBezTo>
                <a:cubicBezTo>
                  <a:pt x="155492" y="324531"/>
                  <a:pt x="435639" y="-17248"/>
                  <a:pt x="463654" y="6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071CC535-254D-A78D-F7F0-ED82CB802D71}"/>
              </a:ext>
            </a:extLst>
          </p:cNvPr>
          <p:cNvSpPr/>
          <p:nvPr/>
        </p:nvSpPr>
        <p:spPr>
          <a:xfrm>
            <a:off x="2888368" y="8646353"/>
            <a:ext cx="874454" cy="3060742"/>
          </a:xfrm>
          <a:custGeom>
            <a:avLst/>
            <a:gdLst>
              <a:gd name="connsiteX0" fmla="*/ 379267 w 874454"/>
              <a:gd name="connsiteY0" fmla="*/ 106 h 3060742"/>
              <a:gd name="connsiteX1" fmla="*/ 856638 w 874454"/>
              <a:gd name="connsiteY1" fmla="*/ 827100 h 3060742"/>
              <a:gd name="connsiteX2" fmla="*/ 769232 w 874454"/>
              <a:gd name="connsiteY2" fmla="*/ 585053 h 3060742"/>
              <a:gd name="connsiteX3" fmla="*/ 735614 w 874454"/>
              <a:gd name="connsiteY3" fmla="*/ 1217065 h 3060742"/>
              <a:gd name="connsiteX4" fmla="*/ 755785 w 874454"/>
              <a:gd name="connsiteY4" fmla="*/ 941400 h 3060742"/>
              <a:gd name="connsiteX5" fmla="*/ 231350 w 874454"/>
              <a:gd name="connsiteY5" fmla="*/ 2676071 h 3060742"/>
              <a:gd name="connsiteX6" fmla="*/ 312032 w 874454"/>
              <a:gd name="connsiteY6" fmla="*/ 2091123 h 3060742"/>
              <a:gd name="connsiteX7" fmla="*/ 9473 w 874454"/>
              <a:gd name="connsiteY7" fmla="*/ 3025694 h 3060742"/>
              <a:gd name="connsiteX8" fmla="*/ 90156 w 874454"/>
              <a:gd name="connsiteY8" fmla="*/ 618671 h 3060742"/>
              <a:gd name="connsiteX9" fmla="*/ 231350 w 874454"/>
              <a:gd name="connsiteY9" fmla="*/ 1398600 h 3060742"/>
              <a:gd name="connsiteX10" fmla="*/ 2750 w 874454"/>
              <a:gd name="connsiteY10" fmla="*/ 524541 h 3060742"/>
              <a:gd name="connsiteX11" fmla="*/ 217903 w 874454"/>
              <a:gd name="connsiteY11" fmla="*/ 450582 h 3060742"/>
              <a:gd name="connsiteX12" fmla="*/ 473397 w 874454"/>
              <a:gd name="connsiteY12" fmla="*/ 766588 h 3060742"/>
              <a:gd name="connsiteX13" fmla="*/ 379267 w 874454"/>
              <a:gd name="connsiteY13" fmla="*/ 106 h 306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4454" h="3060742">
                <a:moveTo>
                  <a:pt x="379267" y="106"/>
                </a:moveTo>
                <a:cubicBezTo>
                  <a:pt x="443140" y="10191"/>
                  <a:pt x="791644" y="729609"/>
                  <a:pt x="856638" y="827100"/>
                </a:cubicBezTo>
                <a:cubicBezTo>
                  <a:pt x="921632" y="924591"/>
                  <a:pt x="789403" y="520059"/>
                  <a:pt x="769232" y="585053"/>
                </a:cubicBezTo>
                <a:cubicBezTo>
                  <a:pt x="749061" y="650047"/>
                  <a:pt x="737855" y="1157674"/>
                  <a:pt x="735614" y="1217065"/>
                </a:cubicBezTo>
                <a:cubicBezTo>
                  <a:pt x="733373" y="1276456"/>
                  <a:pt x="839829" y="698232"/>
                  <a:pt x="755785" y="941400"/>
                </a:cubicBezTo>
                <a:cubicBezTo>
                  <a:pt x="671741" y="1184568"/>
                  <a:pt x="305309" y="2484451"/>
                  <a:pt x="231350" y="2676071"/>
                </a:cubicBezTo>
                <a:cubicBezTo>
                  <a:pt x="157391" y="2867692"/>
                  <a:pt x="349011" y="2032853"/>
                  <a:pt x="312032" y="2091123"/>
                </a:cubicBezTo>
                <a:cubicBezTo>
                  <a:pt x="275053" y="2149393"/>
                  <a:pt x="46452" y="3271103"/>
                  <a:pt x="9473" y="3025694"/>
                </a:cubicBezTo>
                <a:cubicBezTo>
                  <a:pt x="-27506" y="2780285"/>
                  <a:pt x="53177" y="889853"/>
                  <a:pt x="90156" y="618671"/>
                </a:cubicBezTo>
                <a:cubicBezTo>
                  <a:pt x="127135" y="347489"/>
                  <a:pt x="245918" y="1414288"/>
                  <a:pt x="231350" y="1398600"/>
                </a:cubicBezTo>
                <a:cubicBezTo>
                  <a:pt x="216782" y="1382912"/>
                  <a:pt x="4991" y="682544"/>
                  <a:pt x="2750" y="524541"/>
                </a:cubicBezTo>
                <a:cubicBezTo>
                  <a:pt x="509" y="366538"/>
                  <a:pt x="139462" y="410241"/>
                  <a:pt x="217903" y="450582"/>
                </a:cubicBezTo>
                <a:cubicBezTo>
                  <a:pt x="296344" y="490923"/>
                  <a:pt x="448744" y="836064"/>
                  <a:pt x="473397" y="766588"/>
                </a:cubicBezTo>
                <a:cubicBezTo>
                  <a:pt x="498050" y="697112"/>
                  <a:pt x="315394" y="-9979"/>
                  <a:pt x="379267" y="1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E7C88CF1-1228-B67F-952A-773411C570A8}"/>
              </a:ext>
            </a:extLst>
          </p:cNvPr>
          <p:cNvSpPr/>
          <p:nvPr/>
        </p:nvSpPr>
        <p:spPr>
          <a:xfrm>
            <a:off x="3169233" y="9841274"/>
            <a:ext cx="331937" cy="561246"/>
          </a:xfrm>
          <a:custGeom>
            <a:avLst/>
            <a:gdLst>
              <a:gd name="connsiteX0" fmla="*/ 212702 w 331937"/>
              <a:gd name="connsiteY0" fmla="*/ 15420 h 561246"/>
              <a:gd name="connsiteX1" fmla="*/ 320279 w 331937"/>
              <a:gd name="connsiteY1" fmla="*/ 344873 h 561246"/>
              <a:gd name="connsiteX2" fmla="*/ 293385 w 331937"/>
              <a:gd name="connsiteY2" fmla="*/ 331426 h 561246"/>
              <a:gd name="connsiteX3" fmla="*/ 4273 w 331937"/>
              <a:gd name="connsiteY3" fmla="*/ 560026 h 561246"/>
              <a:gd name="connsiteX4" fmla="*/ 118573 w 331937"/>
              <a:gd name="connsiteY4" fmla="*/ 418832 h 561246"/>
              <a:gd name="connsiteX5" fmla="*/ 91679 w 331937"/>
              <a:gd name="connsiteY5" fmla="*/ 344873 h 561246"/>
              <a:gd name="connsiteX6" fmla="*/ 37891 w 331937"/>
              <a:gd name="connsiteY6" fmla="*/ 223850 h 561246"/>
              <a:gd name="connsiteX7" fmla="*/ 84955 w 331937"/>
              <a:gd name="connsiteY7" fmla="*/ 284361 h 561246"/>
              <a:gd name="connsiteX8" fmla="*/ 138743 w 331937"/>
              <a:gd name="connsiteY8" fmla="*/ 190232 h 561246"/>
              <a:gd name="connsiteX9" fmla="*/ 212702 w 331937"/>
              <a:gd name="connsiteY9" fmla="*/ 69208 h 561246"/>
              <a:gd name="connsiteX10" fmla="*/ 212702 w 331937"/>
              <a:gd name="connsiteY10" fmla="*/ 15420 h 5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937" h="561246">
                <a:moveTo>
                  <a:pt x="212702" y="15420"/>
                </a:moveTo>
                <a:cubicBezTo>
                  <a:pt x="230631" y="61364"/>
                  <a:pt x="320279" y="344873"/>
                  <a:pt x="320279" y="344873"/>
                </a:cubicBezTo>
                <a:cubicBezTo>
                  <a:pt x="333726" y="397541"/>
                  <a:pt x="346053" y="295567"/>
                  <a:pt x="293385" y="331426"/>
                </a:cubicBezTo>
                <a:cubicBezTo>
                  <a:pt x="240717" y="367285"/>
                  <a:pt x="33408" y="545458"/>
                  <a:pt x="4273" y="560026"/>
                </a:cubicBezTo>
                <a:cubicBezTo>
                  <a:pt x="-24862" y="574594"/>
                  <a:pt x="104005" y="454691"/>
                  <a:pt x="118573" y="418832"/>
                </a:cubicBezTo>
                <a:cubicBezTo>
                  <a:pt x="133141" y="382973"/>
                  <a:pt x="105126" y="377370"/>
                  <a:pt x="91679" y="344873"/>
                </a:cubicBezTo>
                <a:cubicBezTo>
                  <a:pt x="78232" y="312376"/>
                  <a:pt x="39012" y="233935"/>
                  <a:pt x="37891" y="223850"/>
                </a:cubicBezTo>
                <a:cubicBezTo>
                  <a:pt x="36770" y="213765"/>
                  <a:pt x="68146" y="289964"/>
                  <a:pt x="84955" y="284361"/>
                </a:cubicBezTo>
                <a:cubicBezTo>
                  <a:pt x="101764" y="278758"/>
                  <a:pt x="117452" y="226091"/>
                  <a:pt x="138743" y="190232"/>
                </a:cubicBezTo>
                <a:cubicBezTo>
                  <a:pt x="160034" y="154373"/>
                  <a:pt x="199255" y="100584"/>
                  <a:pt x="212702" y="69208"/>
                </a:cubicBezTo>
                <a:cubicBezTo>
                  <a:pt x="226149" y="37832"/>
                  <a:pt x="194773" y="-30524"/>
                  <a:pt x="212702" y="154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D1EE24C1-E1A9-DD3F-5267-4C306828FC20}"/>
              </a:ext>
            </a:extLst>
          </p:cNvPr>
          <p:cNvSpPr/>
          <p:nvPr/>
        </p:nvSpPr>
        <p:spPr>
          <a:xfrm>
            <a:off x="4243305" y="7184075"/>
            <a:ext cx="2725054" cy="2702133"/>
          </a:xfrm>
          <a:custGeom>
            <a:avLst/>
            <a:gdLst>
              <a:gd name="connsiteX0" fmla="*/ 2725054 w 2725054"/>
              <a:gd name="connsiteY0" fmla="*/ 477966 h 2702133"/>
              <a:gd name="connsiteX1" fmla="*/ 1227329 w 2725054"/>
              <a:gd name="connsiteY1" fmla="*/ 769628 h 2702133"/>
              <a:gd name="connsiteX2" fmla="*/ 1936778 w 2725054"/>
              <a:gd name="connsiteY2" fmla="*/ 509497 h 2702133"/>
              <a:gd name="connsiteX3" fmla="*/ 1022378 w 2725054"/>
              <a:gd name="connsiteY3" fmla="*/ 1360835 h 2702133"/>
              <a:gd name="connsiteX4" fmla="*/ 1235212 w 2725054"/>
              <a:gd name="connsiteY4" fmla="*/ 990346 h 2702133"/>
              <a:gd name="connsiteX5" fmla="*/ 785895 w 2725054"/>
              <a:gd name="connsiteY5" fmla="*/ 2645725 h 2702133"/>
              <a:gd name="connsiteX6" fmla="*/ 793778 w 2725054"/>
              <a:gd name="connsiteY6" fmla="*/ 2314649 h 2702133"/>
              <a:gd name="connsiteX7" fmla="*/ 746481 w 2725054"/>
              <a:gd name="connsiteY7" fmla="*/ 2700904 h 2702133"/>
              <a:gd name="connsiteX8" fmla="*/ 5502 w 2725054"/>
              <a:gd name="connsiteY8" fmla="*/ 2156994 h 2702133"/>
              <a:gd name="connsiteX9" fmla="*/ 431171 w 2725054"/>
              <a:gd name="connsiteY9" fmla="*/ 2322532 h 2702133"/>
              <a:gd name="connsiteX10" fmla="*/ 848957 w 2725054"/>
              <a:gd name="connsiteY10" fmla="*/ 785394 h 2702133"/>
              <a:gd name="connsiteX11" fmla="*/ 707067 w 2725054"/>
              <a:gd name="connsiteY11" fmla="*/ 1013994 h 2702133"/>
              <a:gd name="connsiteX12" fmla="*/ 1621467 w 2725054"/>
              <a:gd name="connsiteY12" fmla="*/ 36532 h 2702133"/>
              <a:gd name="connsiteX13" fmla="*/ 2078667 w 2725054"/>
              <a:gd name="connsiteY13" fmla="*/ 194187 h 2702133"/>
              <a:gd name="connsiteX14" fmla="*/ 1747592 w 2725054"/>
              <a:gd name="connsiteY14" fmla="*/ 60180 h 2702133"/>
              <a:gd name="connsiteX15" fmla="*/ 2725054 w 2725054"/>
              <a:gd name="connsiteY15" fmla="*/ 477966 h 270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25054" h="2702133">
                <a:moveTo>
                  <a:pt x="2725054" y="477966"/>
                </a:moveTo>
                <a:cubicBezTo>
                  <a:pt x="2041881" y="621169"/>
                  <a:pt x="1358708" y="764373"/>
                  <a:pt x="1227329" y="769628"/>
                </a:cubicBezTo>
                <a:cubicBezTo>
                  <a:pt x="1095950" y="774883"/>
                  <a:pt x="1970936" y="410963"/>
                  <a:pt x="1936778" y="509497"/>
                </a:cubicBezTo>
                <a:cubicBezTo>
                  <a:pt x="1902620" y="608031"/>
                  <a:pt x="1139306" y="1280694"/>
                  <a:pt x="1022378" y="1360835"/>
                </a:cubicBezTo>
                <a:cubicBezTo>
                  <a:pt x="905450" y="1440977"/>
                  <a:pt x="1274626" y="776198"/>
                  <a:pt x="1235212" y="990346"/>
                </a:cubicBezTo>
                <a:cubicBezTo>
                  <a:pt x="1195798" y="1204494"/>
                  <a:pt x="859467" y="2425008"/>
                  <a:pt x="785895" y="2645725"/>
                </a:cubicBezTo>
                <a:cubicBezTo>
                  <a:pt x="712323" y="2866442"/>
                  <a:pt x="800347" y="2305453"/>
                  <a:pt x="793778" y="2314649"/>
                </a:cubicBezTo>
                <a:cubicBezTo>
                  <a:pt x="787209" y="2323845"/>
                  <a:pt x="877860" y="2727180"/>
                  <a:pt x="746481" y="2700904"/>
                </a:cubicBezTo>
                <a:cubicBezTo>
                  <a:pt x="615102" y="2674628"/>
                  <a:pt x="58054" y="2220056"/>
                  <a:pt x="5502" y="2156994"/>
                </a:cubicBezTo>
                <a:cubicBezTo>
                  <a:pt x="-47050" y="2093932"/>
                  <a:pt x="290595" y="2551132"/>
                  <a:pt x="431171" y="2322532"/>
                </a:cubicBezTo>
                <a:cubicBezTo>
                  <a:pt x="571747" y="2093932"/>
                  <a:pt x="802974" y="1003484"/>
                  <a:pt x="848957" y="785394"/>
                </a:cubicBezTo>
                <a:cubicBezTo>
                  <a:pt x="894940" y="567304"/>
                  <a:pt x="578315" y="1138804"/>
                  <a:pt x="707067" y="1013994"/>
                </a:cubicBezTo>
                <a:cubicBezTo>
                  <a:pt x="835819" y="889184"/>
                  <a:pt x="1392867" y="173166"/>
                  <a:pt x="1621467" y="36532"/>
                </a:cubicBezTo>
                <a:cubicBezTo>
                  <a:pt x="1850067" y="-100102"/>
                  <a:pt x="2057646" y="190246"/>
                  <a:pt x="2078667" y="194187"/>
                </a:cubicBezTo>
                <a:cubicBezTo>
                  <a:pt x="2099688" y="198128"/>
                  <a:pt x="1747592" y="60180"/>
                  <a:pt x="1747592" y="60180"/>
                </a:cubicBezTo>
                <a:lnTo>
                  <a:pt x="2725054" y="477966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A1F10782-CD5A-9F69-4C7A-E5F078DB24E2}"/>
              </a:ext>
            </a:extLst>
          </p:cNvPr>
          <p:cNvSpPr/>
          <p:nvPr/>
        </p:nvSpPr>
        <p:spPr>
          <a:xfrm>
            <a:off x="4095747" y="7353996"/>
            <a:ext cx="1457066" cy="2648584"/>
          </a:xfrm>
          <a:custGeom>
            <a:avLst/>
            <a:gdLst>
              <a:gd name="connsiteX0" fmla="*/ 1169936 w 1457066"/>
              <a:gd name="connsiteY0" fmla="*/ 528763 h 2648584"/>
              <a:gd name="connsiteX1" fmla="*/ 160943 w 1457066"/>
              <a:gd name="connsiteY1" fmla="*/ 2396976 h 2648584"/>
              <a:gd name="connsiteX2" fmla="*/ 216122 w 1457066"/>
              <a:gd name="connsiteY2" fmla="*/ 1924011 h 2648584"/>
              <a:gd name="connsiteX3" fmla="*/ 231887 w 1457066"/>
              <a:gd name="connsiteY3" fmla="*/ 2641342 h 2648584"/>
              <a:gd name="connsiteX4" fmla="*/ 66350 w 1457066"/>
              <a:gd name="connsiteY4" fmla="*/ 1387983 h 2648584"/>
              <a:gd name="connsiteX5" fmla="*/ 66350 w 1457066"/>
              <a:gd name="connsiteY5" fmla="*/ 2065901 h 2648584"/>
              <a:gd name="connsiteX6" fmla="*/ 160943 w 1457066"/>
              <a:gd name="connsiteY6" fmla="*/ 899252 h 2648584"/>
              <a:gd name="connsiteX7" fmla="*/ 66350 w 1457066"/>
              <a:gd name="connsiteY7" fmla="*/ 1356452 h 2648584"/>
              <a:gd name="connsiteX8" fmla="*/ 594494 w 1457066"/>
              <a:gd name="connsiteY8" fmla="*/ 536645 h 2648584"/>
              <a:gd name="connsiteX9" fmla="*/ 19053 w 1457066"/>
              <a:gd name="connsiteY9" fmla="*/ 1332804 h 2648584"/>
              <a:gd name="connsiteX10" fmla="*/ 1453715 w 1457066"/>
              <a:gd name="connsiteY10" fmla="*/ 618 h 2648584"/>
              <a:gd name="connsiteX11" fmla="*/ 436839 w 1457066"/>
              <a:gd name="connsiteY11" fmla="*/ 1151501 h 2648584"/>
              <a:gd name="connsiteX12" fmla="*/ 1169936 w 1457066"/>
              <a:gd name="connsiteY12" fmla="*/ 528763 h 26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066" h="2648584">
                <a:moveTo>
                  <a:pt x="1169936" y="528763"/>
                </a:moveTo>
                <a:cubicBezTo>
                  <a:pt x="1123953" y="736342"/>
                  <a:pt x="319912" y="2164435"/>
                  <a:pt x="160943" y="2396976"/>
                </a:cubicBezTo>
                <a:cubicBezTo>
                  <a:pt x="1974" y="2629517"/>
                  <a:pt x="204298" y="1883283"/>
                  <a:pt x="216122" y="1924011"/>
                </a:cubicBezTo>
                <a:cubicBezTo>
                  <a:pt x="227946" y="1964739"/>
                  <a:pt x="256849" y="2730680"/>
                  <a:pt x="231887" y="2641342"/>
                </a:cubicBezTo>
                <a:cubicBezTo>
                  <a:pt x="206925" y="2552004"/>
                  <a:pt x="93939" y="1483890"/>
                  <a:pt x="66350" y="1387983"/>
                </a:cubicBezTo>
                <a:cubicBezTo>
                  <a:pt x="38760" y="1292076"/>
                  <a:pt x="50584" y="2147356"/>
                  <a:pt x="66350" y="2065901"/>
                </a:cubicBezTo>
                <a:cubicBezTo>
                  <a:pt x="82116" y="1984446"/>
                  <a:pt x="160943" y="1017493"/>
                  <a:pt x="160943" y="899252"/>
                </a:cubicBezTo>
                <a:cubicBezTo>
                  <a:pt x="160943" y="781011"/>
                  <a:pt x="-5908" y="1416886"/>
                  <a:pt x="66350" y="1356452"/>
                </a:cubicBezTo>
                <a:cubicBezTo>
                  <a:pt x="138608" y="1296018"/>
                  <a:pt x="602377" y="540586"/>
                  <a:pt x="594494" y="536645"/>
                </a:cubicBezTo>
                <a:cubicBezTo>
                  <a:pt x="586611" y="532704"/>
                  <a:pt x="-124150" y="1422142"/>
                  <a:pt x="19053" y="1332804"/>
                </a:cubicBezTo>
                <a:cubicBezTo>
                  <a:pt x="162256" y="1243466"/>
                  <a:pt x="1384084" y="30835"/>
                  <a:pt x="1453715" y="618"/>
                </a:cubicBezTo>
                <a:cubicBezTo>
                  <a:pt x="1523346" y="-29599"/>
                  <a:pt x="485449" y="1056908"/>
                  <a:pt x="436839" y="1151501"/>
                </a:cubicBezTo>
                <a:cubicBezTo>
                  <a:pt x="388229" y="1246094"/>
                  <a:pt x="1215919" y="321184"/>
                  <a:pt x="1169936" y="5287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277978C-DEE0-3170-4839-D73E52A600E7}"/>
              </a:ext>
            </a:extLst>
          </p:cNvPr>
          <p:cNvSpPr/>
          <p:nvPr/>
        </p:nvSpPr>
        <p:spPr>
          <a:xfrm>
            <a:off x="4233740" y="8742472"/>
            <a:ext cx="848562" cy="2505049"/>
          </a:xfrm>
          <a:custGeom>
            <a:avLst/>
            <a:gdLst>
              <a:gd name="connsiteX0" fmla="*/ 62363 w 848562"/>
              <a:gd name="connsiteY0" fmla="*/ 94100 h 2505049"/>
              <a:gd name="connsiteX1" fmla="*/ 62363 w 848562"/>
              <a:gd name="connsiteY1" fmla="*/ 165045 h 2505049"/>
              <a:gd name="connsiteX2" fmla="*/ 819108 w 848562"/>
              <a:gd name="connsiteY2" fmla="*/ 1560294 h 2505049"/>
              <a:gd name="connsiteX3" fmla="*/ 700867 w 848562"/>
              <a:gd name="connsiteY3" fmla="*/ 1355342 h 2505049"/>
              <a:gd name="connsiteX4" fmla="*/ 763929 w 848562"/>
              <a:gd name="connsiteY4" fmla="*/ 2348569 h 2505049"/>
              <a:gd name="connsiteX5" fmla="*/ 558977 w 848562"/>
              <a:gd name="connsiteY5" fmla="*/ 1749480 h 2505049"/>
              <a:gd name="connsiteX6" fmla="*/ 574743 w 848562"/>
              <a:gd name="connsiteY6" fmla="*/ 2135735 h 2505049"/>
              <a:gd name="connsiteX7" fmla="*/ 164839 w 848562"/>
              <a:gd name="connsiteY7" fmla="*/ 1520880 h 2505049"/>
              <a:gd name="connsiteX8" fmla="*/ 306729 w 848562"/>
              <a:gd name="connsiteY8" fmla="*/ 2474694 h 2505049"/>
              <a:gd name="connsiteX9" fmla="*/ 204253 w 848562"/>
              <a:gd name="connsiteY9" fmla="*/ 2119969 h 2505049"/>
              <a:gd name="connsiteX10" fmla="*/ 15067 w 848562"/>
              <a:gd name="connsiteY10" fmla="*/ 669542 h 2505049"/>
              <a:gd name="connsiteX11" fmla="*/ 212136 w 848562"/>
              <a:gd name="connsiteY11" fmla="*/ 1268631 h 2505049"/>
              <a:gd name="connsiteX12" fmla="*/ 125426 w 848562"/>
              <a:gd name="connsiteY12" fmla="*/ 716838 h 2505049"/>
              <a:gd name="connsiteX13" fmla="*/ 227901 w 848562"/>
              <a:gd name="connsiteY13" fmla="*/ 961204 h 2505049"/>
              <a:gd name="connsiteX14" fmla="*/ 220019 w 848562"/>
              <a:gd name="connsiteY14" fmla="*/ 772018 h 2505049"/>
              <a:gd name="connsiteX15" fmla="*/ 62363 w 848562"/>
              <a:gd name="connsiteY15" fmla="*/ 94100 h 250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8562" h="2505049">
                <a:moveTo>
                  <a:pt x="62363" y="94100"/>
                </a:moveTo>
                <a:cubicBezTo>
                  <a:pt x="36087" y="-7062"/>
                  <a:pt x="-63761" y="-79321"/>
                  <a:pt x="62363" y="165045"/>
                </a:cubicBezTo>
                <a:cubicBezTo>
                  <a:pt x="188487" y="409411"/>
                  <a:pt x="712691" y="1361911"/>
                  <a:pt x="819108" y="1560294"/>
                </a:cubicBezTo>
                <a:cubicBezTo>
                  <a:pt x="925525" y="1758677"/>
                  <a:pt x="710063" y="1223963"/>
                  <a:pt x="700867" y="1355342"/>
                </a:cubicBezTo>
                <a:cubicBezTo>
                  <a:pt x="691671" y="1486721"/>
                  <a:pt x="787577" y="2282879"/>
                  <a:pt x="763929" y="2348569"/>
                </a:cubicBezTo>
                <a:cubicBezTo>
                  <a:pt x="740281" y="2414259"/>
                  <a:pt x="590508" y="1784952"/>
                  <a:pt x="558977" y="1749480"/>
                </a:cubicBezTo>
                <a:cubicBezTo>
                  <a:pt x="527446" y="1714008"/>
                  <a:pt x="640433" y="2173835"/>
                  <a:pt x="574743" y="2135735"/>
                </a:cubicBezTo>
                <a:cubicBezTo>
                  <a:pt x="509053" y="2097635"/>
                  <a:pt x="209508" y="1464387"/>
                  <a:pt x="164839" y="1520880"/>
                </a:cubicBezTo>
                <a:cubicBezTo>
                  <a:pt x="120170" y="1577373"/>
                  <a:pt x="300160" y="2374846"/>
                  <a:pt x="306729" y="2474694"/>
                </a:cubicBezTo>
                <a:cubicBezTo>
                  <a:pt x="313298" y="2574542"/>
                  <a:pt x="252863" y="2420828"/>
                  <a:pt x="204253" y="2119969"/>
                </a:cubicBezTo>
                <a:cubicBezTo>
                  <a:pt x="155643" y="1819110"/>
                  <a:pt x="13753" y="811432"/>
                  <a:pt x="15067" y="669542"/>
                </a:cubicBezTo>
                <a:cubicBezTo>
                  <a:pt x="16381" y="527652"/>
                  <a:pt x="193743" y="1260748"/>
                  <a:pt x="212136" y="1268631"/>
                </a:cubicBezTo>
                <a:cubicBezTo>
                  <a:pt x="230529" y="1276514"/>
                  <a:pt x="122799" y="768076"/>
                  <a:pt x="125426" y="716838"/>
                </a:cubicBezTo>
                <a:cubicBezTo>
                  <a:pt x="128053" y="665600"/>
                  <a:pt x="212135" y="952007"/>
                  <a:pt x="227901" y="961204"/>
                </a:cubicBezTo>
                <a:cubicBezTo>
                  <a:pt x="243667" y="970401"/>
                  <a:pt x="244981" y="913908"/>
                  <a:pt x="220019" y="772018"/>
                </a:cubicBezTo>
                <a:cubicBezTo>
                  <a:pt x="195057" y="630128"/>
                  <a:pt x="88639" y="195262"/>
                  <a:pt x="62363" y="941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F5D099A4-5A3C-D7A3-B353-41D0C79FAB9E}"/>
              </a:ext>
            </a:extLst>
          </p:cNvPr>
          <p:cNvSpPr/>
          <p:nvPr/>
        </p:nvSpPr>
        <p:spPr>
          <a:xfrm>
            <a:off x="5036804" y="7779091"/>
            <a:ext cx="3866585" cy="3443741"/>
          </a:xfrm>
          <a:custGeom>
            <a:avLst/>
            <a:gdLst>
              <a:gd name="connsiteX0" fmla="*/ 1844844 w 3866585"/>
              <a:gd name="connsiteY0" fmla="*/ 1192 h 3443741"/>
              <a:gd name="connsiteX1" fmla="*/ 512658 w 3866585"/>
              <a:gd name="connsiteY1" fmla="*/ 931357 h 3443741"/>
              <a:gd name="connsiteX2" fmla="*/ 1072334 w 3866585"/>
              <a:gd name="connsiteY2" fmla="*/ 489923 h 3443741"/>
              <a:gd name="connsiteX3" fmla="*/ 244644 w 3866585"/>
              <a:gd name="connsiteY3" fmla="*/ 1782695 h 3443741"/>
              <a:gd name="connsiteX4" fmla="*/ 252527 w 3866585"/>
              <a:gd name="connsiteY4" fmla="*/ 1759047 h 3443741"/>
              <a:gd name="connsiteX5" fmla="*/ 279 w 3866585"/>
              <a:gd name="connsiteY5" fmla="*/ 3177943 h 3443741"/>
              <a:gd name="connsiteX6" fmla="*/ 307706 w 3866585"/>
              <a:gd name="connsiteY6" fmla="*/ 2405433 h 3443741"/>
              <a:gd name="connsiteX7" fmla="*/ 291941 w 3866585"/>
              <a:gd name="connsiteY7" fmla="*/ 3146412 h 3443741"/>
              <a:gd name="connsiteX8" fmla="*/ 780672 w 3866585"/>
              <a:gd name="connsiteY8" fmla="*/ 1688102 h 3443741"/>
              <a:gd name="connsiteX9" fmla="*/ 946210 w 3866585"/>
              <a:gd name="connsiteY9" fmla="*/ 3272537 h 3443741"/>
              <a:gd name="connsiteX10" fmla="*/ 1135396 w 3866585"/>
              <a:gd name="connsiteY10" fmla="*/ 1727516 h 3443741"/>
              <a:gd name="connsiteX11" fmla="*/ 1718720 w 3866585"/>
              <a:gd name="connsiteY11" fmla="*/ 3272537 h 3443741"/>
              <a:gd name="connsiteX12" fmla="*/ 1797548 w 3866585"/>
              <a:gd name="connsiteY12" fmla="*/ 1924585 h 3443741"/>
              <a:gd name="connsiteX13" fmla="*/ 2995727 w 3866585"/>
              <a:gd name="connsiteY13" fmla="*/ 3177943 h 3443741"/>
              <a:gd name="connsiteX14" fmla="*/ 2522762 w 3866585"/>
              <a:gd name="connsiteY14" fmla="*/ 1664454 h 3443741"/>
              <a:gd name="connsiteX15" fmla="*/ 3571168 w 3866585"/>
              <a:gd name="connsiteY15" fmla="*/ 3359247 h 3443741"/>
              <a:gd name="connsiteX16" fmla="*/ 3374099 w 3866585"/>
              <a:gd name="connsiteY16" fmla="*/ 3051819 h 3443741"/>
              <a:gd name="connsiteX17" fmla="*/ 3318920 w 3866585"/>
              <a:gd name="connsiteY17" fmla="*/ 1869406 h 3443741"/>
              <a:gd name="connsiteX18" fmla="*/ 3862830 w 3866585"/>
              <a:gd name="connsiteY18" fmla="*/ 3430192 h 3443741"/>
              <a:gd name="connsiteX19" fmla="*/ 3003610 w 3866585"/>
              <a:gd name="connsiteY19" fmla="*/ 1719633 h 3443741"/>
              <a:gd name="connsiteX20" fmla="*/ 2168037 w 3866585"/>
              <a:gd name="connsiteY20" fmla="*/ 584516 h 3443741"/>
              <a:gd name="connsiteX21" fmla="*/ 3334686 w 3866585"/>
              <a:gd name="connsiteY21" fmla="*/ 1751164 h 3443741"/>
              <a:gd name="connsiteX22" fmla="*/ 1900024 w 3866585"/>
              <a:gd name="connsiteY22" fmla="*/ 214026 h 3443741"/>
              <a:gd name="connsiteX23" fmla="*/ 2885368 w 3866585"/>
              <a:gd name="connsiteY23" fmla="*/ 702757 h 3443741"/>
              <a:gd name="connsiteX24" fmla="*/ 2073444 w 3866585"/>
              <a:gd name="connsiteY24" fmla="*/ 316502 h 3443741"/>
              <a:gd name="connsiteX25" fmla="*/ 591486 w 3866585"/>
              <a:gd name="connsiteY25" fmla="*/ 1159957 h 3443741"/>
              <a:gd name="connsiteX26" fmla="*/ 1844844 w 3866585"/>
              <a:gd name="connsiteY26" fmla="*/ 1192 h 344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66585" h="3443741">
                <a:moveTo>
                  <a:pt x="1844844" y="1192"/>
                </a:moveTo>
                <a:cubicBezTo>
                  <a:pt x="1831706" y="-36908"/>
                  <a:pt x="641410" y="849902"/>
                  <a:pt x="512658" y="931357"/>
                </a:cubicBezTo>
                <a:cubicBezTo>
                  <a:pt x="383906" y="1012812"/>
                  <a:pt x="1117003" y="348033"/>
                  <a:pt x="1072334" y="489923"/>
                </a:cubicBezTo>
                <a:cubicBezTo>
                  <a:pt x="1027665" y="631813"/>
                  <a:pt x="381279" y="1571174"/>
                  <a:pt x="244644" y="1782695"/>
                </a:cubicBezTo>
                <a:cubicBezTo>
                  <a:pt x="108009" y="1994216"/>
                  <a:pt x="293254" y="1526506"/>
                  <a:pt x="252527" y="1759047"/>
                </a:cubicBezTo>
                <a:cubicBezTo>
                  <a:pt x="211800" y="1991588"/>
                  <a:pt x="-8917" y="3070212"/>
                  <a:pt x="279" y="3177943"/>
                </a:cubicBezTo>
                <a:cubicBezTo>
                  <a:pt x="9475" y="3285674"/>
                  <a:pt x="259096" y="2410688"/>
                  <a:pt x="307706" y="2405433"/>
                </a:cubicBezTo>
                <a:cubicBezTo>
                  <a:pt x="356316" y="2400178"/>
                  <a:pt x="213113" y="3265967"/>
                  <a:pt x="291941" y="3146412"/>
                </a:cubicBezTo>
                <a:cubicBezTo>
                  <a:pt x="370769" y="3026857"/>
                  <a:pt x="671627" y="1667081"/>
                  <a:pt x="780672" y="1688102"/>
                </a:cubicBezTo>
                <a:cubicBezTo>
                  <a:pt x="889717" y="1709123"/>
                  <a:pt x="887089" y="3265968"/>
                  <a:pt x="946210" y="3272537"/>
                </a:cubicBezTo>
                <a:cubicBezTo>
                  <a:pt x="1005331" y="3279106"/>
                  <a:pt x="1006644" y="1727516"/>
                  <a:pt x="1135396" y="1727516"/>
                </a:cubicBezTo>
                <a:cubicBezTo>
                  <a:pt x="1264148" y="1727516"/>
                  <a:pt x="1608361" y="3239692"/>
                  <a:pt x="1718720" y="3272537"/>
                </a:cubicBezTo>
                <a:cubicBezTo>
                  <a:pt x="1829079" y="3305382"/>
                  <a:pt x="1584714" y="1940351"/>
                  <a:pt x="1797548" y="1924585"/>
                </a:cubicBezTo>
                <a:cubicBezTo>
                  <a:pt x="2010382" y="1908819"/>
                  <a:pt x="2874858" y="3221298"/>
                  <a:pt x="2995727" y="3177943"/>
                </a:cubicBezTo>
                <a:cubicBezTo>
                  <a:pt x="3116596" y="3134588"/>
                  <a:pt x="2426855" y="1634237"/>
                  <a:pt x="2522762" y="1664454"/>
                </a:cubicBezTo>
                <a:cubicBezTo>
                  <a:pt x="2618669" y="1694671"/>
                  <a:pt x="3429279" y="3128020"/>
                  <a:pt x="3571168" y="3359247"/>
                </a:cubicBezTo>
                <a:cubicBezTo>
                  <a:pt x="3713057" y="3590474"/>
                  <a:pt x="3416140" y="3300126"/>
                  <a:pt x="3374099" y="3051819"/>
                </a:cubicBezTo>
                <a:cubicBezTo>
                  <a:pt x="3332058" y="2803512"/>
                  <a:pt x="3237465" y="1806344"/>
                  <a:pt x="3318920" y="1869406"/>
                </a:cubicBezTo>
                <a:cubicBezTo>
                  <a:pt x="3400375" y="1932468"/>
                  <a:pt x="3915382" y="3455154"/>
                  <a:pt x="3862830" y="3430192"/>
                </a:cubicBezTo>
                <a:cubicBezTo>
                  <a:pt x="3810278" y="3405230"/>
                  <a:pt x="3286075" y="2193912"/>
                  <a:pt x="3003610" y="1719633"/>
                </a:cubicBezTo>
                <a:cubicBezTo>
                  <a:pt x="2721145" y="1245354"/>
                  <a:pt x="2112858" y="579261"/>
                  <a:pt x="2168037" y="584516"/>
                </a:cubicBezTo>
                <a:cubicBezTo>
                  <a:pt x="2223216" y="589771"/>
                  <a:pt x="3379355" y="1812912"/>
                  <a:pt x="3334686" y="1751164"/>
                </a:cubicBezTo>
                <a:cubicBezTo>
                  <a:pt x="3290017" y="1689416"/>
                  <a:pt x="1974910" y="388761"/>
                  <a:pt x="1900024" y="214026"/>
                </a:cubicBezTo>
                <a:cubicBezTo>
                  <a:pt x="1825138" y="39292"/>
                  <a:pt x="2856465" y="685678"/>
                  <a:pt x="2885368" y="702757"/>
                </a:cubicBezTo>
                <a:cubicBezTo>
                  <a:pt x="2914271" y="719836"/>
                  <a:pt x="2455758" y="240302"/>
                  <a:pt x="2073444" y="316502"/>
                </a:cubicBezTo>
                <a:cubicBezTo>
                  <a:pt x="1691130" y="392702"/>
                  <a:pt x="632213" y="1207253"/>
                  <a:pt x="591486" y="1159957"/>
                </a:cubicBezTo>
                <a:cubicBezTo>
                  <a:pt x="550759" y="1112661"/>
                  <a:pt x="1857982" y="39292"/>
                  <a:pt x="1844844" y="11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9D1CDDB8-3F01-5CA6-8875-C4CA2992129F}"/>
              </a:ext>
            </a:extLst>
          </p:cNvPr>
          <p:cNvSpPr/>
          <p:nvPr/>
        </p:nvSpPr>
        <p:spPr>
          <a:xfrm>
            <a:off x="5063072" y="7824064"/>
            <a:ext cx="4012131" cy="3198146"/>
          </a:xfrm>
          <a:custGeom>
            <a:avLst/>
            <a:gdLst>
              <a:gd name="connsiteX0" fmla="*/ 675576 w 4012131"/>
              <a:gd name="connsiteY0" fmla="*/ 831205 h 3198146"/>
              <a:gd name="connsiteX1" fmla="*/ 707107 w 4012131"/>
              <a:gd name="connsiteY1" fmla="*/ 791791 h 3198146"/>
              <a:gd name="connsiteX2" fmla="*/ 1723983 w 4012131"/>
              <a:gd name="connsiteY2" fmla="*/ 74460 h 3198146"/>
              <a:gd name="connsiteX3" fmla="*/ 1463852 w 4012131"/>
              <a:gd name="connsiteY3" fmla="*/ 224233 h 3198146"/>
              <a:gd name="connsiteX4" fmla="*/ 1921052 w 4012131"/>
              <a:gd name="connsiteY4" fmla="*/ 3515 h 3198146"/>
              <a:gd name="connsiteX5" fmla="*/ 2843335 w 4012131"/>
              <a:gd name="connsiteY5" fmla="*/ 437067 h 3198146"/>
              <a:gd name="connsiteX6" fmla="*/ 2638383 w 4012131"/>
              <a:gd name="connsiteY6" fmla="*/ 334591 h 3198146"/>
              <a:gd name="connsiteX7" fmla="*/ 3741969 w 4012131"/>
              <a:gd name="connsiteY7" fmla="*/ 1919026 h 3198146"/>
              <a:gd name="connsiteX8" fmla="*/ 3347831 w 4012131"/>
              <a:gd name="connsiteY8" fmla="*/ 1524888 h 3198146"/>
              <a:gd name="connsiteX9" fmla="*/ 3986335 w 4012131"/>
              <a:gd name="connsiteY9" fmla="*/ 2778246 h 3198146"/>
              <a:gd name="connsiteX10" fmla="*/ 3852328 w 4012131"/>
              <a:gd name="connsiteY10" fmla="*/ 3188150 h 3198146"/>
              <a:gd name="connsiteX11" fmla="*/ 3529135 w 4012131"/>
              <a:gd name="connsiteY11" fmla="*/ 2439288 h 3198146"/>
              <a:gd name="connsiteX12" fmla="*/ 1779162 w 4012131"/>
              <a:gd name="connsiteY12" fmla="*/ 610488 h 3198146"/>
              <a:gd name="connsiteX13" fmla="*/ 3032521 w 4012131"/>
              <a:gd name="connsiteY13" fmla="*/ 1375115 h 3198146"/>
              <a:gd name="connsiteX14" fmla="*/ 2055059 w 4012131"/>
              <a:gd name="connsiteY14" fmla="*/ 539543 h 3198146"/>
              <a:gd name="connsiteX15" fmla="*/ 1132776 w 4012131"/>
              <a:gd name="connsiteY15" fmla="*/ 988860 h 3198146"/>
              <a:gd name="connsiteX16" fmla="*/ 596749 w 4012131"/>
              <a:gd name="connsiteY16" fmla="*/ 1485474 h 3198146"/>
              <a:gd name="connsiteX17" fmla="*/ 801700 w 4012131"/>
              <a:gd name="connsiteY17" fmla="*/ 1138633 h 3198146"/>
              <a:gd name="connsiteX18" fmla="*/ 5542 w 4012131"/>
              <a:gd name="connsiteY18" fmla="*/ 2770364 h 3198146"/>
              <a:gd name="connsiteX19" fmla="*/ 454859 w 4012131"/>
              <a:gd name="connsiteY19" fmla="*/ 1107102 h 3198146"/>
              <a:gd name="connsiteX20" fmla="*/ 580983 w 4012131"/>
              <a:gd name="connsiteY20" fmla="*/ 90226 h 3198146"/>
              <a:gd name="connsiteX21" fmla="*/ 344500 w 4012131"/>
              <a:gd name="connsiteY21" fmla="*/ 1201695 h 3198146"/>
              <a:gd name="connsiteX22" fmla="*/ 675576 w 4012131"/>
              <a:gd name="connsiteY22" fmla="*/ 831205 h 319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12131" h="3198146">
                <a:moveTo>
                  <a:pt x="675576" y="831205"/>
                </a:moveTo>
                <a:cubicBezTo>
                  <a:pt x="736010" y="762888"/>
                  <a:pt x="532373" y="917915"/>
                  <a:pt x="707107" y="791791"/>
                </a:cubicBezTo>
                <a:cubicBezTo>
                  <a:pt x="881841" y="665667"/>
                  <a:pt x="1597859" y="169053"/>
                  <a:pt x="1723983" y="74460"/>
                </a:cubicBezTo>
                <a:cubicBezTo>
                  <a:pt x="1850107" y="-20133"/>
                  <a:pt x="1431007" y="236057"/>
                  <a:pt x="1463852" y="224233"/>
                </a:cubicBezTo>
                <a:cubicBezTo>
                  <a:pt x="1496697" y="212409"/>
                  <a:pt x="1691138" y="-31957"/>
                  <a:pt x="1921052" y="3515"/>
                </a:cubicBezTo>
                <a:cubicBezTo>
                  <a:pt x="2150966" y="38987"/>
                  <a:pt x="2723780" y="381888"/>
                  <a:pt x="2843335" y="437067"/>
                </a:cubicBezTo>
                <a:cubicBezTo>
                  <a:pt x="2962890" y="492246"/>
                  <a:pt x="2488611" y="87598"/>
                  <a:pt x="2638383" y="334591"/>
                </a:cubicBezTo>
                <a:cubicBezTo>
                  <a:pt x="2788155" y="581584"/>
                  <a:pt x="3623728" y="1720643"/>
                  <a:pt x="3741969" y="1919026"/>
                </a:cubicBezTo>
                <a:cubicBezTo>
                  <a:pt x="3860210" y="2117409"/>
                  <a:pt x="3307103" y="1381685"/>
                  <a:pt x="3347831" y="1524888"/>
                </a:cubicBezTo>
                <a:cubicBezTo>
                  <a:pt x="3388559" y="1668091"/>
                  <a:pt x="3902252" y="2501036"/>
                  <a:pt x="3986335" y="2778246"/>
                </a:cubicBezTo>
                <a:cubicBezTo>
                  <a:pt x="4070418" y="3055456"/>
                  <a:pt x="3928528" y="3244643"/>
                  <a:pt x="3852328" y="3188150"/>
                </a:cubicBezTo>
                <a:cubicBezTo>
                  <a:pt x="3776128" y="3131657"/>
                  <a:pt x="3874663" y="2868898"/>
                  <a:pt x="3529135" y="2439288"/>
                </a:cubicBezTo>
                <a:cubicBezTo>
                  <a:pt x="3183607" y="2009678"/>
                  <a:pt x="1861931" y="787850"/>
                  <a:pt x="1779162" y="610488"/>
                </a:cubicBezTo>
                <a:cubicBezTo>
                  <a:pt x="1696393" y="433126"/>
                  <a:pt x="2986538" y="1386939"/>
                  <a:pt x="3032521" y="1375115"/>
                </a:cubicBezTo>
                <a:cubicBezTo>
                  <a:pt x="3078504" y="1363291"/>
                  <a:pt x="2371683" y="603919"/>
                  <a:pt x="2055059" y="539543"/>
                </a:cubicBezTo>
                <a:cubicBezTo>
                  <a:pt x="1738435" y="475167"/>
                  <a:pt x="1375828" y="831205"/>
                  <a:pt x="1132776" y="988860"/>
                </a:cubicBezTo>
                <a:cubicBezTo>
                  <a:pt x="889724" y="1146515"/>
                  <a:pt x="651928" y="1460512"/>
                  <a:pt x="596749" y="1485474"/>
                </a:cubicBezTo>
                <a:cubicBezTo>
                  <a:pt x="541570" y="1510436"/>
                  <a:pt x="900235" y="924485"/>
                  <a:pt x="801700" y="1138633"/>
                </a:cubicBezTo>
                <a:cubicBezTo>
                  <a:pt x="703165" y="1352781"/>
                  <a:pt x="63349" y="2775619"/>
                  <a:pt x="5542" y="2770364"/>
                </a:cubicBezTo>
                <a:cubicBezTo>
                  <a:pt x="-52265" y="2765109"/>
                  <a:pt x="358952" y="1553791"/>
                  <a:pt x="454859" y="1107102"/>
                </a:cubicBezTo>
                <a:cubicBezTo>
                  <a:pt x="550766" y="660413"/>
                  <a:pt x="599376" y="74461"/>
                  <a:pt x="580983" y="90226"/>
                </a:cubicBezTo>
                <a:cubicBezTo>
                  <a:pt x="562590" y="105991"/>
                  <a:pt x="327421" y="1079512"/>
                  <a:pt x="344500" y="1201695"/>
                </a:cubicBezTo>
                <a:cubicBezTo>
                  <a:pt x="361579" y="1323878"/>
                  <a:pt x="615142" y="899522"/>
                  <a:pt x="675576" y="8312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C3EB8441-5879-0433-D236-C6F6A828E473}"/>
              </a:ext>
            </a:extLst>
          </p:cNvPr>
          <p:cNvSpPr/>
          <p:nvPr/>
        </p:nvSpPr>
        <p:spPr>
          <a:xfrm>
            <a:off x="4791055" y="8635510"/>
            <a:ext cx="4237235" cy="2551668"/>
          </a:xfrm>
          <a:custGeom>
            <a:avLst/>
            <a:gdLst>
              <a:gd name="connsiteX0" fmla="*/ 1662 w 4237235"/>
              <a:gd name="connsiteY0" fmla="*/ 2408235 h 2551668"/>
              <a:gd name="connsiteX1" fmla="*/ 931828 w 4237235"/>
              <a:gd name="connsiteY1" fmla="*/ 547904 h 2551668"/>
              <a:gd name="connsiteX2" fmla="*/ 860883 w 4237235"/>
              <a:gd name="connsiteY2" fmla="*/ 650380 h 2551668"/>
              <a:gd name="connsiteX3" fmla="*/ 774173 w 4237235"/>
              <a:gd name="connsiteY3" fmla="*/ 1698787 h 2551668"/>
              <a:gd name="connsiteX4" fmla="*/ 782055 w 4237235"/>
              <a:gd name="connsiteY4" fmla="*/ 1399242 h 2551668"/>
              <a:gd name="connsiteX5" fmla="*/ 1286552 w 4237235"/>
              <a:gd name="connsiteY5" fmla="*/ 51290 h 2551668"/>
              <a:gd name="connsiteX6" fmla="*/ 1105248 w 4237235"/>
              <a:gd name="connsiteY6" fmla="*/ 476959 h 2551668"/>
              <a:gd name="connsiteX7" fmla="*/ 1168311 w 4237235"/>
              <a:gd name="connsiteY7" fmla="*/ 2289993 h 2551668"/>
              <a:gd name="connsiteX8" fmla="*/ 1128897 w 4237235"/>
              <a:gd name="connsiteY8" fmla="*/ 1824911 h 2551668"/>
              <a:gd name="connsiteX9" fmla="*/ 1294435 w 4237235"/>
              <a:gd name="connsiteY9" fmla="*/ 413897 h 2551668"/>
              <a:gd name="connsiteX10" fmla="*/ 1318083 w 4237235"/>
              <a:gd name="connsiteY10" fmla="*/ 815918 h 2551668"/>
              <a:gd name="connsiteX11" fmla="*/ 1988117 w 4237235"/>
              <a:gd name="connsiteY11" fmla="*/ 2077159 h 2551668"/>
              <a:gd name="connsiteX12" fmla="*/ 1964469 w 4237235"/>
              <a:gd name="connsiteY12" fmla="*/ 1509600 h 2551668"/>
              <a:gd name="connsiteX13" fmla="*/ 1901407 w 4237235"/>
              <a:gd name="connsiteY13" fmla="*/ 618849 h 2551668"/>
              <a:gd name="connsiteX14" fmla="*/ 2279779 w 4237235"/>
              <a:gd name="connsiteY14" fmla="*/ 1217938 h 2551668"/>
              <a:gd name="connsiteX15" fmla="*/ 3296655 w 4237235"/>
              <a:gd name="connsiteY15" fmla="*/ 2187518 h 2551668"/>
              <a:gd name="connsiteX16" fmla="*/ 3068055 w 4237235"/>
              <a:gd name="connsiteY16" fmla="*/ 1635724 h 2551668"/>
              <a:gd name="connsiteX17" fmla="*/ 2374373 w 4237235"/>
              <a:gd name="connsiteY17" fmla="*/ 421780 h 2551668"/>
              <a:gd name="connsiteX18" fmla="*/ 2658152 w 4237235"/>
              <a:gd name="connsiteY18" fmla="*/ 705559 h 2551668"/>
              <a:gd name="connsiteX19" fmla="*/ 3367600 w 4237235"/>
              <a:gd name="connsiteY19" fmla="*/ 1872207 h 2551668"/>
              <a:gd name="connsiteX20" fmla="*/ 3517373 w 4237235"/>
              <a:gd name="connsiteY20" fmla="*/ 2077159 h 2551668"/>
              <a:gd name="connsiteX21" fmla="*/ 3343952 w 4237235"/>
              <a:gd name="connsiteY21" fmla="*/ 902628 h 2551668"/>
              <a:gd name="connsiteX22" fmla="*/ 3367600 w 4237235"/>
              <a:gd name="connsiteY22" fmla="*/ 1020869 h 2551668"/>
              <a:gd name="connsiteX23" fmla="*/ 4147993 w 4237235"/>
              <a:gd name="connsiteY23" fmla="*/ 2479180 h 2551668"/>
              <a:gd name="connsiteX24" fmla="*/ 3927276 w 4237235"/>
              <a:gd name="connsiteY24" fmla="*/ 2353056 h 2551668"/>
              <a:gd name="connsiteX25" fmla="*/ 4187407 w 4237235"/>
              <a:gd name="connsiteY25" fmla="*/ 2550124 h 2551668"/>
              <a:gd name="connsiteX26" fmla="*/ 2744862 w 4237235"/>
              <a:gd name="connsiteY26" fmla="*/ 2258462 h 2551668"/>
              <a:gd name="connsiteX27" fmla="*/ 3667145 w 4237235"/>
              <a:gd name="connsiteY27" fmla="*/ 2502828 h 2551668"/>
              <a:gd name="connsiteX28" fmla="*/ 1909290 w 4237235"/>
              <a:gd name="connsiteY28" fmla="*/ 2526476 h 2551668"/>
              <a:gd name="connsiteX29" fmla="*/ 2476848 w 4237235"/>
              <a:gd name="connsiteY29" fmla="*/ 2455531 h 2551668"/>
              <a:gd name="connsiteX30" fmla="*/ 1318083 w 4237235"/>
              <a:gd name="connsiteY30" fmla="*/ 2408235 h 2551668"/>
              <a:gd name="connsiteX31" fmla="*/ 419448 w 4237235"/>
              <a:gd name="connsiteY31" fmla="*/ 2439766 h 2551668"/>
              <a:gd name="connsiteX32" fmla="*/ 1057952 w 4237235"/>
              <a:gd name="connsiteY32" fmla="*/ 2155987 h 2551668"/>
              <a:gd name="connsiteX33" fmla="*/ 41076 w 4237235"/>
              <a:gd name="connsiteY33" fmla="*/ 2510711 h 2551668"/>
              <a:gd name="connsiteX34" fmla="*/ 687462 w 4237235"/>
              <a:gd name="connsiteY34" fmla="*/ 1509600 h 2551668"/>
              <a:gd name="connsiteX35" fmla="*/ 1662 w 4237235"/>
              <a:gd name="connsiteY35" fmla="*/ 2408235 h 255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237235" h="2551668">
                <a:moveTo>
                  <a:pt x="1662" y="2408235"/>
                </a:moveTo>
                <a:cubicBezTo>
                  <a:pt x="42390" y="2247952"/>
                  <a:pt x="788625" y="840880"/>
                  <a:pt x="931828" y="547904"/>
                </a:cubicBezTo>
                <a:cubicBezTo>
                  <a:pt x="1075031" y="254928"/>
                  <a:pt x="887159" y="458566"/>
                  <a:pt x="860883" y="650380"/>
                </a:cubicBezTo>
                <a:cubicBezTo>
                  <a:pt x="834607" y="842194"/>
                  <a:pt x="787311" y="1573977"/>
                  <a:pt x="774173" y="1698787"/>
                </a:cubicBezTo>
                <a:cubicBezTo>
                  <a:pt x="761035" y="1823597"/>
                  <a:pt x="696659" y="1673825"/>
                  <a:pt x="782055" y="1399242"/>
                </a:cubicBezTo>
                <a:cubicBezTo>
                  <a:pt x="867451" y="1124659"/>
                  <a:pt x="1232686" y="205004"/>
                  <a:pt x="1286552" y="51290"/>
                </a:cubicBezTo>
                <a:cubicBezTo>
                  <a:pt x="1340418" y="-102424"/>
                  <a:pt x="1124955" y="103842"/>
                  <a:pt x="1105248" y="476959"/>
                </a:cubicBezTo>
                <a:cubicBezTo>
                  <a:pt x="1085541" y="850076"/>
                  <a:pt x="1164370" y="2065334"/>
                  <a:pt x="1168311" y="2289993"/>
                </a:cubicBezTo>
                <a:cubicBezTo>
                  <a:pt x="1172252" y="2514652"/>
                  <a:pt x="1107876" y="2137594"/>
                  <a:pt x="1128897" y="1824911"/>
                </a:cubicBezTo>
                <a:cubicBezTo>
                  <a:pt x="1149918" y="1512228"/>
                  <a:pt x="1262904" y="582063"/>
                  <a:pt x="1294435" y="413897"/>
                </a:cubicBezTo>
                <a:cubicBezTo>
                  <a:pt x="1325966" y="245731"/>
                  <a:pt x="1202469" y="538708"/>
                  <a:pt x="1318083" y="815918"/>
                </a:cubicBezTo>
                <a:cubicBezTo>
                  <a:pt x="1433697" y="1093128"/>
                  <a:pt x="1880386" y="1961545"/>
                  <a:pt x="1988117" y="2077159"/>
                </a:cubicBezTo>
                <a:cubicBezTo>
                  <a:pt x="2095848" y="2192773"/>
                  <a:pt x="1978921" y="1752652"/>
                  <a:pt x="1964469" y="1509600"/>
                </a:cubicBezTo>
                <a:cubicBezTo>
                  <a:pt x="1950017" y="1266548"/>
                  <a:pt x="1848855" y="667459"/>
                  <a:pt x="1901407" y="618849"/>
                </a:cubicBezTo>
                <a:cubicBezTo>
                  <a:pt x="1953959" y="570239"/>
                  <a:pt x="2047238" y="956493"/>
                  <a:pt x="2279779" y="1217938"/>
                </a:cubicBezTo>
                <a:cubicBezTo>
                  <a:pt x="2512320" y="1479383"/>
                  <a:pt x="3165276" y="2117887"/>
                  <a:pt x="3296655" y="2187518"/>
                </a:cubicBezTo>
                <a:cubicBezTo>
                  <a:pt x="3428034" y="2257149"/>
                  <a:pt x="3221769" y="1930014"/>
                  <a:pt x="3068055" y="1635724"/>
                </a:cubicBezTo>
                <a:cubicBezTo>
                  <a:pt x="2914341" y="1341434"/>
                  <a:pt x="2442690" y="576807"/>
                  <a:pt x="2374373" y="421780"/>
                </a:cubicBezTo>
                <a:cubicBezTo>
                  <a:pt x="2306056" y="266753"/>
                  <a:pt x="2492614" y="463821"/>
                  <a:pt x="2658152" y="705559"/>
                </a:cubicBezTo>
                <a:cubicBezTo>
                  <a:pt x="2823690" y="947297"/>
                  <a:pt x="3224397" y="1643607"/>
                  <a:pt x="3367600" y="1872207"/>
                </a:cubicBezTo>
                <a:cubicBezTo>
                  <a:pt x="3510804" y="2100807"/>
                  <a:pt x="3521314" y="2238755"/>
                  <a:pt x="3517373" y="2077159"/>
                </a:cubicBezTo>
                <a:cubicBezTo>
                  <a:pt x="3513432" y="1915563"/>
                  <a:pt x="3368914" y="1078676"/>
                  <a:pt x="3343952" y="902628"/>
                </a:cubicBezTo>
                <a:cubicBezTo>
                  <a:pt x="3318990" y="726580"/>
                  <a:pt x="3233593" y="758110"/>
                  <a:pt x="3367600" y="1020869"/>
                </a:cubicBezTo>
                <a:cubicBezTo>
                  <a:pt x="3501607" y="1283628"/>
                  <a:pt x="4054714" y="2257149"/>
                  <a:pt x="4147993" y="2479180"/>
                </a:cubicBezTo>
                <a:cubicBezTo>
                  <a:pt x="4241272" y="2701211"/>
                  <a:pt x="3920707" y="2341232"/>
                  <a:pt x="3927276" y="2353056"/>
                </a:cubicBezTo>
                <a:cubicBezTo>
                  <a:pt x="3933845" y="2364880"/>
                  <a:pt x="4384476" y="2565890"/>
                  <a:pt x="4187407" y="2550124"/>
                </a:cubicBezTo>
                <a:cubicBezTo>
                  <a:pt x="3990338" y="2534358"/>
                  <a:pt x="2831572" y="2266345"/>
                  <a:pt x="2744862" y="2258462"/>
                </a:cubicBezTo>
                <a:cubicBezTo>
                  <a:pt x="2658152" y="2250579"/>
                  <a:pt x="3806407" y="2458159"/>
                  <a:pt x="3667145" y="2502828"/>
                </a:cubicBezTo>
                <a:cubicBezTo>
                  <a:pt x="3527883" y="2547497"/>
                  <a:pt x="2107673" y="2534359"/>
                  <a:pt x="1909290" y="2526476"/>
                </a:cubicBezTo>
                <a:cubicBezTo>
                  <a:pt x="1710907" y="2518593"/>
                  <a:pt x="2575383" y="2475238"/>
                  <a:pt x="2476848" y="2455531"/>
                </a:cubicBezTo>
                <a:cubicBezTo>
                  <a:pt x="2378314" y="2435824"/>
                  <a:pt x="1660983" y="2410863"/>
                  <a:pt x="1318083" y="2408235"/>
                </a:cubicBezTo>
                <a:cubicBezTo>
                  <a:pt x="975183" y="2405607"/>
                  <a:pt x="462803" y="2481807"/>
                  <a:pt x="419448" y="2439766"/>
                </a:cubicBezTo>
                <a:cubicBezTo>
                  <a:pt x="376093" y="2397725"/>
                  <a:pt x="1121014" y="2144163"/>
                  <a:pt x="1057952" y="2155987"/>
                </a:cubicBezTo>
                <a:cubicBezTo>
                  <a:pt x="994890" y="2167811"/>
                  <a:pt x="102824" y="2618442"/>
                  <a:pt x="41076" y="2510711"/>
                </a:cubicBezTo>
                <a:cubicBezTo>
                  <a:pt x="-20672" y="2402980"/>
                  <a:pt x="692717" y="1531934"/>
                  <a:pt x="687462" y="1509600"/>
                </a:cubicBezTo>
                <a:cubicBezTo>
                  <a:pt x="682207" y="1487266"/>
                  <a:pt x="-39066" y="2568518"/>
                  <a:pt x="1662" y="24082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1DBDF66-0F74-8160-96EF-F9B509A03713}"/>
              </a:ext>
            </a:extLst>
          </p:cNvPr>
          <p:cNvSpPr/>
          <p:nvPr/>
        </p:nvSpPr>
        <p:spPr>
          <a:xfrm>
            <a:off x="4923045" y="7678621"/>
            <a:ext cx="2215469" cy="3586994"/>
          </a:xfrm>
          <a:custGeom>
            <a:avLst/>
            <a:gdLst>
              <a:gd name="connsiteX0" fmla="*/ 2195086 w 2215469"/>
              <a:gd name="connsiteY0" fmla="*/ 46482 h 3586994"/>
              <a:gd name="connsiteX1" fmla="*/ 957493 w 2215469"/>
              <a:gd name="connsiteY1" fmla="*/ 590393 h 3586994"/>
              <a:gd name="connsiteX2" fmla="*/ 523941 w 2215469"/>
              <a:gd name="connsiteY2" fmla="*/ 1693979 h 3586994"/>
              <a:gd name="connsiteX3" fmla="*/ 587003 w 2215469"/>
              <a:gd name="connsiteY3" fmla="*/ 1197365 h 3586994"/>
              <a:gd name="connsiteX4" fmla="*/ 35210 w 2215469"/>
              <a:gd name="connsiteY4" fmla="*/ 3388772 h 3586994"/>
              <a:gd name="connsiteX5" fmla="*/ 58858 w 2215469"/>
              <a:gd name="connsiteY5" fmla="*/ 3207469 h 3586994"/>
              <a:gd name="connsiteX6" fmla="*/ 82507 w 2215469"/>
              <a:gd name="connsiteY6" fmla="*/ 945117 h 3586994"/>
              <a:gd name="connsiteX7" fmla="*/ 129803 w 2215469"/>
              <a:gd name="connsiteY7" fmla="*/ 1835869 h 3586994"/>
              <a:gd name="connsiteX8" fmla="*/ 563355 w 2215469"/>
              <a:gd name="connsiteY8" fmla="*/ 85896 h 3586994"/>
              <a:gd name="connsiteX9" fmla="*/ 492410 w 2215469"/>
              <a:gd name="connsiteY9" fmla="*/ 732282 h 3586994"/>
              <a:gd name="connsiteX10" fmla="*/ 1162445 w 2215469"/>
              <a:gd name="connsiteY10" fmla="*/ 235669 h 3586994"/>
              <a:gd name="connsiteX11" fmla="*/ 807721 w 2215469"/>
              <a:gd name="connsiteY11" fmla="*/ 282965 h 3586994"/>
              <a:gd name="connsiteX12" fmla="*/ 1659058 w 2215469"/>
              <a:gd name="connsiteY12" fmla="*/ 54365 h 3586994"/>
              <a:gd name="connsiteX13" fmla="*/ 2195086 w 2215469"/>
              <a:gd name="connsiteY13" fmla="*/ 46482 h 358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5469" h="3586994">
                <a:moveTo>
                  <a:pt x="2195086" y="46482"/>
                </a:moveTo>
                <a:cubicBezTo>
                  <a:pt x="2078159" y="135820"/>
                  <a:pt x="1236017" y="315810"/>
                  <a:pt x="957493" y="590393"/>
                </a:cubicBezTo>
                <a:cubicBezTo>
                  <a:pt x="678969" y="864976"/>
                  <a:pt x="585689" y="1592817"/>
                  <a:pt x="523941" y="1693979"/>
                </a:cubicBezTo>
                <a:cubicBezTo>
                  <a:pt x="462193" y="1795141"/>
                  <a:pt x="668458" y="914900"/>
                  <a:pt x="587003" y="1197365"/>
                </a:cubicBezTo>
                <a:cubicBezTo>
                  <a:pt x="505548" y="1479830"/>
                  <a:pt x="123234" y="3053755"/>
                  <a:pt x="35210" y="3388772"/>
                </a:cubicBezTo>
                <a:cubicBezTo>
                  <a:pt x="-52814" y="3723789"/>
                  <a:pt x="50975" y="3614745"/>
                  <a:pt x="58858" y="3207469"/>
                </a:cubicBezTo>
                <a:cubicBezTo>
                  <a:pt x="66741" y="2800193"/>
                  <a:pt x="70683" y="1173717"/>
                  <a:pt x="82507" y="945117"/>
                </a:cubicBezTo>
                <a:cubicBezTo>
                  <a:pt x="94331" y="716517"/>
                  <a:pt x="49662" y="1979072"/>
                  <a:pt x="129803" y="1835869"/>
                </a:cubicBezTo>
                <a:cubicBezTo>
                  <a:pt x="209944" y="1692666"/>
                  <a:pt x="502921" y="269827"/>
                  <a:pt x="563355" y="85896"/>
                </a:cubicBezTo>
                <a:cubicBezTo>
                  <a:pt x="623789" y="-98035"/>
                  <a:pt x="392562" y="707320"/>
                  <a:pt x="492410" y="732282"/>
                </a:cubicBezTo>
                <a:cubicBezTo>
                  <a:pt x="592258" y="757244"/>
                  <a:pt x="1109893" y="310555"/>
                  <a:pt x="1162445" y="235669"/>
                </a:cubicBezTo>
                <a:cubicBezTo>
                  <a:pt x="1214997" y="160783"/>
                  <a:pt x="724952" y="313182"/>
                  <a:pt x="807721" y="282965"/>
                </a:cubicBezTo>
                <a:cubicBezTo>
                  <a:pt x="890490" y="252748"/>
                  <a:pt x="1419948" y="91151"/>
                  <a:pt x="1659058" y="54365"/>
                </a:cubicBezTo>
                <a:cubicBezTo>
                  <a:pt x="1898168" y="17579"/>
                  <a:pt x="2312013" y="-42856"/>
                  <a:pt x="2195086" y="464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18102F6F-9484-0594-4D18-A2CC31A41721}"/>
              </a:ext>
            </a:extLst>
          </p:cNvPr>
          <p:cNvSpPr/>
          <p:nvPr/>
        </p:nvSpPr>
        <p:spPr>
          <a:xfrm>
            <a:off x="2929985" y="8301300"/>
            <a:ext cx="2315400" cy="3559349"/>
          </a:xfrm>
          <a:custGeom>
            <a:avLst/>
            <a:gdLst>
              <a:gd name="connsiteX0" fmla="*/ 10439 w 2315400"/>
              <a:gd name="connsiteY0" fmla="*/ 3370747 h 3559349"/>
              <a:gd name="connsiteX1" fmla="*/ 906909 w 2315400"/>
              <a:gd name="connsiteY1" fmla="*/ 591688 h 3559349"/>
              <a:gd name="connsiteX2" fmla="*/ 799333 w 2315400"/>
              <a:gd name="connsiteY2" fmla="*/ 977171 h 3559349"/>
              <a:gd name="connsiteX3" fmla="*/ 1453756 w 2315400"/>
              <a:gd name="connsiteY3" fmla="*/ 18 h 3559349"/>
              <a:gd name="connsiteX4" fmla="*/ 1364109 w 2315400"/>
              <a:gd name="connsiteY4" fmla="*/ 950276 h 3559349"/>
              <a:gd name="connsiteX5" fmla="*/ 1373074 w 2315400"/>
              <a:gd name="connsiteY5" fmla="*/ 726159 h 3559349"/>
              <a:gd name="connsiteX6" fmla="*/ 2099215 w 2315400"/>
              <a:gd name="connsiteY6" fmla="*/ 2770112 h 3559349"/>
              <a:gd name="connsiteX7" fmla="*/ 1839239 w 2315400"/>
              <a:gd name="connsiteY7" fmla="*/ 1891571 h 3559349"/>
              <a:gd name="connsiteX8" fmla="*/ 2296439 w 2315400"/>
              <a:gd name="connsiteY8" fmla="*/ 3559006 h 3559349"/>
              <a:gd name="connsiteX9" fmla="*/ 1077239 w 2315400"/>
              <a:gd name="connsiteY9" fmla="*/ 1730206 h 3559349"/>
              <a:gd name="connsiteX10" fmla="*/ 1489615 w 2315400"/>
              <a:gd name="connsiteY10" fmla="*/ 3272135 h 3559349"/>
              <a:gd name="connsiteX11" fmla="*/ 862086 w 2315400"/>
              <a:gd name="connsiteY11" fmla="*/ 2070865 h 3559349"/>
              <a:gd name="connsiteX12" fmla="*/ 512462 w 2315400"/>
              <a:gd name="connsiteY12" fmla="*/ 3550041 h 3559349"/>
              <a:gd name="connsiteX13" fmla="*/ 422815 w 2315400"/>
              <a:gd name="connsiteY13" fmla="*/ 2680465 h 3559349"/>
              <a:gd name="connsiteX14" fmla="*/ 10439 w 2315400"/>
              <a:gd name="connsiteY14" fmla="*/ 3370747 h 355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5400" h="3559349">
                <a:moveTo>
                  <a:pt x="10439" y="3370747"/>
                </a:moveTo>
                <a:cubicBezTo>
                  <a:pt x="91121" y="3022618"/>
                  <a:pt x="775427" y="990617"/>
                  <a:pt x="906909" y="591688"/>
                </a:cubicBezTo>
                <a:cubicBezTo>
                  <a:pt x="1038391" y="192759"/>
                  <a:pt x="708192" y="1075783"/>
                  <a:pt x="799333" y="977171"/>
                </a:cubicBezTo>
                <a:cubicBezTo>
                  <a:pt x="890474" y="878559"/>
                  <a:pt x="1359627" y="4500"/>
                  <a:pt x="1453756" y="18"/>
                </a:cubicBezTo>
                <a:cubicBezTo>
                  <a:pt x="1547885" y="-4464"/>
                  <a:pt x="1377556" y="829252"/>
                  <a:pt x="1364109" y="950276"/>
                </a:cubicBezTo>
                <a:cubicBezTo>
                  <a:pt x="1350662" y="1071299"/>
                  <a:pt x="1250556" y="422853"/>
                  <a:pt x="1373074" y="726159"/>
                </a:cubicBezTo>
                <a:cubicBezTo>
                  <a:pt x="1495592" y="1029465"/>
                  <a:pt x="2021521" y="2575877"/>
                  <a:pt x="2099215" y="2770112"/>
                </a:cubicBezTo>
                <a:cubicBezTo>
                  <a:pt x="2176909" y="2964347"/>
                  <a:pt x="1806368" y="1760089"/>
                  <a:pt x="1839239" y="1891571"/>
                </a:cubicBezTo>
                <a:cubicBezTo>
                  <a:pt x="1872110" y="2023053"/>
                  <a:pt x="2423439" y="3585900"/>
                  <a:pt x="2296439" y="3559006"/>
                </a:cubicBezTo>
                <a:cubicBezTo>
                  <a:pt x="2169439" y="3532112"/>
                  <a:pt x="1211710" y="1778018"/>
                  <a:pt x="1077239" y="1730206"/>
                </a:cubicBezTo>
                <a:cubicBezTo>
                  <a:pt x="942768" y="1682394"/>
                  <a:pt x="1525474" y="3215359"/>
                  <a:pt x="1489615" y="3272135"/>
                </a:cubicBezTo>
                <a:cubicBezTo>
                  <a:pt x="1453756" y="3328911"/>
                  <a:pt x="1024945" y="2024547"/>
                  <a:pt x="862086" y="2070865"/>
                </a:cubicBezTo>
                <a:cubicBezTo>
                  <a:pt x="699227" y="2117183"/>
                  <a:pt x="585674" y="3448441"/>
                  <a:pt x="512462" y="3550041"/>
                </a:cubicBezTo>
                <a:cubicBezTo>
                  <a:pt x="439250" y="3651641"/>
                  <a:pt x="504991" y="2704371"/>
                  <a:pt x="422815" y="2680465"/>
                </a:cubicBezTo>
                <a:cubicBezTo>
                  <a:pt x="340639" y="2656559"/>
                  <a:pt x="-70243" y="3718876"/>
                  <a:pt x="10439" y="33707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AC74CBB-DCDA-4B5C-B4EB-7397EE096816}"/>
              </a:ext>
            </a:extLst>
          </p:cNvPr>
          <p:cNvSpPr/>
          <p:nvPr/>
        </p:nvSpPr>
        <p:spPr>
          <a:xfrm>
            <a:off x="2991927" y="5992962"/>
            <a:ext cx="2814320" cy="2233760"/>
          </a:xfrm>
          <a:custGeom>
            <a:avLst/>
            <a:gdLst>
              <a:gd name="connsiteX0" fmla="*/ 1868172 w 2814320"/>
              <a:gd name="connsiteY0" fmla="*/ 742 h 2233760"/>
              <a:gd name="connsiteX1" fmla="*/ 2488210 w 2814320"/>
              <a:gd name="connsiteY1" fmla="*/ 226211 h 2233760"/>
              <a:gd name="connsiteX2" fmla="*/ 2350424 w 2814320"/>
              <a:gd name="connsiteY2" fmla="*/ 207422 h 2233760"/>
              <a:gd name="connsiteX3" fmla="*/ 2795098 w 2814320"/>
              <a:gd name="connsiteY3" fmla="*/ 219948 h 2233760"/>
              <a:gd name="connsiteX4" fmla="*/ 2600944 w 2814320"/>
              <a:gd name="connsiteY4" fmla="*/ 276315 h 2233760"/>
              <a:gd name="connsiteX5" fmla="*/ 1442287 w 2814320"/>
              <a:gd name="connsiteY5" fmla="*/ 1034139 h 2233760"/>
              <a:gd name="connsiteX6" fmla="*/ 2419317 w 2814320"/>
              <a:gd name="connsiteY6" fmla="*/ 501783 h 2233760"/>
              <a:gd name="connsiteX7" fmla="*/ 559202 w 2814320"/>
              <a:gd name="connsiteY7" fmla="*/ 2105115 h 2233760"/>
              <a:gd name="connsiteX8" fmla="*/ 790933 w 2814320"/>
              <a:gd name="connsiteY8" fmla="*/ 1710545 h 2233760"/>
              <a:gd name="connsiteX9" fmla="*/ 20583 w 2814320"/>
              <a:gd name="connsiteY9" fmla="*/ 2205323 h 2233760"/>
              <a:gd name="connsiteX10" fmla="*/ 1761700 w 2814320"/>
              <a:gd name="connsiteY10" fmla="*/ 689674 h 2233760"/>
              <a:gd name="connsiteX11" fmla="*/ 1279448 w 2814320"/>
              <a:gd name="connsiteY11" fmla="*/ 902616 h 2233760"/>
              <a:gd name="connsiteX12" fmla="*/ 1905750 w 2814320"/>
              <a:gd name="connsiteY12" fmla="*/ 564413 h 2233760"/>
              <a:gd name="connsiteX13" fmla="*/ 1680281 w 2814320"/>
              <a:gd name="connsiteY13" fmla="*/ 351471 h 2233760"/>
              <a:gd name="connsiteX14" fmla="*/ 2381739 w 2814320"/>
              <a:gd name="connsiteY14" fmla="*/ 326419 h 2233760"/>
              <a:gd name="connsiteX15" fmla="*/ 1611388 w 2814320"/>
              <a:gd name="connsiteY15" fmla="*/ 307630 h 2233760"/>
              <a:gd name="connsiteX16" fmla="*/ 2131218 w 2814320"/>
              <a:gd name="connsiteY16" fmla="*/ 313893 h 2233760"/>
              <a:gd name="connsiteX17" fmla="*/ 1868172 w 2814320"/>
              <a:gd name="connsiteY17" fmla="*/ 742 h 223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4320" h="2233760">
                <a:moveTo>
                  <a:pt x="1868172" y="742"/>
                </a:moveTo>
                <a:cubicBezTo>
                  <a:pt x="1927671" y="-13872"/>
                  <a:pt x="2407835" y="191764"/>
                  <a:pt x="2488210" y="226211"/>
                </a:cubicBezTo>
                <a:cubicBezTo>
                  <a:pt x="2568585" y="260658"/>
                  <a:pt x="2350424" y="207422"/>
                  <a:pt x="2350424" y="207422"/>
                </a:cubicBezTo>
                <a:cubicBezTo>
                  <a:pt x="2401572" y="206378"/>
                  <a:pt x="2753345" y="208466"/>
                  <a:pt x="2795098" y="219948"/>
                </a:cubicBezTo>
                <a:cubicBezTo>
                  <a:pt x="2836851" y="231430"/>
                  <a:pt x="2826412" y="140617"/>
                  <a:pt x="2600944" y="276315"/>
                </a:cubicBezTo>
                <a:cubicBezTo>
                  <a:pt x="2375476" y="412013"/>
                  <a:pt x="1472558" y="996561"/>
                  <a:pt x="1442287" y="1034139"/>
                </a:cubicBezTo>
                <a:cubicBezTo>
                  <a:pt x="1412016" y="1071717"/>
                  <a:pt x="2566498" y="323287"/>
                  <a:pt x="2419317" y="501783"/>
                </a:cubicBezTo>
                <a:cubicBezTo>
                  <a:pt x="2272136" y="680279"/>
                  <a:pt x="830599" y="1903655"/>
                  <a:pt x="559202" y="2105115"/>
                </a:cubicBezTo>
                <a:cubicBezTo>
                  <a:pt x="287805" y="2306575"/>
                  <a:pt x="880703" y="1693844"/>
                  <a:pt x="790933" y="1710545"/>
                </a:cubicBezTo>
                <a:cubicBezTo>
                  <a:pt x="701163" y="1727246"/>
                  <a:pt x="-141211" y="2375468"/>
                  <a:pt x="20583" y="2205323"/>
                </a:cubicBezTo>
                <a:cubicBezTo>
                  <a:pt x="182377" y="2035178"/>
                  <a:pt x="1551889" y="906792"/>
                  <a:pt x="1761700" y="689674"/>
                </a:cubicBezTo>
                <a:cubicBezTo>
                  <a:pt x="1971511" y="472556"/>
                  <a:pt x="1255440" y="923493"/>
                  <a:pt x="1279448" y="902616"/>
                </a:cubicBezTo>
                <a:cubicBezTo>
                  <a:pt x="1303456" y="881739"/>
                  <a:pt x="1838945" y="656270"/>
                  <a:pt x="1905750" y="564413"/>
                </a:cubicBezTo>
                <a:cubicBezTo>
                  <a:pt x="1972555" y="472556"/>
                  <a:pt x="1600950" y="391137"/>
                  <a:pt x="1680281" y="351471"/>
                </a:cubicBezTo>
                <a:cubicBezTo>
                  <a:pt x="1759612" y="311805"/>
                  <a:pt x="2393221" y="333726"/>
                  <a:pt x="2381739" y="326419"/>
                </a:cubicBezTo>
                <a:cubicBezTo>
                  <a:pt x="2370257" y="319112"/>
                  <a:pt x="1653141" y="309718"/>
                  <a:pt x="1611388" y="307630"/>
                </a:cubicBezTo>
                <a:cubicBezTo>
                  <a:pt x="1569635" y="305542"/>
                  <a:pt x="2089465" y="360866"/>
                  <a:pt x="2131218" y="313893"/>
                </a:cubicBezTo>
                <a:cubicBezTo>
                  <a:pt x="2172972" y="266920"/>
                  <a:pt x="1808673" y="15356"/>
                  <a:pt x="1868172" y="7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28659285-8079-93AD-E0EB-F18ED0FD8A3F}"/>
              </a:ext>
            </a:extLst>
          </p:cNvPr>
          <p:cNvSpPr/>
          <p:nvPr/>
        </p:nvSpPr>
        <p:spPr>
          <a:xfrm>
            <a:off x="2769706" y="9731279"/>
            <a:ext cx="2801131" cy="2381570"/>
          </a:xfrm>
          <a:custGeom>
            <a:avLst/>
            <a:gdLst>
              <a:gd name="connsiteX0" fmla="*/ 5025 w 2801131"/>
              <a:gd name="connsiteY0" fmla="*/ 2061328 h 2381570"/>
              <a:gd name="connsiteX1" fmla="*/ 1192694 w 2801131"/>
              <a:gd name="connsiteY1" fmla="*/ 200997 h 2381570"/>
              <a:gd name="connsiteX2" fmla="*/ 887894 w 2801131"/>
              <a:gd name="connsiteY2" fmla="*/ 810597 h 2381570"/>
              <a:gd name="connsiteX3" fmla="*/ 1098101 w 2801131"/>
              <a:gd name="connsiteY3" fmla="*/ 43342 h 2381570"/>
              <a:gd name="connsiteX4" fmla="*/ 2800777 w 2801131"/>
              <a:gd name="connsiteY4" fmla="*/ 2376638 h 2381570"/>
              <a:gd name="connsiteX5" fmla="*/ 1255756 w 2801131"/>
              <a:gd name="connsiteY5" fmla="*/ 705493 h 2381570"/>
              <a:gd name="connsiteX6" fmla="*/ 2023011 w 2801131"/>
              <a:gd name="connsiteY6" fmla="*/ 2355618 h 2381570"/>
              <a:gd name="connsiteX7" fmla="*/ 982487 w 2801131"/>
              <a:gd name="connsiteY7" fmla="*/ 705493 h 2381570"/>
              <a:gd name="connsiteX8" fmla="*/ 1760253 w 2801131"/>
              <a:gd name="connsiteY8" fmla="*/ 1630404 h 2381570"/>
              <a:gd name="connsiteX9" fmla="*/ 719728 w 2801131"/>
              <a:gd name="connsiteY9" fmla="*/ 2040307 h 2381570"/>
              <a:gd name="connsiteX10" fmla="*/ 1224225 w 2801131"/>
              <a:gd name="connsiteY10" fmla="*/ 1315093 h 2381570"/>
              <a:gd name="connsiteX11" fmla="*/ 614625 w 2801131"/>
              <a:gd name="connsiteY11" fmla="*/ 2208473 h 2381570"/>
              <a:gd name="connsiteX12" fmla="*/ 940446 w 2801131"/>
              <a:gd name="connsiteY12" fmla="*/ 894680 h 2381570"/>
              <a:gd name="connsiteX13" fmla="*/ 772280 w 2801131"/>
              <a:gd name="connsiteY13" fmla="*/ 1346624 h 2381570"/>
              <a:gd name="connsiteX14" fmla="*/ 5025 w 2801131"/>
              <a:gd name="connsiteY14" fmla="*/ 2061328 h 238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1131" h="2381570">
                <a:moveTo>
                  <a:pt x="5025" y="2061328"/>
                </a:moveTo>
                <a:cubicBezTo>
                  <a:pt x="75094" y="1870390"/>
                  <a:pt x="1045549" y="409452"/>
                  <a:pt x="1192694" y="200997"/>
                </a:cubicBezTo>
                <a:cubicBezTo>
                  <a:pt x="1339839" y="-7458"/>
                  <a:pt x="903659" y="836873"/>
                  <a:pt x="887894" y="810597"/>
                </a:cubicBezTo>
                <a:cubicBezTo>
                  <a:pt x="872129" y="784321"/>
                  <a:pt x="779287" y="-217665"/>
                  <a:pt x="1098101" y="43342"/>
                </a:cubicBezTo>
                <a:cubicBezTo>
                  <a:pt x="1416915" y="304349"/>
                  <a:pt x="2774501" y="2266280"/>
                  <a:pt x="2800777" y="2376638"/>
                </a:cubicBezTo>
                <a:cubicBezTo>
                  <a:pt x="2827053" y="2486996"/>
                  <a:pt x="1385384" y="708996"/>
                  <a:pt x="1255756" y="705493"/>
                </a:cubicBezTo>
                <a:cubicBezTo>
                  <a:pt x="1126128" y="701990"/>
                  <a:pt x="2068556" y="2355618"/>
                  <a:pt x="2023011" y="2355618"/>
                </a:cubicBezTo>
                <a:cubicBezTo>
                  <a:pt x="1977466" y="2355618"/>
                  <a:pt x="1026280" y="826362"/>
                  <a:pt x="982487" y="705493"/>
                </a:cubicBezTo>
                <a:cubicBezTo>
                  <a:pt x="938694" y="584624"/>
                  <a:pt x="1804046" y="1407935"/>
                  <a:pt x="1760253" y="1630404"/>
                </a:cubicBezTo>
                <a:cubicBezTo>
                  <a:pt x="1716460" y="1852873"/>
                  <a:pt x="809066" y="2092859"/>
                  <a:pt x="719728" y="2040307"/>
                </a:cubicBezTo>
                <a:cubicBezTo>
                  <a:pt x="630390" y="1987755"/>
                  <a:pt x="1241742" y="1287065"/>
                  <a:pt x="1224225" y="1315093"/>
                </a:cubicBezTo>
                <a:cubicBezTo>
                  <a:pt x="1206708" y="1343121"/>
                  <a:pt x="661921" y="2278542"/>
                  <a:pt x="614625" y="2208473"/>
                </a:cubicBezTo>
                <a:cubicBezTo>
                  <a:pt x="567329" y="2138404"/>
                  <a:pt x="914170" y="1038321"/>
                  <a:pt x="940446" y="894680"/>
                </a:cubicBezTo>
                <a:cubicBezTo>
                  <a:pt x="966722" y="751039"/>
                  <a:pt x="926432" y="1153934"/>
                  <a:pt x="772280" y="1346624"/>
                </a:cubicBezTo>
                <a:cubicBezTo>
                  <a:pt x="618128" y="1539314"/>
                  <a:pt x="-65044" y="2252266"/>
                  <a:pt x="5025" y="20613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17827440-783C-4D80-2315-747D930EF9F0}"/>
              </a:ext>
            </a:extLst>
          </p:cNvPr>
          <p:cNvSpPr/>
          <p:nvPr/>
        </p:nvSpPr>
        <p:spPr>
          <a:xfrm>
            <a:off x="3255308" y="7916571"/>
            <a:ext cx="2053961" cy="4336621"/>
          </a:xfrm>
          <a:custGeom>
            <a:avLst/>
            <a:gdLst>
              <a:gd name="connsiteX0" fmla="*/ 570458 w 2053961"/>
              <a:gd name="connsiteY0" fmla="*/ 1752946 h 4336621"/>
              <a:gd name="connsiteX1" fmla="*/ 2020885 w 2053961"/>
              <a:gd name="connsiteY1" fmla="*/ 4033691 h 4336621"/>
              <a:gd name="connsiteX2" fmla="*/ 1610982 w 2053961"/>
              <a:gd name="connsiteY2" fmla="*/ 3297967 h 4336621"/>
              <a:gd name="connsiteX3" fmla="*/ 1905271 w 2053961"/>
              <a:gd name="connsiteY3" fmla="*/ 4317470 h 4336621"/>
              <a:gd name="connsiteX4" fmla="*/ 44940 w 2053961"/>
              <a:gd name="connsiteY4" fmla="*/ 2215401 h 4336621"/>
              <a:gd name="connsiteX5" fmla="*/ 559947 w 2053961"/>
              <a:gd name="connsiteY5" fmla="*/ 2782960 h 4336621"/>
              <a:gd name="connsiteX6" fmla="*/ 370761 w 2053961"/>
              <a:gd name="connsiteY6" fmla="*/ 1227429 h 4336621"/>
              <a:gd name="connsiteX7" fmla="*/ 1306182 w 2053961"/>
              <a:gd name="connsiteY7" fmla="*/ 8229 h 4336621"/>
              <a:gd name="connsiteX8" fmla="*/ 801685 w 2053961"/>
              <a:gd name="connsiteY8" fmla="*/ 743953 h 4336621"/>
              <a:gd name="connsiteX9" fmla="*/ 570458 w 2053961"/>
              <a:gd name="connsiteY9" fmla="*/ 1752946 h 433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3961" h="4336621">
                <a:moveTo>
                  <a:pt x="570458" y="1752946"/>
                </a:moveTo>
                <a:cubicBezTo>
                  <a:pt x="773658" y="2301236"/>
                  <a:pt x="1847464" y="3776187"/>
                  <a:pt x="2020885" y="4033691"/>
                </a:cubicBezTo>
                <a:cubicBezTo>
                  <a:pt x="2194306" y="4291195"/>
                  <a:pt x="1630251" y="3250671"/>
                  <a:pt x="1610982" y="3297967"/>
                </a:cubicBezTo>
                <a:cubicBezTo>
                  <a:pt x="1591713" y="3345264"/>
                  <a:pt x="2166278" y="4497898"/>
                  <a:pt x="1905271" y="4317470"/>
                </a:cubicBezTo>
                <a:cubicBezTo>
                  <a:pt x="1644264" y="4137042"/>
                  <a:pt x="269161" y="2471153"/>
                  <a:pt x="44940" y="2215401"/>
                </a:cubicBezTo>
                <a:cubicBezTo>
                  <a:pt x="-179281" y="1959649"/>
                  <a:pt x="505644" y="2947622"/>
                  <a:pt x="559947" y="2782960"/>
                </a:cubicBezTo>
                <a:cubicBezTo>
                  <a:pt x="614250" y="2618298"/>
                  <a:pt x="246388" y="1689884"/>
                  <a:pt x="370761" y="1227429"/>
                </a:cubicBezTo>
                <a:cubicBezTo>
                  <a:pt x="495134" y="764974"/>
                  <a:pt x="1234361" y="88808"/>
                  <a:pt x="1306182" y="8229"/>
                </a:cubicBezTo>
                <a:cubicBezTo>
                  <a:pt x="1378003" y="-72350"/>
                  <a:pt x="927809" y="458422"/>
                  <a:pt x="801685" y="743953"/>
                </a:cubicBezTo>
                <a:cubicBezTo>
                  <a:pt x="675561" y="1029484"/>
                  <a:pt x="367258" y="1204656"/>
                  <a:pt x="570458" y="17529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F0DFB93E-D03E-11C3-BA5E-009CE5BCE464}"/>
              </a:ext>
            </a:extLst>
          </p:cNvPr>
          <p:cNvSpPr/>
          <p:nvPr/>
        </p:nvSpPr>
        <p:spPr>
          <a:xfrm>
            <a:off x="1841456" y="5996292"/>
            <a:ext cx="891555" cy="240931"/>
          </a:xfrm>
          <a:custGeom>
            <a:avLst/>
            <a:gdLst>
              <a:gd name="connsiteX0" fmla="*/ 992 w 891555"/>
              <a:gd name="connsiteY0" fmla="*/ 227087 h 240931"/>
              <a:gd name="connsiteX1" fmla="*/ 142019 w 891555"/>
              <a:gd name="connsiteY1" fmla="*/ 4174 h 240931"/>
              <a:gd name="connsiteX2" fmla="*/ 142019 w 891555"/>
              <a:gd name="connsiteY2" fmla="*/ 76962 h 240931"/>
              <a:gd name="connsiteX3" fmla="*/ 205708 w 891555"/>
              <a:gd name="connsiteY3" fmla="*/ 17821 h 240931"/>
              <a:gd name="connsiteX4" fmla="*/ 396777 w 891555"/>
              <a:gd name="connsiteY4" fmla="*/ 17821 h 240931"/>
              <a:gd name="connsiteX5" fmla="*/ 351284 w 891555"/>
              <a:gd name="connsiteY5" fmla="*/ 4174 h 240931"/>
              <a:gd name="connsiteX6" fmla="*/ 883547 w 891555"/>
              <a:gd name="connsiteY6" fmla="*/ 149750 h 240931"/>
              <a:gd name="connsiteX7" fmla="*/ 642437 w 891555"/>
              <a:gd name="connsiteY7" fmla="*/ 131553 h 240931"/>
              <a:gd name="connsiteX8" fmla="*/ 246651 w 891555"/>
              <a:gd name="connsiteY8" fmla="*/ 195242 h 240931"/>
              <a:gd name="connsiteX9" fmla="*/ 701577 w 891555"/>
              <a:gd name="connsiteY9" fmla="*/ 122454 h 240931"/>
              <a:gd name="connsiteX10" fmla="*/ 260299 w 891555"/>
              <a:gd name="connsiteY10" fmla="*/ 236186 h 240931"/>
              <a:gd name="connsiteX11" fmla="*/ 128371 w 891555"/>
              <a:gd name="connsiteY11" fmla="*/ 217989 h 240931"/>
              <a:gd name="connsiteX12" fmla="*/ 223905 w 891555"/>
              <a:gd name="connsiteY12" fmla="*/ 204341 h 240931"/>
              <a:gd name="connsiteX13" fmla="*/ 992 w 891555"/>
              <a:gd name="connsiteY13" fmla="*/ 227087 h 24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1555" h="240931">
                <a:moveTo>
                  <a:pt x="992" y="227087"/>
                </a:moveTo>
                <a:cubicBezTo>
                  <a:pt x="-12656" y="193726"/>
                  <a:pt x="118515" y="29195"/>
                  <a:pt x="142019" y="4174"/>
                </a:cubicBezTo>
                <a:cubicBezTo>
                  <a:pt x="165524" y="-20847"/>
                  <a:pt x="131404" y="74688"/>
                  <a:pt x="142019" y="76962"/>
                </a:cubicBezTo>
                <a:cubicBezTo>
                  <a:pt x="152634" y="79236"/>
                  <a:pt x="163248" y="27678"/>
                  <a:pt x="205708" y="17821"/>
                </a:cubicBezTo>
                <a:cubicBezTo>
                  <a:pt x="248168" y="7964"/>
                  <a:pt x="372514" y="20096"/>
                  <a:pt x="396777" y="17821"/>
                </a:cubicBezTo>
                <a:cubicBezTo>
                  <a:pt x="421040" y="15546"/>
                  <a:pt x="351284" y="4174"/>
                  <a:pt x="351284" y="4174"/>
                </a:cubicBezTo>
                <a:cubicBezTo>
                  <a:pt x="432412" y="26162"/>
                  <a:pt x="835021" y="128520"/>
                  <a:pt x="883547" y="149750"/>
                </a:cubicBezTo>
                <a:cubicBezTo>
                  <a:pt x="932073" y="170980"/>
                  <a:pt x="748586" y="123971"/>
                  <a:pt x="642437" y="131553"/>
                </a:cubicBezTo>
                <a:cubicBezTo>
                  <a:pt x="536288" y="139135"/>
                  <a:pt x="246651" y="195242"/>
                  <a:pt x="246651" y="195242"/>
                </a:cubicBezTo>
                <a:cubicBezTo>
                  <a:pt x="256508" y="193725"/>
                  <a:pt x="699302" y="115630"/>
                  <a:pt x="701577" y="122454"/>
                </a:cubicBezTo>
                <a:cubicBezTo>
                  <a:pt x="703852" y="129278"/>
                  <a:pt x="355833" y="220264"/>
                  <a:pt x="260299" y="236186"/>
                </a:cubicBezTo>
                <a:cubicBezTo>
                  <a:pt x="164765" y="252108"/>
                  <a:pt x="134437" y="223296"/>
                  <a:pt x="128371" y="217989"/>
                </a:cubicBezTo>
                <a:cubicBezTo>
                  <a:pt x="122305" y="212682"/>
                  <a:pt x="240586" y="207374"/>
                  <a:pt x="223905" y="204341"/>
                </a:cubicBezTo>
                <a:cubicBezTo>
                  <a:pt x="207224" y="201308"/>
                  <a:pt x="14640" y="260448"/>
                  <a:pt x="992" y="22708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F7C319F-EC09-5EDC-1C72-0776C80E3FEE}"/>
              </a:ext>
            </a:extLst>
          </p:cNvPr>
          <p:cNvSpPr/>
          <p:nvPr/>
        </p:nvSpPr>
        <p:spPr>
          <a:xfrm>
            <a:off x="1942286" y="6175397"/>
            <a:ext cx="924719" cy="287894"/>
          </a:xfrm>
          <a:custGeom>
            <a:avLst/>
            <a:gdLst>
              <a:gd name="connsiteX0" fmla="*/ 245 w 924719"/>
              <a:gd name="connsiteY0" fmla="*/ 189009 h 287894"/>
              <a:gd name="connsiteX1" fmla="*/ 468818 w 924719"/>
              <a:gd name="connsiteY1" fmla="*/ 2490 h 287894"/>
              <a:gd name="connsiteX2" fmla="*/ 195863 w 924719"/>
              <a:gd name="connsiteY2" fmla="*/ 79827 h 287894"/>
              <a:gd name="connsiteX3" fmla="*/ 905547 w 924719"/>
              <a:gd name="connsiteY3" fmla="*/ 52531 h 287894"/>
              <a:gd name="connsiteX4" fmla="*/ 696281 w 924719"/>
              <a:gd name="connsiteY4" fmla="*/ 75278 h 287894"/>
              <a:gd name="connsiteX5" fmla="*/ 414227 w 924719"/>
              <a:gd name="connsiteY5" fmla="*/ 170812 h 287894"/>
              <a:gd name="connsiteX6" fmla="*/ 618944 w 924719"/>
              <a:gd name="connsiteY6" fmla="*/ 175361 h 287894"/>
              <a:gd name="connsiteX7" fmla="*/ 455171 w 924719"/>
              <a:gd name="connsiteY7" fmla="*/ 207206 h 287894"/>
              <a:gd name="connsiteX8" fmla="*/ 905547 w 924719"/>
              <a:gd name="connsiteY8" fmla="*/ 189009 h 287894"/>
              <a:gd name="connsiteX9" fmla="*/ 564353 w 924719"/>
              <a:gd name="connsiteY9" fmla="*/ 248149 h 287894"/>
              <a:gd name="connsiteX10" fmla="*/ 195863 w 924719"/>
              <a:gd name="connsiteY10" fmla="*/ 284543 h 287894"/>
              <a:gd name="connsiteX11" fmla="*/ 400580 w 924719"/>
              <a:gd name="connsiteY11" fmla="*/ 275445 h 287894"/>
              <a:gd name="connsiteX12" fmla="*/ 245 w 924719"/>
              <a:gd name="connsiteY12" fmla="*/ 189009 h 2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719" h="287894">
                <a:moveTo>
                  <a:pt x="245" y="189009"/>
                </a:moveTo>
                <a:cubicBezTo>
                  <a:pt x="11618" y="143517"/>
                  <a:pt x="436215" y="20687"/>
                  <a:pt x="468818" y="2490"/>
                </a:cubicBezTo>
                <a:cubicBezTo>
                  <a:pt x="501421" y="-15707"/>
                  <a:pt x="123075" y="71487"/>
                  <a:pt x="195863" y="79827"/>
                </a:cubicBezTo>
                <a:cubicBezTo>
                  <a:pt x="268651" y="88167"/>
                  <a:pt x="822144" y="53289"/>
                  <a:pt x="905547" y="52531"/>
                </a:cubicBezTo>
                <a:cubicBezTo>
                  <a:pt x="988950" y="51773"/>
                  <a:pt x="778168" y="55565"/>
                  <a:pt x="696281" y="75278"/>
                </a:cubicBezTo>
                <a:cubicBezTo>
                  <a:pt x="614394" y="94991"/>
                  <a:pt x="427116" y="154132"/>
                  <a:pt x="414227" y="170812"/>
                </a:cubicBezTo>
                <a:cubicBezTo>
                  <a:pt x="401338" y="187492"/>
                  <a:pt x="612120" y="169295"/>
                  <a:pt x="618944" y="175361"/>
                </a:cubicBezTo>
                <a:cubicBezTo>
                  <a:pt x="625768" y="181427"/>
                  <a:pt x="455171" y="207206"/>
                  <a:pt x="455171" y="207206"/>
                </a:cubicBezTo>
                <a:cubicBezTo>
                  <a:pt x="502938" y="209481"/>
                  <a:pt x="887350" y="182185"/>
                  <a:pt x="905547" y="189009"/>
                </a:cubicBezTo>
                <a:cubicBezTo>
                  <a:pt x="923744" y="195833"/>
                  <a:pt x="682634" y="232227"/>
                  <a:pt x="564353" y="248149"/>
                </a:cubicBezTo>
                <a:cubicBezTo>
                  <a:pt x="446072" y="264071"/>
                  <a:pt x="223158" y="279994"/>
                  <a:pt x="195863" y="284543"/>
                </a:cubicBezTo>
                <a:cubicBezTo>
                  <a:pt x="168568" y="289092"/>
                  <a:pt x="425601" y="291367"/>
                  <a:pt x="400580" y="275445"/>
                </a:cubicBezTo>
                <a:cubicBezTo>
                  <a:pt x="375559" y="259523"/>
                  <a:pt x="-11128" y="234501"/>
                  <a:pt x="245" y="18900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F1578968-3127-1EFF-EE54-A73AC8A594E1}"/>
              </a:ext>
            </a:extLst>
          </p:cNvPr>
          <p:cNvSpPr/>
          <p:nvPr/>
        </p:nvSpPr>
        <p:spPr>
          <a:xfrm>
            <a:off x="2349527" y="6221245"/>
            <a:ext cx="323722" cy="206502"/>
          </a:xfrm>
          <a:custGeom>
            <a:avLst/>
            <a:gdLst>
              <a:gd name="connsiteX0" fmla="*/ 320521 w 323722"/>
              <a:gd name="connsiteY0" fmla="*/ 16626 h 206502"/>
              <a:gd name="connsiteX1" fmla="*/ 170892 w 323722"/>
              <a:gd name="connsiteY1" fmla="*/ 53202 h 206502"/>
              <a:gd name="connsiteX2" fmla="*/ 260669 w 323722"/>
              <a:gd name="connsiteY2" fmla="*/ 206156 h 206502"/>
              <a:gd name="connsiteX3" fmla="*/ 184192 w 323722"/>
              <a:gd name="connsiteY3" fmla="*/ 93103 h 206502"/>
              <a:gd name="connsiteX4" fmla="*/ 91090 w 323722"/>
              <a:gd name="connsiteY4" fmla="*/ 33251 h 206502"/>
              <a:gd name="connsiteX5" fmla="*/ 187517 w 323722"/>
              <a:gd name="connsiteY5" fmla="*/ 113053 h 206502"/>
              <a:gd name="connsiteX6" fmla="*/ 1312 w 323722"/>
              <a:gd name="connsiteY6" fmla="*/ 6650 h 206502"/>
              <a:gd name="connsiteX7" fmla="*/ 320521 w 323722"/>
              <a:gd name="connsiteY7" fmla="*/ 16626 h 20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722" h="206502">
                <a:moveTo>
                  <a:pt x="320521" y="16626"/>
                </a:moveTo>
                <a:cubicBezTo>
                  <a:pt x="348784" y="24385"/>
                  <a:pt x="180867" y="21614"/>
                  <a:pt x="170892" y="53202"/>
                </a:cubicBezTo>
                <a:cubicBezTo>
                  <a:pt x="160917" y="84790"/>
                  <a:pt x="258452" y="199506"/>
                  <a:pt x="260669" y="206156"/>
                </a:cubicBezTo>
                <a:cubicBezTo>
                  <a:pt x="262886" y="212806"/>
                  <a:pt x="212455" y="121921"/>
                  <a:pt x="184192" y="93103"/>
                </a:cubicBezTo>
                <a:cubicBezTo>
                  <a:pt x="155929" y="64286"/>
                  <a:pt x="90536" y="29926"/>
                  <a:pt x="91090" y="33251"/>
                </a:cubicBezTo>
                <a:cubicBezTo>
                  <a:pt x="91644" y="36576"/>
                  <a:pt x="202480" y="117486"/>
                  <a:pt x="187517" y="113053"/>
                </a:cubicBezTo>
                <a:cubicBezTo>
                  <a:pt x="172554" y="108620"/>
                  <a:pt x="-17530" y="23275"/>
                  <a:pt x="1312" y="6650"/>
                </a:cubicBezTo>
                <a:cubicBezTo>
                  <a:pt x="20154" y="-9975"/>
                  <a:pt x="292258" y="8867"/>
                  <a:pt x="320521" y="1662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FA33BE20-EDEA-0F9D-A1B2-17B62702DCB7}"/>
              </a:ext>
            </a:extLst>
          </p:cNvPr>
          <p:cNvSpPr/>
          <p:nvPr/>
        </p:nvSpPr>
        <p:spPr>
          <a:xfrm>
            <a:off x="2606383" y="6221171"/>
            <a:ext cx="241691" cy="392545"/>
          </a:xfrm>
          <a:custGeom>
            <a:avLst/>
            <a:gdLst>
              <a:gd name="connsiteX0" fmla="*/ 239895 w 241691"/>
              <a:gd name="connsiteY0" fmla="*/ 74 h 392545"/>
              <a:gd name="connsiteX1" fmla="*/ 160093 w 241691"/>
              <a:gd name="connsiteY1" fmla="*/ 66576 h 392545"/>
              <a:gd name="connsiteX2" fmla="*/ 133492 w 241691"/>
              <a:gd name="connsiteY2" fmla="*/ 266081 h 392545"/>
              <a:gd name="connsiteX3" fmla="*/ 130167 w 241691"/>
              <a:gd name="connsiteY3" fmla="*/ 109802 h 392545"/>
              <a:gd name="connsiteX4" fmla="*/ 93591 w 241691"/>
              <a:gd name="connsiteY4" fmla="*/ 392435 h 392545"/>
              <a:gd name="connsiteX5" fmla="*/ 100241 w 241691"/>
              <a:gd name="connsiteY5" fmla="*/ 143053 h 392545"/>
              <a:gd name="connsiteX6" fmla="*/ 33739 w 241691"/>
              <a:gd name="connsiteY6" fmla="*/ 89852 h 392545"/>
              <a:gd name="connsiteX7" fmla="*/ 106891 w 241691"/>
              <a:gd name="connsiteY7" fmla="*/ 46625 h 392545"/>
              <a:gd name="connsiteX8" fmla="*/ 488 w 241691"/>
              <a:gd name="connsiteY8" fmla="*/ 59926 h 392545"/>
              <a:gd name="connsiteX9" fmla="*/ 73640 w 241691"/>
              <a:gd name="connsiteY9" fmla="*/ 53276 h 392545"/>
              <a:gd name="connsiteX10" fmla="*/ 239895 w 241691"/>
              <a:gd name="connsiteY10" fmla="*/ 74 h 39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691" h="392545">
                <a:moveTo>
                  <a:pt x="239895" y="74"/>
                </a:moveTo>
                <a:cubicBezTo>
                  <a:pt x="254304" y="2291"/>
                  <a:pt x="177827" y="22242"/>
                  <a:pt x="160093" y="66576"/>
                </a:cubicBezTo>
                <a:cubicBezTo>
                  <a:pt x="142359" y="110911"/>
                  <a:pt x="138480" y="258877"/>
                  <a:pt x="133492" y="266081"/>
                </a:cubicBezTo>
                <a:cubicBezTo>
                  <a:pt x="128504" y="273285"/>
                  <a:pt x="136817" y="88743"/>
                  <a:pt x="130167" y="109802"/>
                </a:cubicBezTo>
                <a:cubicBezTo>
                  <a:pt x="123517" y="130861"/>
                  <a:pt x="98579" y="386893"/>
                  <a:pt x="93591" y="392435"/>
                </a:cubicBezTo>
                <a:cubicBezTo>
                  <a:pt x="88603" y="397977"/>
                  <a:pt x="110216" y="193483"/>
                  <a:pt x="100241" y="143053"/>
                </a:cubicBezTo>
                <a:cubicBezTo>
                  <a:pt x="90266" y="92623"/>
                  <a:pt x="32631" y="105923"/>
                  <a:pt x="33739" y="89852"/>
                </a:cubicBezTo>
                <a:cubicBezTo>
                  <a:pt x="34847" y="73781"/>
                  <a:pt x="112433" y="51613"/>
                  <a:pt x="106891" y="46625"/>
                </a:cubicBezTo>
                <a:cubicBezTo>
                  <a:pt x="101349" y="41637"/>
                  <a:pt x="6030" y="58818"/>
                  <a:pt x="488" y="59926"/>
                </a:cubicBezTo>
                <a:cubicBezTo>
                  <a:pt x="-5054" y="61034"/>
                  <a:pt x="37618" y="61035"/>
                  <a:pt x="73640" y="53276"/>
                </a:cubicBezTo>
                <a:cubicBezTo>
                  <a:pt x="109662" y="45517"/>
                  <a:pt x="225486" y="-2143"/>
                  <a:pt x="239895" y="7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86F3B8EE-E230-B311-A408-22D9638099FC}"/>
              </a:ext>
            </a:extLst>
          </p:cNvPr>
          <p:cNvSpPr/>
          <p:nvPr/>
        </p:nvSpPr>
        <p:spPr>
          <a:xfrm>
            <a:off x="2269041" y="1816227"/>
            <a:ext cx="3918943" cy="3360159"/>
          </a:xfrm>
          <a:custGeom>
            <a:avLst/>
            <a:gdLst>
              <a:gd name="connsiteX0" fmla="*/ 26 w 3918943"/>
              <a:gd name="connsiteY0" fmla="*/ 461306 h 3360159"/>
              <a:gd name="connsiteX1" fmla="*/ 1481692 w 3918943"/>
              <a:gd name="connsiteY1" fmla="*/ 266573 h 3360159"/>
              <a:gd name="connsiteX2" fmla="*/ 524959 w 3918943"/>
              <a:gd name="connsiteY2" fmla="*/ 215773 h 3360159"/>
              <a:gd name="connsiteX3" fmla="*/ 1989692 w 3918943"/>
              <a:gd name="connsiteY3" fmla="*/ 12573 h 3360159"/>
              <a:gd name="connsiteX4" fmla="*/ 1642559 w 3918943"/>
              <a:gd name="connsiteY4" fmla="*/ 105706 h 3360159"/>
              <a:gd name="connsiteX5" fmla="*/ 3166559 w 3918943"/>
              <a:gd name="connsiteY5" fmla="*/ 783040 h 3360159"/>
              <a:gd name="connsiteX6" fmla="*/ 2777092 w 3918943"/>
              <a:gd name="connsiteY6" fmla="*/ 537506 h 3360159"/>
              <a:gd name="connsiteX7" fmla="*/ 3564492 w 3918943"/>
              <a:gd name="connsiteY7" fmla="*/ 1248706 h 3360159"/>
              <a:gd name="connsiteX8" fmla="*/ 3522159 w 3918943"/>
              <a:gd name="connsiteY8" fmla="*/ 757640 h 3360159"/>
              <a:gd name="connsiteX9" fmla="*/ 3505226 w 3918943"/>
              <a:gd name="connsiteY9" fmla="*/ 1299506 h 3360159"/>
              <a:gd name="connsiteX10" fmla="*/ 3894692 w 3918943"/>
              <a:gd name="connsiteY10" fmla="*/ 2180040 h 3360159"/>
              <a:gd name="connsiteX11" fmla="*/ 3826959 w 3918943"/>
              <a:gd name="connsiteY11" fmla="*/ 1909106 h 3360159"/>
              <a:gd name="connsiteX12" fmla="*/ 3412092 w 3918943"/>
              <a:gd name="connsiteY12" fmla="*/ 3212973 h 3360159"/>
              <a:gd name="connsiteX13" fmla="*/ 3378226 w 3918943"/>
              <a:gd name="connsiteY13" fmla="*/ 2950506 h 3360159"/>
              <a:gd name="connsiteX14" fmla="*/ 3386692 w 3918943"/>
              <a:gd name="connsiteY14" fmla="*/ 3306106 h 3360159"/>
              <a:gd name="connsiteX15" fmla="*/ 3352826 w 3918943"/>
              <a:gd name="connsiteY15" fmla="*/ 3111373 h 3360159"/>
              <a:gd name="connsiteX16" fmla="*/ 2658559 w 3918943"/>
              <a:gd name="connsiteY16" fmla="*/ 3069040 h 3360159"/>
              <a:gd name="connsiteX17" fmla="*/ 3632226 w 3918943"/>
              <a:gd name="connsiteY17" fmla="*/ 2586440 h 3360159"/>
              <a:gd name="connsiteX18" fmla="*/ 2370692 w 3918943"/>
              <a:gd name="connsiteY18" fmla="*/ 2916640 h 3360159"/>
              <a:gd name="connsiteX19" fmla="*/ 2260626 w 3918943"/>
              <a:gd name="connsiteY19" fmla="*/ 3314573 h 3360159"/>
              <a:gd name="connsiteX20" fmla="*/ 2963359 w 3918943"/>
              <a:gd name="connsiteY20" fmla="*/ 1765173 h 3360159"/>
              <a:gd name="connsiteX21" fmla="*/ 2861759 w 3918943"/>
              <a:gd name="connsiteY21" fmla="*/ 2442506 h 3360159"/>
              <a:gd name="connsiteX22" fmla="*/ 2853292 w 3918943"/>
              <a:gd name="connsiteY22" fmla="*/ 960840 h 3360159"/>
              <a:gd name="connsiteX23" fmla="*/ 2489226 w 3918943"/>
              <a:gd name="connsiteY23" fmla="*/ 2112306 h 3360159"/>
              <a:gd name="connsiteX24" fmla="*/ 2472292 w 3918943"/>
              <a:gd name="connsiteY24" fmla="*/ 884640 h 3360159"/>
              <a:gd name="connsiteX25" fmla="*/ 2235226 w 3918943"/>
              <a:gd name="connsiteY25" fmla="*/ 791506 h 3360159"/>
              <a:gd name="connsiteX26" fmla="*/ 999092 w 3918943"/>
              <a:gd name="connsiteY26" fmla="*/ 757640 h 3360159"/>
              <a:gd name="connsiteX27" fmla="*/ 2048959 w 3918943"/>
              <a:gd name="connsiteY27" fmla="*/ 554440 h 3360159"/>
              <a:gd name="connsiteX28" fmla="*/ 872092 w 3918943"/>
              <a:gd name="connsiteY28" fmla="*/ 545973 h 3360159"/>
              <a:gd name="connsiteX29" fmla="*/ 287892 w 3918943"/>
              <a:gd name="connsiteY29" fmla="*/ 537506 h 3360159"/>
              <a:gd name="connsiteX30" fmla="*/ 1439359 w 3918943"/>
              <a:gd name="connsiteY30" fmla="*/ 368173 h 3360159"/>
              <a:gd name="connsiteX31" fmla="*/ 26 w 3918943"/>
              <a:gd name="connsiteY31" fmla="*/ 461306 h 336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18943" h="3360159">
                <a:moveTo>
                  <a:pt x="26" y="461306"/>
                </a:moveTo>
                <a:cubicBezTo>
                  <a:pt x="7081" y="444373"/>
                  <a:pt x="1394203" y="307495"/>
                  <a:pt x="1481692" y="266573"/>
                </a:cubicBezTo>
                <a:cubicBezTo>
                  <a:pt x="1569181" y="225651"/>
                  <a:pt x="440292" y="258106"/>
                  <a:pt x="524959" y="215773"/>
                </a:cubicBezTo>
                <a:cubicBezTo>
                  <a:pt x="609626" y="173440"/>
                  <a:pt x="1803425" y="30918"/>
                  <a:pt x="1989692" y="12573"/>
                </a:cubicBezTo>
                <a:cubicBezTo>
                  <a:pt x="2175959" y="-5772"/>
                  <a:pt x="1446415" y="-22705"/>
                  <a:pt x="1642559" y="105706"/>
                </a:cubicBezTo>
                <a:cubicBezTo>
                  <a:pt x="1838703" y="234117"/>
                  <a:pt x="2977470" y="711073"/>
                  <a:pt x="3166559" y="783040"/>
                </a:cubicBezTo>
                <a:cubicBezTo>
                  <a:pt x="3355648" y="855007"/>
                  <a:pt x="2710770" y="459895"/>
                  <a:pt x="2777092" y="537506"/>
                </a:cubicBezTo>
                <a:cubicBezTo>
                  <a:pt x="2843414" y="615117"/>
                  <a:pt x="3440314" y="1212017"/>
                  <a:pt x="3564492" y="1248706"/>
                </a:cubicBezTo>
                <a:cubicBezTo>
                  <a:pt x="3688670" y="1285395"/>
                  <a:pt x="3532037" y="749173"/>
                  <a:pt x="3522159" y="757640"/>
                </a:cubicBezTo>
                <a:cubicBezTo>
                  <a:pt x="3512281" y="766107"/>
                  <a:pt x="3443137" y="1062439"/>
                  <a:pt x="3505226" y="1299506"/>
                </a:cubicBezTo>
                <a:cubicBezTo>
                  <a:pt x="3567315" y="1536573"/>
                  <a:pt x="3841070" y="2078440"/>
                  <a:pt x="3894692" y="2180040"/>
                </a:cubicBezTo>
                <a:cubicBezTo>
                  <a:pt x="3948314" y="2281640"/>
                  <a:pt x="3907392" y="1736950"/>
                  <a:pt x="3826959" y="1909106"/>
                </a:cubicBezTo>
                <a:cubicBezTo>
                  <a:pt x="3746526" y="2081262"/>
                  <a:pt x="3486881" y="3039406"/>
                  <a:pt x="3412092" y="3212973"/>
                </a:cubicBezTo>
                <a:cubicBezTo>
                  <a:pt x="3337303" y="3386540"/>
                  <a:pt x="3382459" y="2934984"/>
                  <a:pt x="3378226" y="2950506"/>
                </a:cubicBezTo>
                <a:cubicBezTo>
                  <a:pt x="3373993" y="2966028"/>
                  <a:pt x="3390925" y="3279295"/>
                  <a:pt x="3386692" y="3306106"/>
                </a:cubicBezTo>
                <a:cubicBezTo>
                  <a:pt x="3382459" y="3332917"/>
                  <a:pt x="3474181" y="3150884"/>
                  <a:pt x="3352826" y="3111373"/>
                </a:cubicBezTo>
                <a:cubicBezTo>
                  <a:pt x="3231471" y="3071862"/>
                  <a:pt x="2611992" y="3156529"/>
                  <a:pt x="2658559" y="3069040"/>
                </a:cubicBezTo>
                <a:cubicBezTo>
                  <a:pt x="2705126" y="2981551"/>
                  <a:pt x="3680204" y="2611840"/>
                  <a:pt x="3632226" y="2586440"/>
                </a:cubicBezTo>
                <a:cubicBezTo>
                  <a:pt x="3584248" y="2561040"/>
                  <a:pt x="2599292" y="2795284"/>
                  <a:pt x="2370692" y="2916640"/>
                </a:cubicBezTo>
                <a:cubicBezTo>
                  <a:pt x="2142092" y="3037996"/>
                  <a:pt x="2161848" y="3506484"/>
                  <a:pt x="2260626" y="3314573"/>
                </a:cubicBezTo>
                <a:cubicBezTo>
                  <a:pt x="2359404" y="3122662"/>
                  <a:pt x="2863170" y="1910517"/>
                  <a:pt x="2963359" y="1765173"/>
                </a:cubicBezTo>
                <a:cubicBezTo>
                  <a:pt x="3063548" y="1619829"/>
                  <a:pt x="2880103" y="2576561"/>
                  <a:pt x="2861759" y="2442506"/>
                </a:cubicBezTo>
                <a:cubicBezTo>
                  <a:pt x="2843415" y="2308451"/>
                  <a:pt x="2915381" y="1015873"/>
                  <a:pt x="2853292" y="960840"/>
                </a:cubicBezTo>
                <a:cubicBezTo>
                  <a:pt x="2791203" y="905807"/>
                  <a:pt x="2552726" y="2125006"/>
                  <a:pt x="2489226" y="2112306"/>
                </a:cubicBezTo>
                <a:cubicBezTo>
                  <a:pt x="2425726" y="2099606"/>
                  <a:pt x="2514625" y="1104773"/>
                  <a:pt x="2472292" y="884640"/>
                </a:cubicBezTo>
                <a:cubicBezTo>
                  <a:pt x="2429959" y="664507"/>
                  <a:pt x="2480759" y="812673"/>
                  <a:pt x="2235226" y="791506"/>
                </a:cubicBezTo>
                <a:cubicBezTo>
                  <a:pt x="1989693" y="770339"/>
                  <a:pt x="1030137" y="797151"/>
                  <a:pt x="999092" y="757640"/>
                </a:cubicBezTo>
                <a:cubicBezTo>
                  <a:pt x="968048" y="718129"/>
                  <a:pt x="2070126" y="589718"/>
                  <a:pt x="2048959" y="554440"/>
                </a:cubicBezTo>
                <a:cubicBezTo>
                  <a:pt x="2027792" y="519162"/>
                  <a:pt x="872092" y="545973"/>
                  <a:pt x="872092" y="545973"/>
                </a:cubicBezTo>
                <a:cubicBezTo>
                  <a:pt x="578581" y="543151"/>
                  <a:pt x="193348" y="567139"/>
                  <a:pt x="287892" y="537506"/>
                </a:cubicBezTo>
                <a:cubicBezTo>
                  <a:pt x="382436" y="507873"/>
                  <a:pt x="1487337" y="380873"/>
                  <a:pt x="1439359" y="368173"/>
                </a:cubicBezTo>
                <a:cubicBezTo>
                  <a:pt x="1391381" y="355473"/>
                  <a:pt x="-7029" y="478239"/>
                  <a:pt x="26" y="4613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B432E87F-CDDC-FA33-9174-7BCBA9DD1FE6}"/>
              </a:ext>
            </a:extLst>
          </p:cNvPr>
          <p:cNvSpPr/>
          <p:nvPr/>
        </p:nvSpPr>
        <p:spPr>
          <a:xfrm>
            <a:off x="4573875" y="2611645"/>
            <a:ext cx="1260769" cy="2392185"/>
          </a:xfrm>
          <a:custGeom>
            <a:avLst/>
            <a:gdLst>
              <a:gd name="connsiteX0" fmla="*/ 692392 w 1260769"/>
              <a:gd name="connsiteY0" fmla="*/ 267022 h 2392185"/>
              <a:gd name="connsiteX1" fmla="*/ 218258 w 1260769"/>
              <a:gd name="connsiteY1" fmla="*/ 2231288 h 2392185"/>
              <a:gd name="connsiteX2" fmla="*/ 277525 w 1260769"/>
              <a:gd name="connsiteY2" fmla="*/ 1926488 h 2392185"/>
              <a:gd name="connsiteX3" fmla="*/ 235192 w 1260769"/>
              <a:gd name="connsiteY3" fmla="*/ 2392155 h 2392185"/>
              <a:gd name="connsiteX4" fmla="*/ 1149592 w 1260769"/>
              <a:gd name="connsiteY4" fmla="*/ 1901088 h 2392185"/>
              <a:gd name="connsiteX5" fmla="*/ 277525 w 1260769"/>
              <a:gd name="connsiteY5" fmla="*/ 2205888 h 2392185"/>
              <a:gd name="connsiteX6" fmla="*/ 1259658 w 1260769"/>
              <a:gd name="connsiteY6" fmla="*/ 1706355 h 2392185"/>
              <a:gd name="connsiteX7" fmla="*/ 480725 w 1260769"/>
              <a:gd name="connsiteY7" fmla="*/ 1901088 h 2392185"/>
              <a:gd name="connsiteX8" fmla="*/ 887125 w 1260769"/>
              <a:gd name="connsiteY8" fmla="*/ 664955 h 2392185"/>
              <a:gd name="connsiteX9" fmla="*/ 6592 w 1260769"/>
              <a:gd name="connsiteY9" fmla="*/ 1697888 h 2392185"/>
              <a:gd name="connsiteX10" fmla="*/ 472258 w 1260769"/>
              <a:gd name="connsiteY10" fmla="*/ 868155 h 2392185"/>
              <a:gd name="connsiteX11" fmla="*/ 235192 w 1260769"/>
              <a:gd name="connsiteY11" fmla="*/ 1181422 h 2392185"/>
              <a:gd name="connsiteX12" fmla="*/ 429925 w 1260769"/>
              <a:gd name="connsiteY12" fmla="*/ 4555 h 2392185"/>
              <a:gd name="connsiteX13" fmla="*/ 387592 w 1260769"/>
              <a:gd name="connsiteY13" fmla="*/ 749622 h 2392185"/>
              <a:gd name="connsiteX14" fmla="*/ 565392 w 1260769"/>
              <a:gd name="connsiteY14" fmla="*/ 80755 h 2392185"/>
              <a:gd name="connsiteX15" fmla="*/ 497658 w 1260769"/>
              <a:gd name="connsiteY15" fmla="*/ 648022 h 2392185"/>
              <a:gd name="connsiteX16" fmla="*/ 692392 w 1260769"/>
              <a:gd name="connsiteY16" fmla="*/ 267022 h 239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60769" h="2392185">
                <a:moveTo>
                  <a:pt x="692392" y="267022"/>
                </a:moveTo>
                <a:cubicBezTo>
                  <a:pt x="645825" y="530900"/>
                  <a:pt x="287402" y="1954710"/>
                  <a:pt x="218258" y="2231288"/>
                </a:cubicBezTo>
                <a:cubicBezTo>
                  <a:pt x="149114" y="2507866"/>
                  <a:pt x="274703" y="1899677"/>
                  <a:pt x="277525" y="1926488"/>
                </a:cubicBezTo>
                <a:cubicBezTo>
                  <a:pt x="280347" y="1953299"/>
                  <a:pt x="89848" y="2396388"/>
                  <a:pt x="235192" y="2392155"/>
                </a:cubicBezTo>
                <a:cubicBezTo>
                  <a:pt x="380536" y="2387922"/>
                  <a:pt x="1142537" y="1932132"/>
                  <a:pt x="1149592" y="1901088"/>
                </a:cubicBezTo>
                <a:cubicBezTo>
                  <a:pt x="1156647" y="1870044"/>
                  <a:pt x="259181" y="2238343"/>
                  <a:pt x="277525" y="2205888"/>
                </a:cubicBezTo>
                <a:cubicBezTo>
                  <a:pt x="295869" y="2173433"/>
                  <a:pt x="1225791" y="1757155"/>
                  <a:pt x="1259658" y="1706355"/>
                </a:cubicBezTo>
                <a:cubicBezTo>
                  <a:pt x="1293525" y="1655555"/>
                  <a:pt x="542814" y="2074655"/>
                  <a:pt x="480725" y="1901088"/>
                </a:cubicBezTo>
                <a:cubicBezTo>
                  <a:pt x="418636" y="1727521"/>
                  <a:pt x="966147" y="698822"/>
                  <a:pt x="887125" y="664955"/>
                </a:cubicBezTo>
                <a:cubicBezTo>
                  <a:pt x="808103" y="631088"/>
                  <a:pt x="75736" y="1664021"/>
                  <a:pt x="6592" y="1697888"/>
                </a:cubicBezTo>
                <a:cubicBezTo>
                  <a:pt x="-62552" y="1731755"/>
                  <a:pt x="434158" y="954233"/>
                  <a:pt x="472258" y="868155"/>
                </a:cubicBezTo>
                <a:cubicBezTo>
                  <a:pt x="510358" y="782077"/>
                  <a:pt x="242247" y="1325355"/>
                  <a:pt x="235192" y="1181422"/>
                </a:cubicBezTo>
                <a:cubicBezTo>
                  <a:pt x="228136" y="1037489"/>
                  <a:pt x="404525" y="76522"/>
                  <a:pt x="429925" y="4555"/>
                </a:cubicBezTo>
                <a:cubicBezTo>
                  <a:pt x="455325" y="-67412"/>
                  <a:pt x="365014" y="736922"/>
                  <a:pt x="387592" y="749622"/>
                </a:cubicBezTo>
                <a:cubicBezTo>
                  <a:pt x="410170" y="762322"/>
                  <a:pt x="547048" y="97688"/>
                  <a:pt x="565392" y="80755"/>
                </a:cubicBezTo>
                <a:cubicBezTo>
                  <a:pt x="583736" y="63822"/>
                  <a:pt x="479314" y="609922"/>
                  <a:pt x="497658" y="648022"/>
                </a:cubicBezTo>
                <a:cubicBezTo>
                  <a:pt x="516002" y="686122"/>
                  <a:pt x="738959" y="3144"/>
                  <a:pt x="692392" y="2670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74086E2D-08BB-F4AB-2505-DDC13864342F}"/>
              </a:ext>
            </a:extLst>
          </p:cNvPr>
          <p:cNvSpPr/>
          <p:nvPr/>
        </p:nvSpPr>
        <p:spPr>
          <a:xfrm>
            <a:off x="3140727" y="1520353"/>
            <a:ext cx="3087274" cy="2583783"/>
          </a:xfrm>
          <a:custGeom>
            <a:avLst/>
            <a:gdLst>
              <a:gd name="connsiteX0" fmla="*/ 991006 w 3087274"/>
              <a:gd name="connsiteY0" fmla="*/ 3647 h 2583783"/>
              <a:gd name="connsiteX1" fmla="*/ 1727606 w 3087274"/>
              <a:gd name="connsiteY1" fmla="*/ 824914 h 2583783"/>
              <a:gd name="connsiteX2" fmla="*/ 1541340 w 3087274"/>
              <a:gd name="connsiteY2" fmla="*/ 621714 h 2583783"/>
              <a:gd name="connsiteX3" fmla="*/ 2320273 w 3087274"/>
              <a:gd name="connsiteY3" fmla="*/ 926514 h 2583783"/>
              <a:gd name="connsiteX4" fmla="*/ 2235606 w 3087274"/>
              <a:gd name="connsiteY4" fmla="*/ 604780 h 2583783"/>
              <a:gd name="connsiteX5" fmla="*/ 2735140 w 3087274"/>
              <a:gd name="connsiteY5" fmla="*/ 1527647 h 2583783"/>
              <a:gd name="connsiteX6" fmla="*/ 2650473 w 3087274"/>
              <a:gd name="connsiteY6" fmla="*/ 1282114 h 2583783"/>
              <a:gd name="connsiteX7" fmla="*/ 3082273 w 3087274"/>
              <a:gd name="connsiteY7" fmla="*/ 2552114 h 2583783"/>
              <a:gd name="connsiteX8" fmla="*/ 2819806 w 3087274"/>
              <a:gd name="connsiteY8" fmla="*/ 2086447 h 2583783"/>
              <a:gd name="connsiteX9" fmla="*/ 1888473 w 3087274"/>
              <a:gd name="connsiteY9" fmla="*/ 858780 h 2583783"/>
              <a:gd name="connsiteX10" fmla="*/ 2328740 w 3087274"/>
              <a:gd name="connsiteY10" fmla="*/ 1527647 h 2583783"/>
              <a:gd name="connsiteX11" fmla="*/ 457606 w 3087274"/>
              <a:gd name="connsiteY11" fmla="*/ 257647 h 2583783"/>
              <a:gd name="connsiteX12" fmla="*/ 1524406 w 3087274"/>
              <a:gd name="connsiteY12" fmla="*/ 799514 h 2583783"/>
              <a:gd name="connsiteX13" fmla="*/ 1007940 w 3087274"/>
              <a:gd name="connsiteY13" fmla="*/ 469314 h 2583783"/>
              <a:gd name="connsiteX14" fmla="*/ 406 w 3087274"/>
              <a:gd name="connsiteY14" fmla="*/ 172980 h 2583783"/>
              <a:gd name="connsiteX15" fmla="*/ 889406 w 3087274"/>
              <a:gd name="connsiteY15" fmla="*/ 249180 h 2583783"/>
              <a:gd name="connsiteX16" fmla="*/ 1219606 w 3087274"/>
              <a:gd name="connsiteY16" fmla="*/ 511647 h 2583783"/>
              <a:gd name="connsiteX17" fmla="*/ 991006 w 3087274"/>
              <a:gd name="connsiteY17" fmla="*/ 3647 h 258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87274" h="2583783">
                <a:moveTo>
                  <a:pt x="991006" y="3647"/>
                </a:moveTo>
                <a:cubicBezTo>
                  <a:pt x="1075673" y="55858"/>
                  <a:pt x="1635884" y="721903"/>
                  <a:pt x="1727606" y="824914"/>
                </a:cubicBezTo>
                <a:cubicBezTo>
                  <a:pt x="1819328" y="927925"/>
                  <a:pt x="1442562" y="604781"/>
                  <a:pt x="1541340" y="621714"/>
                </a:cubicBezTo>
                <a:cubicBezTo>
                  <a:pt x="1640118" y="638647"/>
                  <a:pt x="2204562" y="929336"/>
                  <a:pt x="2320273" y="926514"/>
                </a:cubicBezTo>
                <a:cubicBezTo>
                  <a:pt x="2435984" y="923692"/>
                  <a:pt x="2166462" y="504591"/>
                  <a:pt x="2235606" y="604780"/>
                </a:cubicBezTo>
                <a:cubicBezTo>
                  <a:pt x="2304750" y="704969"/>
                  <a:pt x="2665996" y="1414758"/>
                  <a:pt x="2735140" y="1527647"/>
                </a:cubicBezTo>
                <a:cubicBezTo>
                  <a:pt x="2804284" y="1640536"/>
                  <a:pt x="2592617" y="1111369"/>
                  <a:pt x="2650473" y="1282114"/>
                </a:cubicBezTo>
                <a:cubicBezTo>
                  <a:pt x="2708329" y="1452859"/>
                  <a:pt x="3054051" y="2418059"/>
                  <a:pt x="3082273" y="2552114"/>
                </a:cubicBezTo>
                <a:cubicBezTo>
                  <a:pt x="3110495" y="2686170"/>
                  <a:pt x="3018773" y="2368669"/>
                  <a:pt x="2819806" y="2086447"/>
                </a:cubicBezTo>
                <a:cubicBezTo>
                  <a:pt x="2620839" y="1804225"/>
                  <a:pt x="1970317" y="951913"/>
                  <a:pt x="1888473" y="858780"/>
                </a:cubicBezTo>
                <a:cubicBezTo>
                  <a:pt x="1806629" y="765647"/>
                  <a:pt x="2567218" y="1627836"/>
                  <a:pt x="2328740" y="1527647"/>
                </a:cubicBezTo>
                <a:cubicBezTo>
                  <a:pt x="2090262" y="1427458"/>
                  <a:pt x="591662" y="379002"/>
                  <a:pt x="457606" y="257647"/>
                </a:cubicBezTo>
                <a:cubicBezTo>
                  <a:pt x="323550" y="136292"/>
                  <a:pt x="1432684" y="764236"/>
                  <a:pt x="1524406" y="799514"/>
                </a:cubicBezTo>
                <a:cubicBezTo>
                  <a:pt x="1616128" y="834792"/>
                  <a:pt x="1261940" y="573736"/>
                  <a:pt x="1007940" y="469314"/>
                </a:cubicBezTo>
                <a:cubicBezTo>
                  <a:pt x="753940" y="364892"/>
                  <a:pt x="20162" y="209669"/>
                  <a:pt x="406" y="172980"/>
                </a:cubicBezTo>
                <a:cubicBezTo>
                  <a:pt x="-19350" y="136291"/>
                  <a:pt x="686206" y="192736"/>
                  <a:pt x="889406" y="249180"/>
                </a:cubicBezTo>
                <a:cubicBezTo>
                  <a:pt x="1092606" y="305625"/>
                  <a:pt x="1202673" y="546925"/>
                  <a:pt x="1219606" y="511647"/>
                </a:cubicBezTo>
                <a:cubicBezTo>
                  <a:pt x="1236539" y="476369"/>
                  <a:pt x="906339" y="-48564"/>
                  <a:pt x="991006" y="36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C34DDE84-4015-5EDB-BF69-0C058C88ABDB}"/>
              </a:ext>
            </a:extLst>
          </p:cNvPr>
          <p:cNvSpPr/>
          <p:nvPr/>
        </p:nvSpPr>
        <p:spPr>
          <a:xfrm>
            <a:off x="3830916" y="2590761"/>
            <a:ext cx="1672533" cy="3372170"/>
          </a:xfrm>
          <a:custGeom>
            <a:avLst/>
            <a:gdLst>
              <a:gd name="connsiteX0" fmla="*/ 1596217 w 1672533"/>
              <a:gd name="connsiteY0" fmla="*/ 905972 h 3372170"/>
              <a:gd name="connsiteX1" fmla="*/ 859617 w 1672533"/>
              <a:gd name="connsiteY1" fmla="*/ 2192906 h 3372170"/>
              <a:gd name="connsiteX2" fmla="*/ 1672417 w 1672533"/>
              <a:gd name="connsiteY2" fmla="*/ 1684906 h 3372170"/>
              <a:gd name="connsiteX3" fmla="*/ 791884 w 1672533"/>
              <a:gd name="connsiteY3" fmla="*/ 2362239 h 3372170"/>
              <a:gd name="connsiteX4" fmla="*/ 605617 w 1672533"/>
              <a:gd name="connsiteY4" fmla="*/ 3234306 h 3372170"/>
              <a:gd name="connsiteX5" fmla="*/ 597151 w 1672533"/>
              <a:gd name="connsiteY5" fmla="*/ 3124239 h 3372170"/>
              <a:gd name="connsiteX6" fmla="*/ 4484 w 1672533"/>
              <a:gd name="connsiteY6" fmla="*/ 914439 h 3372170"/>
              <a:gd name="connsiteX7" fmla="*/ 309284 w 1672533"/>
              <a:gd name="connsiteY7" fmla="*/ 1642572 h 3372170"/>
              <a:gd name="connsiteX8" fmla="*/ 4484 w 1672533"/>
              <a:gd name="connsiteY8" fmla="*/ 254039 h 3372170"/>
              <a:gd name="connsiteX9" fmla="*/ 326217 w 1672533"/>
              <a:gd name="connsiteY9" fmla="*/ 1388572 h 3372170"/>
              <a:gd name="connsiteX10" fmla="*/ 774951 w 1672533"/>
              <a:gd name="connsiteY10" fmla="*/ 39 h 3372170"/>
              <a:gd name="connsiteX11" fmla="*/ 520951 w 1672533"/>
              <a:gd name="connsiteY11" fmla="*/ 1439372 h 3372170"/>
              <a:gd name="connsiteX12" fmla="*/ 1367617 w 1672533"/>
              <a:gd name="connsiteY12" fmla="*/ 287906 h 3372170"/>
              <a:gd name="connsiteX13" fmla="*/ 444751 w 1672533"/>
              <a:gd name="connsiteY13" fmla="*/ 1464772 h 3372170"/>
              <a:gd name="connsiteX14" fmla="*/ 1596217 w 1672533"/>
              <a:gd name="connsiteY14" fmla="*/ 905972 h 337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72533" h="3372170">
                <a:moveTo>
                  <a:pt x="1596217" y="905972"/>
                </a:moveTo>
                <a:cubicBezTo>
                  <a:pt x="1665361" y="1027328"/>
                  <a:pt x="846917" y="2063084"/>
                  <a:pt x="859617" y="2192906"/>
                </a:cubicBezTo>
                <a:cubicBezTo>
                  <a:pt x="872317" y="2322728"/>
                  <a:pt x="1683706" y="1656684"/>
                  <a:pt x="1672417" y="1684906"/>
                </a:cubicBezTo>
                <a:cubicBezTo>
                  <a:pt x="1661128" y="1713128"/>
                  <a:pt x="969684" y="2104006"/>
                  <a:pt x="791884" y="2362239"/>
                </a:cubicBezTo>
                <a:cubicBezTo>
                  <a:pt x="614084" y="2620472"/>
                  <a:pt x="638072" y="3107306"/>
                  <a:pt x="605617" y="3234306"/>
                </a:cubicBezTo>
                <a:cubicBezTo>
                  <a:pt x="573162" y="3361306"/>
                  <a:pt x="697340" y="3510884"/>
                  <a:pt x="597151" y="3124239"/>
                </a:cubicBezTo>
                <a:cubicBezTo>
                  <a:pt x="496962" y="2737595"/>
                  <a:pt x="52462" y="1161384"/>
                  <a:pt x="4484" y="914439"/>
                </a:cubicBezTo>
                <a:cubicBezTo>
                  <a:pt x="-43494" y="667494"/>
                  <a:pt x="309284" y="1752639"/>
                  <a:pt x="309284" y="1642572"/>
                </a:cubicBezTo>
                <a:cubicBezTo>
                  <a:pt x="309284" y="1532505"/>
                  <a:pt x="1662" y="296372"/>
                  <a:pt x="4484" y="254039"/>
                </a:cubicBezTo>
                <a:cubicBezTo>
                  <a:pt x="7306" y="211706"/>
                  <a:pt x="197806" y="1430905"/>
                  <a:pt x="326217" y="1388572"/>
                </a:cubicBezTo>
                <a:cubicBezTo>
                  <a:pt x="454628" y="1346239"/>
                  <a:pt x="742495" y="-8428"/>
                  <a:pt x="774951" y="39"/>
                </a:cubicBezTo>
                <a:cubicBezTo>
                  <a:pt x="807407" y="8506"/>
                  <a:pt x="422173" y="1391394"/>
                  <a:pt x="520951" y="1439372"/>
                </a:cubicBezTo>
                <a:cubicBezTo>
                  <a:pt x="619729" y="1487350"/>
                  <a:pt x="1380317" y="283673"/>
                  <a:pt x="1367617" y="287906"/>
                </a:cubicBezTo>
                <a:cubicBezTo>
                  <a:pt x="1354917" y="292139"/>
                  <a:pt x="405240" y="1361761"/>
                  <a:pt x="444751" y="1464772"/>
                </a:cubicBezTo>
                <a:cubicBezTo>
                  <a:pt x="484262" y="1567783"/>
                  <a:pt x="1527073" y="784616"/>
                  <a:pt x="1596217" y="9059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839CE236-8746-FE7A-1684-663B51790AC9}"/>
              </a:ext>
            </a:extLst>
          </p:cNvPr>
          <p:cNvSpPr/>
          <p:nvPr/>
        </p:nvSpPr>
        <p:spPr>
          <a:xfrm>
            <a:off x="2554704" y="2403202"/>
            <a:ext cx="3449659" cy="1613777"/>
          </a:xfrm>
          <a:custGeom>
            <a:avLst/>
            <a:gdLst>
              <a:gd name="connsiteX0" fmla="*/ 95363 w 3449659"/>
              <a:gd name="connsiteY0" fmla="*/ 399265 h 1613777"/>
              <a:gd name="connsiteX1" fmla="*/ 1610896 w 3449659"/>
              <a:gd name="connsiteY1" fmla="*/ 1482998 h 1613777"/>
              <a:gd name="connsiteX2" fmla="*/ 1433096 w 3449659"/>
              <a:gd name="connsiteY2" fmla="*/ 1220531 h 1613777"/>
              <a:gd name="connsiteX3" fmla="*/ 1644763 w 3449659"/>
              <a:gd name="connsiteY3" fmla="*/ 1601531 h 1613777"/>
              <a:gd name="connsiteX4" fmla="*/ 3448163 w 3449659"/>
              <a:gd name="connsiteY4" fmla="*/ 670198 h 1613777"/>
              <a:gd name="connsiteX5" fmla="*/ 1966496 w 3449659"/>
              <a:gd name="connsiteY5" fmla="*/ 1347531 h 1613777"/>
              <a:gd name="connsiteX6" fmla="*/ 2660763 w 3449659"/>
              <a:gd name="connsiteY6" fmla="*/ 450065 h 1613777"/>
              <a:gd name="connsiteX7" fmla="*/ 2432163 w 3449659"/>
              <a:gd name="connsiteY7" fmla="*/ 483931 h 1613777"/>
              <a:gd name="connsiteX8" fmla="*/ 2432163 w 3449659"/>
              <a:gd name="connsiteY8" fmla="*/ 272265 h 1613777"/>
              <a:gd name="connsiteX9" fmla="*/ 2229 w 3449659"/>
              <a:gd name="connsiteY9" fmla="*/ 339998 h 1613777"/>
              <a:gd name="connsiteX10" fmla="*/ 1966496 w 3449659"/>
              <a:gd name="connsiteY10" fmla="*/ 1331 h 1613777"/>
              <a:gd name="connsiteX11" fmla="*/ 408629 w 3449659"/>
              <a:gd name="connsiteY11" fmla="*/ 238398 h 1613777"/>
              <a:gd name="connsiteX12" fmla="*/ 1687096 w 3449659"/>
              <a:gd name="connsiteY12" fmla="*/ 636331 h 1613777"/>
              <a:gd name="connsiteX13" fmla="*/ 95363 w 3449659"/>
              <a:gd name="connsiteY13" fmla="*/ 399265 h 161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49659" h="1613777">
                <a:moveTo>
                  <a:pt x="95363" y="399265"/>
                </a:moveTo>
                <a:cubicBezTo>
                  <a:pt x="82663" y="540376"/>
                  <a:pt x="1387941" y="1346120"/>
                  <a:pt x="1610896" y="1482998"/>
                </a:cubicBezTo>
                <a:cubicBezTo>
                  <a:pt x="1833851" y="1619876"/>
                  <a:pt x="1427452" y="1200776"/>
                  <a:pt x="1433096" y="1220531"/>
                </a:cubicBezTo>
                <a:cubicBezTo>
                  <a:pt x="1438741" y="1240287"/>
                  <a:pt x="1308919" y="1693253"/>
                  <a:pt x="1644763" y="1601531"/>
                </a:cubicBezTo>
                <a:cubicBezTo>
                  <a:pt x="1980608" y="1509809"/>
                  <a:pt x="3394541" y="712531"/>
                  <a:pt x="3448163" y="670198"/>
                </a:cubicBezTo>
                <a:cubicBezTo>
                  <a:pt x="3501785" y="627865"/>
                  <a:pt x="2097729" y="1384220"/>
                  <a:pt x="1966496" y="1347531"/>
                </a:cubicBezTo>
                <a:cubicBezTo>
                  <a:pt x="1835263" y="1310842"/>
                  <a:pt x="2583152" y="593998"/>
                  <a:pt x="2660763" y="450065"/>
                </a:cubicBezTo>
                <a:cubicBezTo>
                  <a:pt x="2738374" y="306132"/>
                  <a:pt x="2470263" y="513564"/>
                  <a:pt x="2432163" y="483931"/>
                </a:cubicBezTo>
                <a:cubicBezTo>
                  <a:pt x="2394063" y="454298"/>
                  <a:pt x="2837152" y="296254"/>
                  <a:pt x="2432163" y="272265"/>
                </a:cubicBezTo>
                <a:cubicBezTo>
                  <a:pt x="2027174" y="248276"/>
                  <a:pt x="79840" y="385154"/>
                  <a:pt x="2229" y="339998"/>
                </a:cubicBezTo>
                <a:cubicBezTo>
                  <a:pt x="-75382" y="294842"/>
                  <a:pt x="1898763" y="18264"/>
                  <a:pt x="1966496" y="1331"/>
                </a:cubicBezTo>
                <a:cubicBezTo>
                  <a:pt x="2034229" y="-15602"/>
                  <a:pt x="455196" y="132565"/>
                  <a:pt x="408629" y="238398"/>
                </a:cubicBezTo>
                <a:cubicBezTo>
                  <a:pt x="362062" y="344231"/>
                  <a:pt x="1735074" y="605287"/>
                  <a:pt x="1687096" y="636331"/>
                </a:cubicBezTo>
                <a:cubicBezTo>
                  <a:pt x="1639118" y="667375"/>
                  <a:pt x="108063" y="258154"/>
                  <a:pt x="95363" y="3992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E1872F9E-8C57-57B9-E0C4-64BF46D1DDB5}"/>
              </a:ext>
            </a:extLst>
          </p:cNvPr>
          <p:cNvSpPr/>
          <p:nvPr/>
        </p:nvSpPr>
        <p:spPr>
          <a:xfrm>
            <a:off x="1418649" y="1759889"/>
            <a:ext cx="3545638" cy="1986599"/>
          </a:xfrm>
          <a:custGeom>
            <a:avLst/>
            <a:gdLst>
              <a:gd name="connsiteX0" fmla="*/ 3026351 w 3545638"/>
              <a:gd name="connsiteY0" fmla="*/ 644644 h 1986599"/>
              <a:gd name="connsiteX1" fmla="*/ 528684 w 3545638"/>
              <a:gd name="connsiteY1" fmla="*/ 1499778 h 1986599"/>
              <a:gd name="connsiteX2" fmla="*/ 909684 w 3545638"/>
              <a:gd name="connsiteY2" fmla="*/ 1254244 h 1986599"/>
              <a:gd name="connsiteX3" fmla="*/ 164618 w 3545638"/>
              <a:gd name="connsiteY3" fmla="*/ 1965444 h 1986599"/>
              <a:gd name="connsiteX4" fmla="*/ 190018 w 3545638"/>
              <a:gd name="connsiteY4" fmla="*/ 1719911 h 1986599"/>
              <a:gd name="connsiteX5" fmla="*/ 88418 w 3545638"/>
              <a:gd name="connsiteY5" fmla="*/ 915578 h 1986599"/>
              <a:gd name="connsiteX6" fmla="*/ 164618 w 3545638"/>
              <a:gd name="connsiteY6" fmla="*/ 1457444 h 1986599"/>
              <a:gd name="connsiteX7" fmla="*/ 410151 w 3545638"/>
              <a:gd name="connsiteY7" fmla="*/ 813978 h 1986599"/>
              <a:gd name="connsiteX8" fmla="*/ 3751 w 3545638"/>
              <a:gd name="connsiteY8" fmla="*/ 1093378 h 1986599"/>
              <a:gd name="connsiteX9" fmla="*/ 698018 w 3545638"/>
              <a:gd name="connsiteY9" fmla="*/ 526111 h 1986599"/>
              <a:gd name="connsiteX10" fmla="*/ 249284 w 3545638"/>
              <a:gd name="connsiteY10" fmla="*/ 670044 h 1986599"/>
              <a:gd name="connsiteX11" fmla="*/ 1036684 w 3545638"/>
              <a:gd name="connsiteY11" fmla="*/ 322911 h 1986599"/>
              <a:gd name="connsiteX12" fmla="*/ 342418 w 3545638"/>
              <a:gd name="connsiteY12" fmla="*/ 441444 h 1986599"/>
              <a:gd name="connsiteX13" fmla="*/ 1925684 w 3545638"/>
              <a:gd name="connsiteY13" fmla="*/ 1178 h 1986599"/>
              <a:gd name="connsiteX14" fmla="*/ 850418 w 3545638"/>
              <a:gd name="connsiteY14" fmla="*/ 305978 h 1986599"/>
              <a:gd name="connsiteX15" fmla="*/ 2543751 w 3545638"/>
              <a:gd name="connsiteY15" fmla="*/ 111244 h 1986599"/>
              <a:gd name="connsiteX16" fmla="*/ 1070551 w 3545638"/>
              <a:gd name="connsiteY16" fmla="*/ 500711 h 1986599"/>
              <a:gd name="connsiteX17" fmla="*/ 3068684 w 3545638"/>
              <a:gd name="connsiteY17" fmla="*/ 111244 h 1986599"/>
              <a:gd name="connsiteX18" fmla="*/ 1273751 w 3545638"/>
              <a:gd name="connsiteY18" fmla="*/ 466844 h 1986599"/>
              <a:gd name="connsiteX19" fmla="*/ 2882418 w 3545638"/>
              <a:gd name="connsiteY19" fmla="*/ 339844 h 1986599"/>
              <a:gd name="connsiteX20" fmla="*/ 1070551 w 3545638"/>
              <a:gd name="connsiteY20" fmla="*/ 661578 h 1986599"/>
              <a:gd name="connsiteX21" fmla="*/ 2721551 w 3545638"/>
              <a:gd name="connsiteY21" fmla="*/ 424511 h 1986599"/>
              <a:gd name="connsiteX22" fmla="*/ 3525884 w 3545638"/>
              <a:gd name="connsiteY22" fmla="*/ 559978 h 1986599"/>
              <a:gd name="connsiteX23" fmla="*/ 3127951 w 3545638"/>
              <a:gd name="connsiteY23" fmla="*/ 526111 h 1986599"/>
              <a:gd name="connsiteX24" fmla="*/ 1333018 w 3545638"/>
              <a:gd name="connsiteY24" fmla="*/ 1169578 h 1986599"/>
              <a:gd name="connsiteX25" fmla="*/ 3026351 w 3545638"/>
              <a:gd name="connsiteY25" fmla="*/ 644644 h 198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45638" h="1986599">
                <a:moveTo>
                  <a:pt x="3026351" y="644644"/>
                </a:moveTo>
                <a:cubicBezTo>
                  <a:pt x="2892295" y="699677"/>
                  <a:pt x="881462" y="1398178"/>
                  <a:pt x="528684" y="1499778"/>
                </a:cubicBezTo>
                <a:cubicBezTo>
                  <a:pt x="175906" y="1601378"/>
                  <a:pt x="970362" y="1176633"/>
                  <a:pt x="909684" y="1254244"/>
                </a:cubicBezTo>
                <a:cubicBezTo>
                  <a:pt x="849006" y="1331855"/>
                  <a:pt x="284562" y="1887833"/>
                  <a:pt x="164618" y="1965444"/>
                </a:cubicBezTo>
                <a:cubicBezTo>
                  <a:pt x="44674" y="2043055"/>
                  <a:pt x="202718" y="1894889"/>
                  <a:pt x="190018" y="1719911"/>
                </a:cubicBezTo>
                <a:cubicBezTo>
                  <a:pt x="177318" y="1544933"/>
                  <a:pt x="92651" y="959322"/>
                  <a:pt x="88418" y="915578"/>
                </a:cubicBezTo>
                <a:cubicBezTo>
                  <a:pt x="84185" y="871834"/>
                  <a:pt x="110996" y="1474377"/>
                  <a:pt x="164618" y="1457444"/>
                </a:cubicBezTo>
                <a:cubicBezTo>
                  <a:pt x="218240" y="1440511"/>
                  <a:pt x="436962" y="874656"/>
                  <a:pt x="410151" y="813978"/>
                </a:cubicBezTo>
                <a:cubicBezTo>
                  <a:pt x="383340" y="753300"/>
                  <a:pt x="-44227" y="1141356"/>
                  <a:pt x="3751" y="1093378"/>
                </a:cubicBezTo>
                <a:cubicBezTo>
                  <a:pt x="51729" y="1045400"/>
                  <a:pt x="657096" y="596667"/>
                  <a:pt x="698018" y="526111"/>
                </a:cubicBezTo>
                <a:cubicBezTo>
                  <a:pt x="738940" y="455555"/>
                  <a:pt x="192840" y="703911"/>
                  <a:pt x="249284" y="670044"/>
                </a:cubicBezTo>
                <a:cubicBezTo>
                  <a:pt x="305728" y="636177"/>
                  <a:pt x="1021162" y="361011"/>
                  <a:pt x="1036684" y="322911"/>
                </a:cubicBezTo>
                <a:cubicBezTo>
                  <a:pt x="1052206" y="284811"/>
                  <a:pt x="194251" y="495066"/>
                  <a:pt x="342418" y="441444"/>
                </a:cubicBezTo>
                <a:cubicBezTo>
                  <a:pt x="490585" y="387822"/>
                  <a:pt x="1841017" y="23756"/>
                  <a:pt x="1925684" y="1178"/>
                </a:cubicBezTo>
                <a:cubicBezTo>
                  <a:pt x="2010351" y="-21400"/>
                  <a:pt x="747407" y="287634"/>
                  <a:pt x="850418" y="305978"/>
                </a:cubicBezTo>
                <a:cubicBezTo>
                  <a:pt x="953429" y="324322"/>
                  <a:pt x="2507062" y="78788"/>
                  <a:pt x="2543751" y="111244"/>
                </a:cubicBezTo>
                <a:cubicBezTo>
                  <a:pt x="2580440" y="143699"/>
                  <a:pt x="983062" y="500711"/>
                  <a:pt x="1070551" y="500711"/>
                </a:cubicBezTo>
                <a:cubicBezTo>
                  <a:pt x="1158040" y="500711"/>
                  <a:pt x="3034817" y="116888"/>
                  <a:pt x="3068684" y="111244"/>
                </a:cubicBezTo>
                <a:cubicBezTo>
                  <a:pt x="3102551" y="105600"/>
                  <a:pt x="1304795" y="428744"/>
                  <a:pt x="1273751" y="466844"/>
                </a:cubicBezTo>
                <a:cubicBezTo>
                  <a:pt x="1242707" y="504944"/>
                  <a:pt x="2916285" y="307388"/>
                  <a:pt x="2882418" y="339844"/>
                </a:cubicBezTo>
                <a:cubicBezTo>
                  <a:pt x="2848551" y="372300"/>
                  <a:pt x="1097362" y="647467"/>
                  <a:pt x="1070551" y="661578"/>
                </a:cubicBezTo>
                <a:cubicBezTo>
                  <a:pt x="1043740" y="675689"/>
                  <a:pt x="2312329" y="441444"/>
                  <a:pt x="2721551" y="424511"/>
                </a:cubicBezTo>
                <a:cubicBezTo>
                  <a:pt x="3130773" y="407578"/>
                  <a:pt x="3458151" y="543045"/>
                  <a:pt x="3525884" y="559978"/>
                </a:cubicBezTo>
                <a:cubicBezTo>
                  <a:pt x="3593617" y="576911"/>
                  <a:pt x="3493429" y="424511"/>
                  <a:pt x="3127951" y="526111"/>
                </a:cubicBezTo>
                <a:cubicBezTo>
                  <a:pt x="2762473" y="627711"/>
                  <a:pt x="1351363" y="1144178"/>
                  <a:pt x="1333018" y="1169578"/>
                </a:cubicBezTo>
                <a:cubicBezTo>
                  <a:pt x="1314673" y="1194978"/>
                  <a:pt x="3160407" y="589611"/>
                  <a:pt x="3026351" y="6446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2D5E245-2C90-324C-A9E0-E5DC365324E8}"/>
              </a:ext>
            </a:extLst>
          </p:cNvPr>
          <p:cNvSpPr/>
          <p:nvPr/>
        </p:nvSpPr>
        <p:spPr>
          <a:xfrm>
            <a:off x="1308662" y="2064391"/>
            <a:ext cx="1519886" cy="1435462"/>
          </a:xfrm>
          <a:custGeom>
            <a:avLst/>
            <a:gdLst>
              <a:gd name="connsiteX0" fmla="*/ 1502271 w 1519886"/>
              <a:gd name="connsiteY0" fmla="*/ 1476 h 1435462"/>
              <a:gd name="connsiteX1" fmla="*/ 223805 w 1519886"/>
              <a:gd name="connsiteY1" fmla="*/ 374009 h 1435462"/>
              <a:gd name="connsiteX2" fmla="*/ 714871 w 1519886"/>
              <a:gd name="connsiteY2" fmla="*/ 331676 h 1435462"/>
              <a:gd name="connsiteX3" fmla="*/ 3671 w 1519886"/>
              <a:gd name="connsiteY3" fmla="*/ 704209 h 1435462"/>
              <a:gd name="connsiteX4" fmla="*/ 427005 w 1519886"/>
              <a:gd name="connsiteY4" fmla="*/ 568742 h 1435462"/>
              <a:gd name="connsiteX5" fmla="*/ 206871 w 1519886"/>
              <a:gd name="connsiteY5" fmla="*/ 755009 h 1435462"/>
              <a:gd name="connsiteX6" fmla="*/ 232271 w 1519886"/>
              <a:gd name="connsiteY6" fmla="*/ 1432342 h 1435462"/>
              <a:gd name="connsiteX7" fmla="*/ 791071 w 1519886"/>
              <a:gd name="connsiteY7" fmla="*/ 450209 h 1435462"/>
              <a:gd name="connsiteX8" fmla="*/ 316938 w 1519886"/>
              <a:gd name="connsiteY8" fmla="*/ 1186809 h 1435462"/>
              <a:gd name="connsiteX9" fmla="*/ 596338 w 1519886"/>
              <a:gd name="connsiteY9" fmla="*/ 568742 h 1435462"/>
              <a:gd name="connsiteX10" fmla="*/ 943471 w 1519886"/>
              <a:gd name="connsiteY10" fmla="*/ 255476 h 1435462"/>
              <a:gd name="connsiteX11" fmla="*/ 1502271 w 1519886"/>
              <a:gd name="connsiteY11" fmla="*/ 1476 h 143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9886" h="1435462">
                <a:moveTo>
                  <a:pt x="1502271" y="1476"/>
                </a:moveTo>
                <a:cubicBezTo>
                  <a:pt x="1382327" y="21232"/>
                  <a:pt x="355038" y="318976"/>
                  <a:pt x="223805" y="374009"/>
                </a:cubicBezTo>
                <a:cubicBezTo>
                  <a:pt x="92572" y="429042"/>
                  <a:pt x="751560" y="276643"/>
                  <a:pt x="714871" y="331676"/>
                </a:cubicBezTo>
                <a:cubicBezTo>
                  <a:pt x="678182" y="386709"/>
                  <a:pt x="51649" y="664698"/>
                  <a:pt x="3671" y="704209"/>
                </a:cubicBezTo>
                <a:cubicBezTo>
                  <a:pt x="-44307" y="743720"/>
                  <a:pt x="393138" y="560275"/>
                  <a:pt x="427005" y="568742"/>
                </a:cubicBezTo>
                <a:cubicBezTo>
                  <a:pt x="460872" y="577209"/>
                  <a:pt x="239327" y="611076"/>
                  <a:pt x="206871" y="755009"/>
                </a:cubicBezTo>
                <a:cubicBezTo>
                  <a:pt x="174415" y="898942"/>
                  <a:pt x="134904" y="1483142"/>
                  <a:pt x="232271" y="1432342"/>
                </a:cubicBezTo>
                <a:cubicBezTo>
                  <a:pt x="329638" y="1381542"/>
                  <a:pt x="776960" y="491131"/>
                  <a:pt x="791071" y="450209"/>
                </a:cubicBezTo>
                <a:cubicBezTo>
                  <a:pt x="805182" y="409287"/>
                  <a:pt x="349393" y="1167054"/>
                  <a:pt x="316938" y="1186809"/>
                </a:cubicBezTo>
                <a:cubicBezTo>
                  <a:pt x="284483" y="1206564"/>
                  <a:pt x="491916" y="723964"/>
                  <a:pt x="596338" y="568742"/>
                </a:cubicBezTo>
                <a:cubicBezTo>
                  <a:pt x="700760" y="413520"/>
                  <a:pt x="791071" y="345787"/>
                  <a:pt x="943471" y="255476"/>
                </a:cubicBezTo>
                <a:cubicBezTo>
                  <a:pt x="1095871" y="165165"/>
                  <a:pt x="1622215" y="-18280"/>
                  <a:pt x="1502271" y="14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71AFDFC8-0930-A743-DC45-36795141D775}"/>
              </a:ext>
            </a:extLst>
          </p:cNvPr>
          <p:cNvSpPr/>
          <p:nvPr/>
        </p:nvSpPr>
        <p:spPr>
          <a:xfrm>
            <a:off x="5609015" y="3260833"/>
            <a:ext cx="649961" cy="2716227"/>
          </a:xfrm>
          <a:custGeom>
            <a:avLst/>
            <a:gdLst>
              <a:gd name="connsiteX0" fmla="*/ 646819 w 649961"/>
              <a:gd name="connsiteY0" fmla="*/ 775908 h 2716227"/>
              <a:gd name="connsiteX1" fmla="*/ 390341 w 649961"/>
              <a:gd name="connsiteY1" fmla="*/ 1378074 h 2716227"/>
              <a:gd name="connsiteX2" fmla="*/ 111561 w 649961"/>
              <a:gd name="connsiteY2" fmla="*/ 2526650 h 2716227"/>
              <a:gd name="connsiteX3" fmla="*/ 167317 w 649961"/>
              <a:gd name="connsiteY3" fmla="*/ 1957938 h 2716227"/>
              <a:gd name="connsiteX4" fmla="*/ 234224 w 649961"/>
              <a:gd name="connsiteY4" fmla="*/ 2716221 h 2716227"/>
              <a:gd name="connsiteX5" fmla="*/ 89258 w 649961"/>
              <a:gd name="connsiteY5" fmla="*/ 1969089 h 2716227"/>
              <a:gd name="connsiteX6" fmla="*/ 48 w 649961"/>
              <a:gd name="connsiteY6" fmla="*/ 608640 h 2716227"/>
              <a:gd name="connsiteX7" fmla="*/ 100409 w 649961"/>
              <a:gd name="connsiteY7" fmla="*/ 1010084 h 2716227"/>
              <a:gd name="connsiteX8" fmla="*/ 145014 w 649961"/>
              <a:gd name="connsiteY8" fmla="*/ 6474 h 2716227"/>
              <a:gd name="connsiteX9" fmla="*/ 278829 w 649961"/>
              <a:gd name="connsiteY9" fmla="*/ 586338 h 2716227"/>
              <a:gd name="connsiteX10" fmla="*/ 368039 w 649961"/>
              <a:gd name="connsiteY10" fmla="*/ 742455 h 2716227"/>
              <a:gd name="connsiteX11" fmla="*/ 334585 w 649961"/>
              <a:gd name="connsiteY11" fmla="*/ 463674 h 2716227"/>
              <a:gd name="connsiteX12" fmla="*/ 557609 w 649961"/>
              <a:gd name="connsiteY12" fmla="*/ 842816 h 2716227"/>
              <a:gd name="connsiteX13" fmla="*/ 535307 w 649961"/>
              <a:gd name="connsiteY13" fmla="*/ 709001 h 2716227"/>
              <a:gd name="connsiteX14" fmla="*/ 646819 w 649961"/>
              <a:gd name="connsiteY14" fmla="*/ 775908 h 271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9961" h="2716227">
                <a:moveTo>
                  <a:pt x="646819" y="775908"/>
                </a:moveTo>
                <a:cubicBezTo>
                  <a:pt x="622658" y="887420"/>
                  <a:pt x="479551" y="1086284"/>
                  <a:pt x="390341" y="1378074"/>
                </a:cubicBezTo>
                <a:cubicBezTo>
                  <a:pt x="301131" y="1669864"/>
                  <a:pt x="148732" y="2430006"/>
                  <a:pt x="111561" y="2526650"/>
                </a:cubicBezTo>
                <a:cubicBezTo>
                  <a:pt x="74390" y="2623294"/>
                  <a:pt x="146873" y="1926343"/>
                  <a:pt x="167317" y="1957938"/>
                </a:cubicBezTo>
                <a:cubicBezTo>
                  <a:pt x="187761" y="1989533"/>
                  <a:pt x="247234" y="2714363"/>
                  <a:pt x="234224" y="2716221"/>
                </a:cubicBezTo>
                <a:cubicBezTo>
                  <a:pt x="221214" y="2718080"/>
                  <a:pt x="128287" y="2320353"/>
                  <a:pt x="89258" y="1969089"/>
                </a:cubicBezTo>
                <a:cubicBezTo>
                  <a:pt x="50229" y="1617825"/>
                  <a:pt x="-1811" y="768474"/>
                  <a:pt x="48" y="608640"/>
                </a:cubicBezTo>
                <a:cubicBezTo>
                  <a:pt x="1906" y="448806"/>
                  <a:pt x="76248" y="1110445"/>
                  <a:pt x="100409" y="1010084"/>
                </a:cubicBezTo>
                <a:cubicBezTo>
                  <a:pt x="124570" y="909723"/>
                  <a:pt x="115277" y="77098"/>
                  <a:pt x="145014" y="6474"/>
                </a:cubicBezTo>
                <a:cubicBezTo>
                  <a:pt x="174751" y="-64150"/>
                  <a:pt x="241658" y="463675"/>
                  <a:pt x="278829" y="586338"/>
                </a:cubicBezTo>
                <a:cubicBezTo>
                  <a:pt x="316000" y="709001"/>
                  <a:pt x="358746" y="762899"/>
                  <a:pt x="368039" y="742455"/>
                </a:cubicBezTo>
                <a:cubicBezTo>
                  <a:pt x="377332" y="722011"/>
                  <a:pt x="302990" y="446947"/>
                  <a:pt x="334585" y="463674"/>
                </a:cubicBezTo>
                <a:cubicBezTo>
                  <a:pt x="366180" y="480401"/>
                  <a:pt x="524155" y="801928"/>
                  <a:pt x="557609" y="842816"/>
                </a:cubicBezTo>
                <a:cubicBezTo>
                  <a:pt x="591063" y="883704"/>
                  <a:pt x="522297" y="718294"/>
                  <a:pt x="535307" y="709001"/>
                </a:cubicBezTo>
                <a:cubicBezTo>
                  <a:pt x="548317" y="699708"/>
                  <a:pt x="670980" y="664396"/>
                  <a:pt x="646819" y="7759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56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映画『孤狼の血 LEVEL2』前作から3年後が舞台&amp;優等生刑事がワイルドに...何があったのか？ - ファッションプレス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78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・１３東京で報知映画賞・特選試写会「孤狼の血 LEVEL2」を開催！ | お知らせ | 報知新聞社">
            <a:extLst>
              <a:ext uri="{FF2B5EF4-FFF2-40B4-BE49-F238E27FC236}">
                <a16:creationId xmlns:a16="http://schemas.microsoft.com/office/drawing/2014/main" id="{0542078E-14EC-F02B-184E-E1B621915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7100"/>
            <a:ext cx="9601200" cy="332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88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映画『孤狼の血 LEVEL2』前作から3年後が舞台&amp;優等生刑事がワイルドに...何があったのか？ - ファッションプレス" hidden="1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2EDA383-C1B9-63FF-95EC-F129B81BCFB9}"/>
              </a:ext>
            </a:extLst>
          </p:cNvPr>
          <p:cNvSpPr/>
          <p:nvPr/>
        </p:nvSpPr>
        <p:spPr>
          <a:xfrm>
            <a:off x="2584174" y="4421284"/>
            <a:ext cx="675865" cy="144388"/>
          </a:xfrm>
          <a:custGeom>
            <a:avLst/>
            <a:gdLst>
              <a:gd name="connsiteX0" fmla="*/ 276 w 675865"/>
              <a:gd name="connsiteY0" fmla="*/ 144366 h 144388"/>
              <a:gd name="connsiteX1" fmla="*/ 168551 w 675865"/>
              <a:gd name="connsiteY1" fmla="*/ 42766 h 144388"/>
              <a:gd name="connsiteX2" fmla="*/ 311426 w 675865"/>
              <a:gd name="connsiteY2" fmla="*/ 20541 h 144388"/>
              <a:gd name="connsiteX3" fmla="*/ 667026 w 675865"/>
              <a:gd name="connsiteY3" fmla="*/ 131666 h 144388"/>
              <a:gd name="connsiteX4" fmla="*/ 549551 w 675865"/>
              <a:gd name="connsiteY4" fmla="*/ 80866 h 144388"/>
              <a:gd name="connsiteX5" fmla="*/ 346351 w 675865"/>
              <a:gd name="connsiteY5" fmla="*/ 4666 h 144388"/>
              <a:gd name="connsiteX6" fmla="*/ 213001 w 675865"/>
              <a:gd name="connsiteY6" fmla="*/ 11016 h 144388"/>
              <a:gd name="connsiteX7" fmla="*/ 130451 w 675865"/>
              <a:gd name="connsiteY7" fmla="*/ 33241 h 144388"/>
              <a:gd name="connsiteX8" fmla="*/ 276 w 675865"/>
              <a:gd name="connsiteY8" fmla="*/ 144366 h 1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865" h="144388">
                <a:moveTo>
                  <a:pt x="276" y="144366"/>
                </a:moveTo>
                <a:cubicBezTo>
                  <a:pt x="6626" y="145954"/>
                  <a:pt x="116693" y="63404"/>
                  <a:pt x="168551" y="42766"/>
                </a:cubicBezTo>
                <a:cubicBezTo>
                  <a:pt x="220409" y="22128"/>
                  <a:pt x="228347" y="5724"/>
                  <a:pt x="311426" y="20541"/>
                </a:cubicBezTo>
                <a:cubicBezTo>
                  <a:pt x="394505" y="35358"/>
                  <a:pt x="627339" y="121612"/>
                  <a:pt x="667026" y="131666"/>
                </a:cubicBezTo>
                <a:cubicBezTo>
                  <a:pt x="706713" y="141720"/>
                  <a:pt x="602997" y="102033"/>
                  <a:pt x="549551" y="80866"/>
                </a:cubicBezTo>
                <a:cubicBezTo>
                  <a:pt x="496105" y="59699"/>
                  <a:pt x="402443" y="16308"/>
                  <a:pt x="346351" y="4666"/>
                </a:cubicBezTo>
                <a:cubicBezTo>
                  <a:pt x="290259" y="-6976"/>
                  <a:pt x="248984" y="6254"/>
                  <a:pt x="213001" y="11016"/>
                </a:cubicBezTo>
                <a:cubicBezTo>
                  <a:pt x="177018" y="15778"/>
                  <a:pt x="162201" y="13662"/>
                  <a:pt x="130451" y="33241"/>
                </a:cubicBezTo>
                <a:cubicBezTo>
                  <a:pt x="98701" y="52820"/>
                  <a:pt x="-6074" y="142778"/>
                  <a:pt x="276" y="14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59D7F37-92DA-3A86-6510-057B9378BE34}"/>
              </a:ext>
            </a:extLst>
          </p:cNvPr>
          <p:cNvSpPr/>
          <p:nvPr/>
        </p:nvSpPr>
        <p:spPr>
          <a:xfrm>
            <a:off x="2563499" y="4492353"/>
            <a:ext cx="799235" cy="239577"/>
          </a:xfrm>
          <a:custGeom>
            <a:avLst/>
            <a:gdLst>
              <a:gd name="connsiteX0" fmla="*/ 1901 w 799235"/>
              <a:gd name="connsiteY0" fmla="*/ 238397 h 239577"/>
              <a:gd name="connsiteX1" fmla="*/ 59051 w 799235"/>
              <a:gd name="connsiteY1" fmla="*/ 136797 h 239577"/>
              <a:gd name="connsiteX2" fmla="*/ 5076 w 799235"/>
              <a:gd name="connsiteY2" fmla="*/ 82822 h 239577"/>
              <a:gd name="connsiteX3" fmla="*/ 71751 w 799235"/>
              <a:gd name="connsiteY3" fmla="*/ 95522 h 239577"/>
              <a:gd name="connsiteX4" fmla="*/ 211451 w 799235"/>
              <a:gd name="connsiteY4" fmla="*/ 32022 h 239577"/>
              <a:gd name="connsiteX5" fmla="*/ 144776 w 799235"/>
              <a:gd name="connsiteY5" fmla="*/ 25672 h 239577"/>
              <a:gd name="connsiteX6" fmla="*/ 278126 w 799235"/>
              <a:gd name="connsiteY6" fmla="*/ 25672 h 239577"/>
              <a:gd name="connsiteX7" fmla="*/ 182876 w 799235"/>
              <a:gd name="connsiteY7" fmla="*/ 32022 h 239577"/>
              <a:gd name="connsiteX8" fmla="*/ 319401 w 799235"/>
              <a:gd name="connsiteY8" fmla="*/ 272 h 239577"/>
              <a:gd name="connsiteX9" fmla="*/ 490851 w 799235"/>
              <a:gd name="connsiteY9" fmla="*/ 16147 h 239577"/>
              <a:gd name="connsiteX10" fmla="*/ 421001 w 799235"/>
              <a:gd name="connsiteY10" fmla="*/ 6622 h 239577"/>
              <a:gd name="connsiteX11" fmla="*/ 614676 w 799235"/>
              <a:gd name="connsiteY11" fmla="*/ 63772 h 239577"/>
              <a:gd name="connsiteX12" fmla="*/ 754376 w 799235"/>
              <a:gd name="connsiteY12" fmla="*/ 139972 h 239577"/>
              <a:gd name="connsiteX13" fmla="*/ 678176 w 799235"/>
              <a:gd name="connsiteY13" fmla="*/ 124097 h 239577"/>
              <a:gd name="connsiteX14" fmla="*/ 798826 w 799235"/>
              <a:gd name="connsiteY14" fmla="*/ 165372 h 239577"/>
              <a:gd name="connsiteX15" fmla="*/ 713101 w 799235"/>
              <a:gd name="connsiteY15" fmla="*/ 159022 h 239577"/>
              <a:gd name="connsiteX16" fmla="*/ 595626 w 799235"/>
              <a:gd name="connsiteY16" fmla="*/ 120922 h 239577"/>
              <a:gd name="connsiteX17" fmla="*/ 500376 w 799235"/>
              <a:gd name="connsiteY17" fmla="*/ 73297 h 239577"/>
              <a:gd name="connsiteX18" fmla="*/ 417826 w 799235"/>
              <a:gd name="connsiteY18" fmla="*/ 38372 h 239577"/>
              <a:gd name="connsiteX19" fmla="*/ 278126 w 799235"/>
              <a:gd name="connsiteY19" fmla="*/ 63772 h 239577"/>
              <a:gd name="connsiteX20" fmla="*/ 138426 w 799235"/>
              <a:gd name="connsiteY20" fmla="*/ 95522 h 239577"/>
              <a:gd name="connsiteX21" fmla="*/ 217801 w 799235"/>
              <a:gd name="connsiteY21" fmla="*/ 79647 h 239577"/>
              <a:gd name="connsiteX22" fmla="*/ 116201 w 799235"/>
              <a:gd name="connsiteY22" fmla="*/ 143147 h 239577"/>
              <a:gd name="connsiteX23" fmla="*/ 144776 w 799235"/>
              <a:gd name="connsiteY23" fmla="*/ 190772 h 239577"/>
              <a:gd name="connsiteX24" fmla="*/ 1901 w 799235"/>
              <a:gd name="connsiteY24" fmla="*/ 238397 h 2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9235" h="239577">
                <a:moveTo>
                  <a:pt x="1901" y="238397"/>
                </a:moveTo>
                <a:cubicBezTo>
                  <a:pt x="-12386" y="229401"/>
                  <a:pt x="58522" y="162726"/>
                  <a:pt x="59051" y="136797"/>
                </a:cubicBezTo>
                <a:cubicBezTo>
                  <a:pt x="59580" y="110868"/>
                  <a:pt x="2959" y="89701"/>
                  <a:pt x="5076" y="82822"/>
                </a:cubicBezTo>
                <a:cubicBezTo>
                  <a:pt x="7193" y="75943"/>
                  <a:pt x="37355" y="103989"/>
                  <a:pt x="71751" y="95522"/>
                </a:cubicBezTo>
                <a:cubicBezTo>
                  <a:pt x="106147" y="87055"/>
                  <a:pt x="199280" y="43664"/>
                  <a:pt x="211451" y="32022"/>
                </a:cubicBezTo>
                <a:cubicBezTo>
                  <a:pt x="223622" y="20380"/>
                  <a:pt x="133664" y="26730"/>
                  <a:pt x="144776" y="25672"/>
                </a:cubicBezTo>
                <a:cubicBezTo>
                  <a:pt x="155888" y="24614"/>
                  <a:pt x="271776" y="24614"/>
                  <a:pt x="278126" y="25672"/>
                </a:cubicBezTo>
                <a:cubicBezTo>
                  <a:pt x="284476" y="26730"/>
                  <a:pt x="175997" y="36255"/>
                  <a:pt x="182876" y="32022"/>
                </a:cubicBezTo>
                <a:cubicBezTo>
                  <a:pt x="189755" y="27789"/>
                  <a:pt x="268072" y="2918"/>
                  <a:pt x="319401" y="272"/>
                </a:cubicBezTo>
                <a:cubicBezTo>
                  <a:pt x="370730" y="-2374"/>
                  <a:pt x="473918" y="15089"/>
                  <a:pt x="490851" y="16147"/>
                </a:cubicBezTo>
                <a:cubicBezTo>
                  <a:pt x="507784" y="17205"/>
                  <a:pt x="400364" y="-1316"/>
                  <a:pt x="421001" y="6622"/>
                </a:cubicBezTo>
                <a:cubicBezTo>
                  <a:pt x="441639" y="14559"/>
                  <a:pt x="559114" y="41547"/>
                  <a:pt x="614676" y="63772"/>
                </a:cubicBezTo>
                <a:cubicBezTo>
                  <a:pt x="670238" y="85997"/>
                  <a:pt x="743793" y="129918"/>
                  <a:pt x="754376" y="139972"/>
                </a:cubicBezTo>
                <a:cubicBezTo>
                  <a:pt x="764959" y="150026"/>
                  <a:pt x="670768" y="119864"/>
                  <a:pt x="678176" y="124097"/>
                </a:cubicBezTo>
                <a:cubicBezTo>
                  <a:pt x="685584" y="128330"/>
                  <a:pt x="793005" y="159551"/>
                  <a:pt x="798826" y="165372"/>
                </a:cubicBezTo>
                <a:cubicBezTo>
                  <a:pt x="804647" y="171193"/>
                  <a:pt x="746968" y="166430"/>
                  <a:pt x="713101" y="159022"/>
                </a:cubicBezTo>
                <a:cubicBezTo>
                  <a:pt x="679234" y="151614"/>
                  <a:pt x="631080" y="135209"/>
                  <a:pt x="595626" y="120922"/>
                </a:cubicBezTo>
                <a:cubicBezTo>
                  <a:pt x="560172" y="106634"/>
                  <a:pt x="530009" y="87055"/>
                  <a:pt x="500376" y="73297"/>
                </a:cubicBezTo>
                <a:cubicBezTo>
                  <a:pt x="470743" y="59539"/>
                  <a:pt x="454868" y="39959"/>
                  <a:pt x="417826" y="38372"/>
                </a:cubicBezTo>
                <a:cubicBezTo>
                  <a:pt x="380784" y="36784"/>
                  <a:pt x="324693" y="54247"/>
                  <a:pt x="278126" y="63772"/>
                </a:cubicBezTo>
                <a:cubicBezTo>
                  <a:pt x="231559" y="73297"/>
                  <a:pt x="148480" y="92876"/>
                  <a:pt x="138426" y="95522"/>
                </a:cubicBezTo>
                <a:cubicBezTo>
                  <a:pt x="128372" y="98168"/>
                  <a:pt x="221505" y="71710"/>
                  <a:pt x="217801" y="79647"/>
                </a:cubicBezTo>
                <a:cubicBezTo>
                  <a:pt x="214097" y="87584"/>
                  <a:pt x="128372" y="124626"/>
                  <a:pt x="116201" y="143147"/>
                </a:cubicBezTo>
                <a:cubicBezTo>
                  <a:pt x="104030" y="161668"/>
                  <a:pt x="159063" y="179130"/>
                  <a:pt x="144776" y="190772"/>
                </a:cubicBezTo>
                <a:cubicBezTo>
                  <a:pt x="130489" y="202414"/>
                  <a:pt x="16188" y="247393"/>
                  <a:pt x="1901" y="238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E21F3B3-31D8-E774-1EEF-2D68E65DF510}"/>
              </a:ext>
            </a:extLst>
          </p:cNvPr>
          <p:cNvSpPr/>
          <p:nvPr/>
        </p:nvSpPr>
        <p:spPr>
          <a:xfrm>
            <a:off x="2782847" y="4517287"/>
            <a:ext cx="313356" cy="232052"/>
          </a:xfrm>
          <a:custGeom>
            <a:avLst/>
            <a:gdLst>
              <a:gd name="connsiteX0" fmla="*/ 306428 w 313356"/>
              <a:gd name="connsiteY0" fmla="*/ 42013 h 232052"/>
              <a:gd name="connsiteX1" fmla="*/ 281028 w 313356"/>
              <a:gd name="connsiteY1" fmla="*/ 143613 h 232052"/>
              <a:gd name="connsiteX2" fmla="*/ 166728 w 313356"/>
              <a:gd name="connsiteY2" fmla="*/ 219813 h 232052"/>
              <a:gd name="connsiteX3" fmla="*/ 81003 w 313356"/>
              <a:gd name="connsiteY3" fmla="*/ 219813 h 232052"/>
              <a:gd name="connsiteX4" fmla="*/ 14328 w 313356"/>
              <a:gd name="connsiteY4" fmla="*/ 102338 h 232052"/>
              <a:gd name="connsiteX5" fmla="*/ 11153 w 313356"/>
              <a:gd name="connsiteY5" fmla="*/ 45188 h 232052"/>
              <a:gd name="connsiteX6" fmla="*/ 138153 w 313356"/>
              <a:gd name="connsiteY6" fmla="*/ 10263 h 232052"/>
              <a:gd name="connsiteX7" fmla="*/ 173078 w 313356"/>
              <a:gd name="connsiteY7" fmla="*/ 738 h 232052"/>
              <a:gd name="connsiteX8" fmla="*/ 306428 w 313356"/>
              <a:gd name="connsiteY8" fmla="*/ 42013 h 2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56" h="232052">
                <a:moveTo>
                  <a:pt x="306428" y="42013"/>
                </a:moveTo>
                <a:cubicBezTo>
                  <a:pt x="324420" y="65826"/>
                  <a:pt x="304311" y="113980"/>
                  <a:pt x="281028" y="143613"/>
                </a:cubicBezTo>
                <a:cubicBezTo>
                  <a:pt x="257745" y="173246"/>
                  <a:pt x="200065" y="207113"/>
                  <a:pt x="166728" y="219813"/>
                </a:cubicBezTo>
                <a:cubicBezTo>
                  <a:pt x="133390" y="232513"/>
                  <a:pt x="106403" y="239392"/>
                  <a:pt x="81003" y="219813"/>
                </a:cubicBezTo>
                <a:cubicBezTo>
                  <a:pt x="55603" y="200234"/>
                  <a:pt x="25970" y="131442"/>
                  <a:pt x="14328" y="102338"/>
                </a:cubicBezTo>
                <a:cubicBezTo>
                  <a:pt x="2686" y="73234"/>
                  <a:pt x="-9484" y="60534"/>
                  <a:pt x="11153" y="45188"/>
                </a:cubicBezTo>
                <a:cubicBezTo>
                  <a:pt x="31790" y="29842"/>
                  <a:pt x="138153" y="10263"/>
                  <a:pt x="138153" y="10263"/>
                </a:cubicBezTo>
                <a:cubicBezTo>
                  <a:pt x="165140" y="2855"/>
                  <a:pt x="145032" y="-1908"/>
                  <a:pt x="173078" y="738"/>
                </a:cubicBezTo>
                <a:cubicBezTo>
                  <a:pt x="201124" y="3384"/>
                  <a:pt x="288436" y="18200"/>
                  <a:pt x="306428" y="42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F285D3CD-6918-7A8E-BBA3-3059B6BB1311}"/>
              </a:ext>
            </a:extLst>
          </p:cNvPr>
          <p:cNvSpPr/>
          <p:nvPr/>
        </p:nvSpPr>
        <p:spPr>
          <a:xfrm>
            <a:off x="2894937" y="4542812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8CB1707-172A-B19E-BF0F-D14E9523A0FC}"/>
              </a:ext>
            </a:extLst>
          </p:cNvPr>
          <p:cNvSpPr/>
          <p:nvPr/>
        </p:nvSpPr>
        <p:spPr>
          <a:xfrm>
            <a:off x="2977842" y="4603081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71D86C0-8248-7AF1-E471-21B3A245F1E7}"/>
              </a:ext>
            </a:extLst>
          </p:cNvPr>
          <p:cNvSpPr/>
          <p:nvPr/>
        </p:nvSpPr>
        <p:spPr>
          <a:xfrm>
            <a:off x="2574923" y="4718046"/>
            <a:ext cx="558848" cy="80141"/>
          </a:xfrm>
          <a:custGeom>
            <a:avLst/>
            <a:gdLst>
              <a:gd name="connsiteX0" fmla="*/ 2 w 558848"/>
              <a:gd name="connsiteY0" fmla="*/ 19054 h 80141"/>
              <a:gd name="connsiteX1" fmla="*/ 149227 w 558848"/>
              <a:gd name="connsiteY1" fmla="*/ 47629 h 80141"/>
              <a:gd name="connsiteX2" fmla="*/ 288927 w 558848"/>
              <a:gd name="connsiteY2" fmla="*/ 63504 h 80141"/>
              <a:gd name="connsiteX3" fmla="*/ 447677 w 558848"/>
              <a:gd name="connsiteY3" fmla="*/ 53979 h 80141"/>
              <a:gd name="connsiteX4" fmla="*/ 558802 w 558848"/>
              <a:gd name="connsiteY4" fmla="*/ 4 h 80141"/>
              <a:gd name="connsiteX5" fmla="*/ 460377 w 558848"/>
              <a:gd name="connsiteY5" fmla="*/ 57154 h 80141"/>
              <a:gd name="connsiteX6" fmla="*/ 377827 w 558848"/>
              <a:gd name="connsiteY6" fmla="*/ 79379 h 80141"/>
              <a:gd name="connsiteX7" fmla="*/ 196852 w 558848"/>
              <a:gd name="connsiteY7" fmla="*/ 73029 h 80141"/>
              <a:gd name="connsiteX8" fmla="*/ 152402 w 558848"/>
              <a:gd name="connsiteY8" fmla="*/ 53979 h 80141"/>
              <a:gd name="connsiteX9" fmla="*/ 2 w 558848"/>
              <a:gd name="connsiteY9" fmla="*/ 19054 h 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48" h="80141">
                <a:moveTo>
                  <a:pt x="2" y="19054"/>
                </a:moveTo>
                <a:cubicBezTo>
                  <a:pt x="-527" y="17996"/>
                  <a:pt x="101073" y="40221"/>
                  <a:pt x="149227" y="47629"/>
                </a:cubicBezTo>
                <a:cubicBezTo>
                  <a:pt x="197381" y="55037"/>
                  <a:pt x="239185" y="62446"/>
                  <a:pt x="288927" y="63504"/>
                </a:cubicBezTo>
                <a:cubicBezTo>
                  <a:pt x="338669" y="64562"/>
                  <a:pt x="402698" y="64562"/>
                  <a:pt x="447677" y="53979"/>
                </a:cubicBezTo>
                <a:cubicBezTo>
                  <a:pt x="492656" y="43396"/>
                  <a:pt x="556685" y="-525"/>
                  <a:pt x="558802" y="4"/>
                </a:cubicBezTo>
                <a:cubicBezTo>
                  <a:pt x="560919" y="533"/>
                  <a:pt x="490539" y="43925"/>
                  <a:pt x="460377" y="57154"/>
                </a:cubicBezTo>
                <a:cubicBezTo>
                  <a:pt x="430215" y="70383"/>
                  <a:pt x="421748" y="76733"/>
                  <a:pt x="377827" y="79379"/>
                </a:cubicBezTo>
                <a:cubicBezTo>
                  <a:pt x="333906" y="82025"/>
                  <a:pt x="234423" y="77262"/>
                  <a:pt x="196852" y="73029"/>
                </a:cubicBezTo>
                <a:cubicBezTo>
                  <a:pt x="159281" y="68796"/>
                  <a:pt x="179919" y="62446"/>
                  <a:pt x="152402" y="53979"/>
                </a:cubicBezTo>
                <a:cubicBezTo>
                  <a:pt x="124885" y="45512"/>
                  <a:pt x="531" y="20112"/>
                  <a:pt x="2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409FD2D-D287-498B-A1F3-90E7531CEB4A}"/>
              </a:ext>
            </a:extLst>
          </p:cNvPr>
          <p:cNvSpPr/>
          <p:nvPr/>
        </p:nvSpPr>
        <p:spPr>
          <a:xfrm>
            <a:off x="2578100" y="4695770"/>
            <a:ext cx="565155" cy="81928"/>
          </a:xfrm>
          <a:custGeom>
            <a:avLst/>
            <a:gdLst>
              <a:gd name="connsiteX0" fmla="*/ 0 w 565155"/>
              <a:gd name="connsiteY0" fmla="*/ 41330 h 81928"/>
              <a:gd name="connsiteX1" fmla="*/ 114300 w 565155"/>
              <a:gd name="connsiteY1" fmla="*/ 34980 h 81928"/>
              <a:gd name="connsiteX2" fmla="*/ 257175 w 565155"/>
              <a:gd name="connsiteY2" fmla="*/ 57205 h 81928"/>
              <a:gd name="connsiteX3" fmla="*/ 346075 w 565155"/>
              <a:gd name="connsiteY3" fmla="*/ 66730 h 81928"/>
              <a:gd name="connsiteX4" fmla="*/ 565150 w 565155"/>
              <a:gd name="connsiteY4" fmla="*/ 55 h 81928"/>
              <a:gd name="connsiteX5" fmla="*/ 352425 w 565155"/>
              <a:gd name="connsiteY5" fmla="*/ 79430 h 81928"/>
              <a:gd name="connsiteX6" fmla="*/ 187325 w 565155"/>
              <a:gd name="connsiteY6" fmla="*/ 63555 h 81928"/>
              <a:gd name="connsiteX7" fmla="*/ 0 w 565155"/>
              <a:gd name="connsiteY7" fmla="*/ 41330 h 8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155" h="81928">
                <a:moveTo>
                  <a:pt x="0" y="41330"/>
                </a:moveTo>
                <a:cubicBezTo>
                  <a:pt x="35719" y="36832"/>
                  <a:pt x="71438" y="32334"/>
                  <a:pt x="114300" y="34980"/>
                </a:cubicBezTo>
                <a:cubicBezTo>
                  <a:pt x="157162" y="37626"/>
                  <a:pt x="218546" y="51913"/>
                  <a:pt x="257175" y="57205"/>
                </a:cubicBezTo>
                <a:cubicBezTo>
                  <a:pt x="295804" y="62497"/>
                  <a:pt x="294746" y="76255"/>
                  <a:pt x="346075" y="66730"/>
                </a:cubicBezTo>
                <a:cubicBezTo>
                  <a:pt x="397404" y="57205"/>
                  <a:pt x="564092" y="-2062"/>
                  <a:pt x="565150" y="55"/>
                </a:cubicBezTo>
                <a:cubicBezTo>
                  <a:pt x="566208" y="2172"/>
                  <a:pt x="415396" y="68847"/>
                  <a:pt x="352425" y="79430"/>
                </a:cubicBezTo>
                <a:cubicBezTo>
                  <a:pt x="289454" y="90013"/>
                  <a:pt x="187325" y="63555"/>
                  <a:pt x="187325" y="63555"/>
                </a:cubicBezTo>
                <a:lnTo>
                  <a:pt x="0" y="413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092B5-DD07-B19A-4E73-C55295FF8B52}"/>
              </a:ext>
            </a:extLst>
          </p:cNvPr>
          <p:cNvSpPr/>
          <p:nvPr/>
        </p:nvSpPr>
        <p:spPr>
          <a:xfrm>
            <a:off x="2730424" y="4710824"/>
            <a:ext cx="464598" cy="119029"/>
          </a:xfrm>
          <a:custGeom>
            <a:avLst/>
            <a:gdLst>
              <a:gd name="connsiteX0" fmla="*/ 76 w 464598"/>
              <a:gd name="connsiteY0" fmla="*/ 73901 h 119029"/>
              <a:gd name="connsiteX1" fmla="*/ 222326 w 464598"/>
              <a:gd name="connsiteY1" fmla="*/ 96126 h 119029"/>
              <a:gd name="connsiteX2" fmla="*/ 323926 w 464598"/>
              <a:gd name="connsiteY2" fmla="*/ 73901 h 119029"/>
              <a:gd name="connsiteX3" fmla="*/ 460451 w 464598"/>
              <a:gd name="connsiteY3" fmla="*/ 876 h 119029"/>
              <a:gd name="connsiteX4" fmla="*/ 412826 w 464598"/>
              <a:gd name="connsiteY4" fmla="*/ 38976 h 119029"/>
              <a:gd name="connsiteX5" fmla="*/ 247726 w 464598"/>
              <a:gd name="connsiteY5" fmla="*/ 118351 h 119029"/>
              <a:gd name="connsiteX6" fmla="*/ 76 w 464598"/>
              <a:gd name="connsiteY6" fmla="*/ 73901 h 1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598" h="119029">
                <a:moveTo>
                  <a:pt x="76" y="73901"/>
                </a:moveTo>
                <a:cubicBezTo>
                  <a:pt x="-4157" y="70197"/>
                  <a:pt x="168351" y="96126"/>
                  <a:pt x="222326" y="96126"/>
                </a:cubicBezTo>
                <a:cubicBezTo>
                  <a:pt x="276301" y="96126"/>
                  <a:pt x="284239" y="89776"/>
                  <a:pt x="323926" y="73901"/>
                </a:cubicBezTo>
                <a:cubicBezTo>
                  <a:pt x="363613" y="58026"/>
                  <a:pt x="445634" y="6697"/>
                  <a:pt x="460451" y="876"/>
                </a:cubicBezTo>
                <a:cubicBezTo>
                  <a:pt x="475268" y="-4945"/>
                  <a:pt x="448280" y="19397"/>
                  <a:pt x="412826" y="38976"/>
                </a:cubicBezTo>
                <a:cubicBezTo>
                  <a:pt x="377372" y="58555"/>
                  <a:pt x="310168" y="111472"/>
                  <a:pt x="247726" y="118351"/>
                </a:cubicBezTo>
                <a:cubicBezTo>
                  <a:pt x="185284" y="125230"/>
                  <a:pt x="4309" y="77605"/>
                  <a:pt x="76" y="7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876C8F-29C3-87AF-6A90-44619AB57817}"/>
              </a:ext>
            </a:extLst>
          </p:cNvPr>
          <p:cNvSpPr/>
          <p:nvPr/>
        </p:nvSpPr>
        <p:spPr>
          <a:xfrm>
            <a:off x="2720344" y="4819497"/>
            <a:ext cx="383179" cy="61541"/>
          </a:xfrm>
          <a:custGeom>
            <a:avLst/>
            <a:gdLst>
              <a:gd name="connsiteX0" fmla="*/ 631 w 383179"/>
              <a:gd name="connsiteY0" fmla="*/ 153 h 61541"/>
              <a:gd name="connsiteX1" fmla="*/ 156206 w 383179"/>
              <a:gd name="connsiteY1" fmla="*/ 54128 h 61541"/>
              <a:gd name="connsiteX2" fmla="*/ 381631 w 383179"/>
              <a:gd name="connsiteY2" fmla="*/ 3328 h 61541"/>
              <a:gd name="connsiteX3" fmla="*/ 248281 w 383179"/>
              <a:gd name="connsiteY3" fmla="*/ 60478 h 61541"/>
              <a:gd name="connsiteX4" fmla="*/ 105406 w 383179"/>
              <a:gd name="connsiteY4" fmla="*/ 38253 h 61541"/>
              <a:gd name="connsiteX5" fmla="*/ 631 w 383179"/>
              <a:gd name="connsiteY5" fmla="*/ 153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79" h="61541">
                <a:moveTo>
                  <a:pt x="631" y="153"/>
                </a:moveTo>
                <a:cubicBezTo>
                  <a:pt x="9098" y="2799"/>
                  <a:pt x="92706" y="53599"/>
                  <a:pt x="156206" y="54128"/>
                </a:cubicBezTo>
                <a:cubicBezTo>
                  <a:pt x="219706" y="54657"/>
                  <a:pt x="366285" y="2270"/>
                  <a:pt x="381631" y="3328"/>
                </a:cubicBezTo>
                <a:cubicBezTo>
                  <a:pt x="396977" y="4386"/>
                  <a:pt x="294318" y="54657"/>
                  <a:pt x="248281" y="60478"/>
                </a:cubicBezTo>
                <a:cubicBezTo>
                  <a:pt x="202244" y="66299"/>
                  <a:pt x="139802" y="46720"/>
                  <a:pt x="105406" y="38253"/>
                </a:cubicBezTo>
                <a:cubicBezTo>
                  <a:pt x="71010" y="29786"/>
                  <a:pt x="-7836" y="-2493"/>
                  <a:pt x="63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BE4A2B6-9B79-8628-C1C1-FD7F05CBAE03}"/>
              </a:ext>
            </a:extLst>
          </p:cNvPr>
          <p:cNvSpPr/>
          <p:nvPr/>
        </p:nvSpPr>
        <p:spPr>
          <a:xfrm>
            <a:off x="2322711" y="4108401"/>
            <a:ext cx="418501" cy="131061"/>
          </a:xfrm>
          <a:custGeom>
            <a:avLst/>
            <a:gdLst>
              <a:gd name="connsiteX0" fmla="*/ 1389 w 418501"/>
              <a:gd name="connsiteY0" fmla="*/ 130224 h 131061"/>
              <a:gd name="connsiteX1" fmla="*/ 93464 w 418501"/>
              <a:gd name="connsiteY1" fmla="*/ 28624 h 131061"/>
              <a:gd name="connsiteX2" fmla="*/ 410964 w 418501"/>
              <a:gd name="connsiteY2" fmla="*/ 15924 h 131061"/>
              <a:gd name="connsiteX3" fmla="*/ 309364 w 418501"/>
              <a:gd name="connsiteY3" fmla="*/ 49 h 131061"/>
              <a:gd name="connsiteX4" fmla="*/ 201414 w 418501"/>
              <a:gd name="connsiteY4" fmla="*/ 12749 h 131061"/>
              <a:gd name="connsiteX5" fmla="*/ 125214 w 418501"/>
              <a:gd name="connsiteY5" fmla="*/ 57199 h 131061"/>
              <a:gd name="connsiteX6" fmla="*/ 71239 w 418501"/>
              <a:gd name="connsiteY6" fmla="*/ 107999 h 131061"/>
              <a:gd name="connsiteX7" fmla="*/ 106164 w 418501"/>
              <a:gd name="connsiteY7" fmla="*/ 41324 h 131061"/>
              <a:gd name="connsiteX8" fmla="*/ 42664 w 418501"/>
              <a:gd name="connsiteY8" fmla="*/ 76249 h 131061"/>
              <a:gd name="connsiteX9" fmla="*/ 1389 w 418501"/>
              <a:gd name="connsiteY9" fmla="*/ 130224 h 13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501" h="131061">
                <a:moveTo>
                  <a:pt x="1389" y="130224"/>
                </a:moveTo>
                <a:cubicBezTo>
                  <a:pt x="9856" y="122286"/>
                  <a:pt x="25202" y="47674"/>
                  <a:pt x="93464" y="28624"/>
                </a:cubicBezTo>
                <a:cubicBezTo>
                  <a:pt x="161726" y="9574"/>
                  <a:pt x="374981" y="20686"/>
                  <a:pt x="410964" y="15924"/>
                </a:cubicBezTo>
                <a:cubicBezTo>
                  <a:pt x="446947" y="11162"/>
                  <a:pt x="344289" y="578"/>
                  <a:pt x="309364" y="49"/>
                </a:cubicBezTo>
                <a:cubicBezTo>
                  <a:pt x="274439" y="-480"/>
                  <a:pt x="232106" y="3224"/>
                  <a:pt x="201414" y="12749"/>
                </a:cubicBezTo>
                <a:cubicBezTo>
                  <a:pt x="170722" y="22274"/>
                  <a:pt x="146910" y="41324"/>
                  <a:pt x="125214" y="57199"/>
                </a:cubicBezTo>
                <a:cubicBezTo>
                  <a:pt x="103518" y="73074"/>
                  <a:pt x="74414" y="110645"/>
                  <a:pt x="71239" y="107999"/>
                </a:cubicBezTo>
                <a:cubicBezTo>
                  <a:pt x="68064" y="105353"/>
                  <a:pt x="110927" y="46616"/>
                  <a:pt x="106164" y="41324"/>
                </a:cubicBezTo>
                <a:cubicBezTo>
                  <a:pt x="101402" y="36032"/>
                  <a:pt x="60126" y="65137"/>
                  <a:pt x="42664" y="76249"/>
                </a:cubicBezTo>
                <a:cubicBezTo>
                  <a:pt x="25202" y="87361"/>
                  <a:pt x="-7078" y="138162"/>
                  <a:pt x="1389" y="13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DD36C49-A90D-ED8D-7518-0394ED5C4A97}"/>
              </a:ext>
            </a:extLst>
          </p:cNvPr>
          <p:cNvSpPr/>
          <p:nvPr/>
        </p:nvSpPr>
        <p:spPr>
          <a:xfrm>
            <a:off x="2590246" y="4069745"/>
            <a:ext cx="260583" cy="35530"/>
          </a:xfrm>
          <a:custGeom>
            <a:avLst/>
            <a:gdLst>
              <a:gd name="connsiteX0" fmla="*/ 554 w 260583"/>
              <a:gd name="connsiteY0" fmla="*/ 26005 h 35530"/>
              <a:gd name="connsiteX1" fmla="*/ 127554 w 260583"/>
              <a:gd name="connsiteY1" fmla="*/ 13305 h 35530"/>
              <a:gd name="connsiteX2" fmla="*/ 257729 w 260583"/>
              <a:gd name="connsiteY2" fmla="*/ 35530 h 35530"/>
              <a:gd name="connsiteX3" fmla="*/ 206929 w 260583"/>
              <a:gd name="connsiteY3" fmla="*/ 13305 h 35530"/>
              <a:gd name="connsiteX4" fmla="*/ 86279 w 260583"/>
              <a:gd name="connsiteY4" fmla="*/ 605 h 35530"/>
              <a:gd name="connsiteX5" fmla="*/ 554 w 260583"/>
              <a:gd name="connsiteY5" fmla="*/ 26005 h 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3" h="35530">
                <a:moveTo>
                  <a:pt x="554" y="26005"/>
                </a:moveTo>
                <a:cubicBezTo>
                  <a:pt x="7433" y="28122"/>
                  <a:pt x="84692" y="11718"/>
                  <a:pt x="127554" y="13305"/>
                </a:cubicBezTo>
                <a:cubicBezTo>
                  <a:pt x="170416" y="14892"/>
                  <a:pt x="244500" y="35530"/>
                  <a:pt x="257729" y="35530"/>
                </a:cubicBezTo>
                <a:cubicBezTo>
                  <a:pt x="270958" y="35530"/>
                  <a:pt x="235504" y="19126"/>
                  <a:pt x="206929" y="13305"/>
                </a:cubicBezTo>
                <a:cubicBezTo>
                  <a:pt x="178354" y="7484"/>
                  <a:pt x="120146" y="-2570"/>
                  <a:pt x="86279" y="605"/>
                </a:cubicBezTo>
                <a:cubicBezTo>
                  <a:pt x="52412" y="3780"/>
                  <a:pt x="-6325" y="23888"/>
                  <a:pt x="554" y="2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6E778A0-4ED0-6F2C-5EAF-BDD264C24545}"/>
              </a:ext>
            </a:extLst>
          </p:cNvPr>
          <p:cNvSpPr/>
          <p:nvPr/>
        </p:nvSpPr>
        <p:spPr>
          <a:xfrm>
            <a:off x="2747073" y="3983608"/>
            <a:ext cx="384288" cy="67757"/>
          </a:xfrm>
          <a:custGeom>
            <a:avLst/>
            <a:gdLst>
              <a:gd name="connsiteX0" fmla="*/ 2477 w 384288"/>
              <a:gd name="connsiteY0" fmla="*/ 26417 h 67757"/>
              <a:gd name="connsiteX1" fmla="*/ 158052 w 384288"/>
              <a:gd name="connsiteY1" fmla="*/ 1017 h 67757"/>
              <a:gd name="connsiteX2" fmla="*/ 380302 w 384288"/>
              <a:gd name="connsiteY2" fmla="*/ 67692 h 67757"/>
              <a:gd name="connsiteX3" fmla="*/ 281877 w 384288"/>
              <a:gd name="connsiteY3" fmla="*/ 13717 h 67757"/>
              <a:gd name="connsiteX4" fmla="*/ 2477 w 384288"/>
              <a:gd name="connsiteY4" fmla="*/ 26417 h 6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88" h="67757">
                <a:moveTo>
                  <a:pt x="2477" y="26417"/>
                </a:moveTo>
                <a:cubicBezTo>
                  <a:pt x="-18160" y="24300"/>
                  <a:pt x="95081" y="-5862"/>
                  <a:pt x="158052" y="1017"/>
                </a:cubicBezTo>
                <a:cubicBezTo>
                  <a:pt x="221023" y="7896"/>
                  <a:pt x="359665" y="65575"/>
                  <a:pt x="380302" y="67692"/>
                </a:cubicBezTo>
                <a:cubicBezTo>
                  <a:pt x="400939" y="69809"/>
                  <a:pt x="337439" y="20067"/>
                  <a:pt x="281877" y="13717"/>
                </a:cubicBezTo>
                <a:cubicBezTo>
                  <a:pt x="226315" y="7367"/>
                  <a:pt x="23114" y="28534"/>
                  <a:pt x="2477" y="2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8A41980-48C5-DFA0-FA38-0C4B3F3C727A}"/>
              </a:ext>
            </a:extLst>
          </p:cNvPr>
          <p:cNvSpPr/>
          <p:nvPr/>
        </p:nvSpPr>
        <p:spPr>
          <a:xfrm>
            <a:off x="3063424" y="4165450"/>
            <a:ext cx="277067" cy="79529"/>
          </a:xfrm>
          <a:custGeom>
            <a:avLst/>
            <a:gdLst>
              <a:gd name="connsiteX0" fmla="*/ 451 w 277067"/>
              <a:gd name="connsiteY0" fmla="*/ 79525 h 79529"/>
              <a:gd name="connsiteX1" fmla="*/ 143326 w 277067"/>
              <a:gd name="connsiteY1" fmla="*/ 16025 h 79529"/>
              <a:gd name="connsiteX2" fmla="*/ 276676 w 277067"/>
              <a:gd name="connsiteY2" fmla="*/ 6500 h 79529"/>
              <a:gd name="connsiteX3" fmla="*/ 181426 w 277067"/>
              <a:gd name="connsiteY3" fmla="*/ 150 h 79529"/>
              <a:gd name="connsiteX4" fmla="*/ 102051 w 277067"/>
              <a:gd name="connsiteY4" fmla="*/ 12850 h 79529"/>
              <a:gd name="connsiteX5" fmla="*/ 451 w 277067"/>
              <a:gd name="connsiteY5" fmla="*/ 79525 h 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67" h="79529">
                <a:moveTo>
                  <a:pt x="451" y="79525"/>
                </a:moveTo>
                <a:cubicBezTo>
                  <a:pt x="7330" y="80054"/>
                  <a:pt x="97288" y="28196"/>
                  <a:pt x="143326" y="16025"/>
                </a:cubicBezTo>
                <a:cubicBezTo>
                  <a:pt x="189364" y="3854"/>
                  <a:pt x="270326" y="9146"/>
                  <a:pt x="276676" y="6500"/>
                </a:cubicBezTo>
                <a:cubicBezTo>
                  <a:pt x="283026" y="3854"/>
                  <a:pt x="210530" y="-908"/>
                  <a:pt x="181426" y="150"/>
                </a:cubicBezTo>
                <a:cubicBezTo>
                  <a:pt x="152322" y="1208"/>
                  <a:pt x="136976" y="1208"/>
                  <a:pt x="102051" y="12850"/>
                </a:cubicBezTo>
                <a:cubicBezTo>
                  <a:pt x="67126" y="24492"/>
                  <a:pt x="-6428" y="78996"/>
                  <a:pt x="451" y="7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76F7AF3-5D2E-BDFB-BB2C-39135C2936F3}"/>
              </a:ext>
            </a:extLst>
          </p:cNvPr>
          <p:cNvSpPr/>
          <p:nvPr/>
        </p:nvSpPr>
        <p:spPr>
          <a:xfrm>
            <a:off x="2355731" y="4251198"/>
            <a:ext cx="222892" cy="24539"/>
          </a:xfrm>
          <a:custGeom>
            <a:avLst/>
            <a:gdLst>
              <a:gd name="connsiteX0" fmla="*/ 119 w 222892"/>
              <a:gd name="connsiteY0" fmla="*/ 22352 h 24539"/>
              <a:gd name="connsiteX1" fmla="*/ 76319 w 222892"/>
              <a:gd name="connsiteY1" fmla="*/ 3302 h 24539"/>
              <a:gd name="connsiteX2" fmla="*/ 222369 w 222892"/>
              <a:gd name="connsiteY2" fmla="*/ 12827 h 24539"/>
              <a:gd name="connsiteX3" fmla="*/ 123944 w 222892"/>
              <a:gd name="connsiteY3" fmla="*/ 127 h 24539"/>
              <a:gd name="connsiteX4" fmla="*/ 92194 w 222892"/>
              <a:gd name="connsiteY4" fmla="*/ 22352 h 24539"/>
              <a:gd name="connsiteX5" fmla="*/ 119 w 222892"/>
              <a:gd name="connsiteY5" fmla="*/ 22352 h 2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892" h="24539">
                <a:moveTo>
                  <a:pt x="119" y="22352"/>
                </a:moveTo>
                <a:cubicBezTo>
                  <a:pt x="-2527" y="19177"/>
                  <a:pt x="39277" y="4889"/>
                  <a:pt x="76319" y="3302"/>
                </a:cubicBezTo>
                <a:cubicBezTo>
                  <a:pt x="113361" y="1714"/>
                  <a:pt x="214432" y="13356"/>
                  <a:pt x="222369" y="12827"/>
                </a:cubicBezTo>
                <a:cubicBezTo>
                  <a:pt x="230307" y="12298"/>
                  <a:pt x="145640" y="-1460"/>
                  <a:pt x="123944" y="127"/>
                </a:cubicBezTo>
                <a:cubicBezTo>
                  <a:pt x="102248" y="1714"/>
                  <a:pt x="108069" y="19706"/>
                  <a:pt x="92194" y="22352"/>
                </a:cubicBezTo>
                <a:cubicBezTo>
                  <a:pt x="76319" y="24998"/>
                  <a:pt x="2765" y="25527"/>
                  <a:pt x="119" y="2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107AB58-B0BC-19EF-279A-BB1BC8A03B69}"/>
              </a:ext>
            </a:extLst>
          </p:cNvPr>
          <p:cNvSpPr/>
          <p:nvPr/>
        </p:nvSpPr>
        <p:spPr>
          <a:xfrm>
            <a:off x="2294898" y="4267188"/>
            <a:ext cx="96442" cy="127093"/>
          </a:xfrm>
          <a:custGeom>
            <a:avLst/>
            <a:gdLst>
              <a:gd name="connsiteX0" fmla="*/ 48252 w 96442"/>
              <a:gd name="connsiteY0" fmla="*/ 12 h 127093"/>
              <a:gd name="connsiteX1" fmla="*/ 627 w 96442"/>
              <a:gd name="connsiteY1" fmla="*/ 82562 h 127093"/>
              <a:gd name="connsiteX2" fmla="*/ 26027 w 96442"/>
              <a:gd name="connsiteY2" fmla="*/ 63512 h 127093"/>
              <a:gd name="connsiteX3" fmla="*/ 95877 w 96442"/>
              <a:gd name="connsiteY3" fmla="*/ 127012 h 127093"/>
              <a:gd name="connsiteX4" fmla="*/ 57777 w 96442"/>
              <a:gd name="connsiteY4" fmla="*/ 76212 h 127093"/>
              <a:gd name="connsiteX5" fmla="*/ 48252 w 96442"/>
              <a:gd name="connsiteY5" fmla="*/ 12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42" h="127093">
                <a:moveTo>
                  <a:pt x="48252" y="12"/>
                </a:moveTo>
                <a:cubicBezTo>
                  <a:pt x="38727" y="1070"/>
                  <a:pt x="4331" y="71979"/>
                  <a:pt x="627" y="82562"/>
                </a:cubicBezTo>
                <a:cubicBezTo>
                  <a:pt x="-3077" y="93145"/>
                  <a:pt x="10152" y="56104"/>
                  <a:pt x="26027" y="63512"/>
                </a:cubicBezTo>
                <a:cubicBezTo>
                  <a:pt x="41902" y="70920"/>
                  <a:pt x="90585" y="124895"/>
                  <a:pt x="95877" y="127012"/>
                </a:cubicBezTo>
                <a:cubicBezTo>
                  <a:pt x="101169" y="129129"/>
                  <a:pt x="67831" y="89441"/>
                  <a:pt x="57777" y="76212"/>
                </a:cubicBezTo>
                <a:cubicBezTo>
                  <a:pt x="47723" y="62983"/>
                  <a:pt x="57777" y="-1046"/>
                  <a:pt x="482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D4BB0B6-8B62-CA39-6D8D-355244FA861F}"/>
              </a:ext>
            </a:extLst>
          </p:cNvPr>
          <p:cNvSpPr/>
          <p:nvPr/>
        </p:nvSpPr>
        <p:spPr>
          <a:xfrm>
            <a:off x="2638414" y="4191536"/>
            <a:ext cx="331955" cy="67139"/>
          </a:xfrm>
          <a:custGeom>
            <a:avLst/>
            <a:gdLst>
              <a:gd name="connsiteX0" fmla="*/ 11 w 331955"/>
              <a:gd name="connsiteY0" fmla="*/ 56614 h 67139"/>
              <a:gd name="connsiteX1" fmla="*/ 123836 w 331955"/>
              <a:gd name="connsiteY1" fmla="*/ 62964 h 67139"/>
              <a:gd name="connsiteX2" fmla="*/ 330211 w 331955"/>
              <a:gd name="connsiteY2" fmla="*/ 2639 h 67139"/>
              <a:gd name="connsiteX3" fmla="*/ 225436 w 331955"/>
              <a:gd name="connsiteY3" fmla="*/ 12164 h 67139"/>
              <a:gd name="connsiteX4" fmla="*/ 269886 w 331955"/>
              <a:gd name="connsiteY4" fmla="*/ 24864 h 67139"/>
              <a:gd name="connsiteX5" fmla="*/ 196861 w 331955"/>
              <a:gd name="connsiteY5" fmla="*/ 43914 h 67139"/>
              <a:gd name="connsiteX6" fmla="*/ 130186 w 331955"/>
              <a:gd name="connsiteY6" fmla="*/ 66139 h 67139"/>
              <a:gd name="connsiteX7" fmla="*/ 11 w 331955"/>
              <a:gd name="connsiteY7" fmla="*/ 56614 h 6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955" h="67139">
                <a:moveTo>
                  <a:pt x="11" y="56614"/>
                </a:moveTo>
                <a:cubicBezTo>
                  <a:pt x="-1047" y="56085"/>
                  <a:pt x="68803" y="71960"/>
                  <a:pt x="123836" y="62964"/>
                </a:cubicBezTo>
                <a:cubicBezTo>
                  <a:pt x="178869" y="53968"/>
                  <a:pt x="313278" y="11106"/>
                  <a:pt x="330211" y="2639"/>
                </a:cubicBezTo>
                <a:cubicBezTo>
                  <a:pt x="347144" y="-5828"/>
                  <a:pt x="235490" y="8460"/>
                  <a:pt x="225436" y="12164"/>
                </a:cubicBezTo>
                <a:cubicBezTo>
                  <a:pt x="215382" y="15868"/>
                  <a:pt x="274649" y="19572"/>
                  <a:pt x="269886" y="24864"/>
                </a:cubicBezTo>
                <a:cubicBezTo>
                  <a:pt x="265124" y="30156"/>
                  <a:pt x="220144" y="37035"/>
                  <a:pt x="196861" y="43914"/>
                </a:cubicBezTo>
                <a:cubicBezTo>
                  <a:pt x="173578" y="50793"/>
                  <a:pt x="157703" y="61377"/>
                  <a:pt x="130186" y="66139"/>
                </a:cubicBezTo>
                <a:cubicBezTo>
                  <a:pt x="102669" y="70901"/>
                  <a:pt x="1069" y="57143"/>
                  <a:pt x="11" y="56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95C60B1-ABA2-E226-3FE5-61D7DB3A2B02}"/>
              </a:ext>
            </a:extLst>
          </p:cNvPr>
          <p:cNvSpPr/>
          <p:nvPr/>
        </p:nvSpPr>
        <p:spPr>
          <a:xfrm>
            <a:off x="2663672" y="4225795"/>
            <a:ext cx="225804" cy="38986"/>
          </a:xfrm>
          <a:custGeom>
            <a:avLst/>
            <a:gdLst>
              <a:gd name="connsiteX0" fmla="*/ 153 w 225804"/>
              <a:gd name="connsiteY0" fmla="*/ 25530 h 38986"/>
              <a:gd name="connsiteX1" fmla="*/ 117628 w 225804"/>
              <a:gd name="connsiteY1" fmla="*/ 38230 h 38986"/>
              <a:gd name="connsiteX2" fmla="*/ 225578 w 225804"/>
              <a:gd name="connsiteY2" fmla="*/ 130 h 38986"/>
              <a:gd name="connsiteX3" fmla="*/ 143028 w 225804"/>
              <a:gd name="connsiteY3" fmla="*/ 25530 h 38986"/>
              <a:gd name="connsiteX4" fmla="*/ 153 w 225804"/>
              <a:gd name="connsiteY4" fmla="*/ 25530 h 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04" h="38986">
                <a:moveTo>
                  <a:pt x="153" y="25530"/>
                </a:moveTo>
                <a:cubicBezTo>
                  <a:pt x="-4080" y="27647"/>
                  <a:pt x="80057" y="42463"/>
                  <a:pt x="117628" y="38230"/>
                </a:cubicBezTo>
                <a:cubicBezTo>
                  <a:pt x="155199" y="33997"/>
                  <a:pt x="221345" y="2247"/>
                  <a:pt x="225578" y="130"/>
                </a:cubicBezTo>
                <a:cubicBezTo>
                  <a:pt x="229811" y="-1987"/>
                  <a:pt x="173720" y="22355"/>
                  <a:pt x="143028" y="25530"/>
                </a:cubicBezTo>
                <a:cubicBezTo>
                  <a:pt x="112336" y="28705"/>
                  <a:pt x="4386" y="23413"/>
                  <a:pt x="153" y="2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35D8417-FC5B-CFDB-821A-F04D10301BED}"/>
              </a:ext>
            </a:extLst>
          </p:cNvPr>
          <p:cNvSpPr/>
          <p:nvPr/>
        </p:nvSpPr>
        <p:spPr>
          <a:xfrm>
            <a:off x="2866259" y="4069685"/>
            <a:ext cx="400101" cy="108673"/>
          </a:xfrm>
          <a:custGeom>
            <a:avLst/>
            <a:gdLst>
              <a:gd name="connsiteX0" fmla="*/ 766 w 400101"/>
              <a:gd name="connsiteY0" fmla="*/ 665 h 108673"/>
              <a:gd name="connsiteX1" fmla="*/ 92841 w 400101"/>
              <a:gd name="connsiteY1" fmla="*/ 108615 h 108673"/>
              <a:gd name="connsiteX2" fmla="*/ 397641 w 400101"/>
              <a:gd name="connsiteY2" fmla="*/ 16540 h 108673"/>
              <a:gd name="connsiteX3" fmla="*/ 229366 w 400101"/>
              <a:gd name="connsiteY3" fmla="*/ 70515 h 108673"/>
              <a:gd name="connsiteX4" fmla="*/ 99191 w 400101"/>
              <a:gd name="connsiteY4" fmla="*/ 89565 h 108673"/>
              <a:gd name="connsiteX5" fmla="*/ 51566 w 400101"/>
              <a:gd name="connsiteY5" fmla="*/ 64165 h 108673"/>
              <a:gd name="connsiteX6" fmla="*/ 766 w 400101"/>
              <a:gd name="connsiteY6" fmla="*/ 665 h 1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01" h="108673">
                <a:moveTo>
                  <a:pt x="766" y="665"/>
                </a:moveTo>
                <a:cubicBezTo>
                  <a:pt x="7645" y="8073"/>
                  <a:pt x="26695" y="105969"/>
                  <a:pt x="92841" y="108615"/>
                </a:cubicBezTo>
                <a:cubicBezTo>
                  <a:pt x="158987" y="111261"/>
                  <a:pt x="374887" y="22890"/>
                  <a:pt x="397641" y="16540"/>
                </a:cubicBezTo>
                <a:cubicBezTo>
                  <a:pt x="420395" y="10190"/>
                  <a:pt x="279108" y="58344"/>
                  <a:pt x="229366" y="70515"/>
                </a:cubicBezTo>
                <a:cubicBezTo>
                  <a:pt x="179624" y="82686"/>
                  <a:pt x="128824" y="90623"/>
                  <a:pt x="99191" y="89565"/>
                </a:cubicBezTo>
                <a:cubicBezTo>
                  <a:pt x="69558" y="88507"/>
                  <a:pt x="67970" y="78453"/>
                  <a:pt x="51566" y="64165"/>
                </a:cubicBezTo>
                <a:cubicBezTo>
                  <a:pt x="35162" y="49877"/>
                  <a:pt x="-6113" y="-6743"/>
                  <a:pt x="76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AD790F1-0259-48ED-856E-656BDEDEB002}"/>
              </a:ext>
            </a:extLst>
          </p:cNvPr>
          <p:cNvSpPr/>
          <p:nvPr/>
        </p:nvSpPr>
        <p:spPr>
          <a:xfrm>
            <a:off x="3145313" y="4019362"/>
            <a:ext cx="217957" cy="128176"/>
          </a:xfrm>
          <a:custGeom>
            <a:avLst/>
            <a:gdLst>
              <a:gd name="connsiteX0" fmla="*/ 1112 w 217957"/>
              <a:gd name="connsiteY0" fmla="*/ 188 h 128176"/>
              <a:gd name="connsiteX1" fmla="*/ 210662 w 217957"/>
              <a:gd name="connsiteY1" fmla="*/ 124013 h 128176"/>
              <a:gd name="connsiteX2" fmla="*/ 166212 w 217957"/>
              <a:gd name="connsiteY2" fmla="*/ 98613 h 128176"/>
              <a:gd name="connsiteX3" fmla="*/ 128112 w 217957"/>
              <a:gd name="connsiteY3" fmla="*/ 95438 h 128176"/>
              <a:gd name="connsiteX4" fmla="*/ 1112 w 217957"/>
              <a:gd name="connsiteY4" fmla="*/ 188 h 12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57" h="128176">
                <a:moveTo>
                  <a:pt x="1112" y="188"/>
                </a:moveTo>
                <a:cubicBezTo>
                  <a:pt x="14870" y="4950"/>
                  <a:pt x="183145" y="107609"/>
                  <a:pt x="210662" y="124013"/>
                </a:cubicBezTo>
                <a:cubicBezTo>
                  <a:pt x="238179" y="140417"/>
                  <a:pt x="179970" y="103375"/>
                  <a:pt x="166212" y="98613"/>
                </a:cubicBezTo>
                <a:cubicBezTo>
                  <a:pt x="152454" y="93851"/>
                  <a:pt x="150866" y="108667"/>
                  <a:pt x="128112" y="95438"/>
                </a:cubicBezTo>
                <a:cubicBezTo>
                  <a:pt x="105358" y="82209"/>
                  <a:pt x="-12646" y="-4574"/>
                  <a:pt x="111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DAE55C4-5FDB-7AC4-E112-32000FB790C2}"/>
              </a:ext>
            </a:extLst>
          </p:cNvPr>
          <p:cNvSpPr/>
          <p:nvPr/>
        </p:nvSpPr>
        <p:spPr>
          <a:xfrm>
            <a:off x="2919023" y="4231702"/>
            <a:ext cx="299827" cy="51377"/>
          </a:xfrm>
          <a:custGeom>
            <a:avLst/>
            <a:gdLst>
              <a:gd name="connsiteX0" fmla="*/ 5152 w 299827"/>
              <a:gd name="connsiteY0" fmla="*/ 22798 h 51377"/>
              <a:gd name="connsiteX1" fmla="*/ 87702 w 299827"/>
              <a:gd name="connsiteY1" fmla="*/ 573 h 51377"/>
              <a:gd name="connsiteX2" fmla="*/ 294077 w 299827"/>
              <a:gd name="connsiteY2" fmla="*/ 51373 h 51377"/>
              <a:gd name="connsiteX3" fmla="*/ 224227 w 299827"/>
              <a:gd name="connsiteY3" fmla="*/ 3748 h 51377"/>
              <a:gd name="connsiteX4" fmla="*/ 5152 w 299827"/>
              <a:gd name="connsiteY4" fmla="*/ 22798 h 5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827" h="51377">
                <a:moveTo>
                  <a:pt x="5152" y="22798"/>
                </a:moveTo>
                <a:cubicBezTo>
                  <a:pt x="-17602" y="22269"/>
                  <a:pt x="39548" y="-4189"/>
                  <a:pt x="87702" y="573"/>
                </a:cubicBezTo>
                <a:cubicBezTo>
                  <a:pt x="135856" y="5335"/>
                  <a:pt x="271323" y="50844"/>
                  <a:pt x="294077" y="51373"/>
                </a:cubicBezTo>
                <a:cubicBezTo>
                  <a:pt x="316831" y="51902"/>
                  <a:pt x="267619" y="9040"/>
                  <a:pt x="224227" y="3748"/>
                </a:cubicBezTo>
                <a:cubicBezTo>
                  <a:pt x="180835" y="-1544"/>
                  <a:pt x="27906" y="23327"/>
                  <a:pt x="5152" y="2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EDFC965-203C-C793-64A6-189ABAF8ED92}"/>
              </a:ext>
            </a:extLst>
          </p:cNvPr>
          <p:cNvSpPr/>
          <p:nvPr/>
        </p:nvSpPr>
        <p:spPr>
          <a:xfrm>
            <a:off x="1449537" y="4224767"/>
            <a:ext cx="522961" cy="204450"/>
          </a:xfrm>
          <a:custGeom>
            <a:avLst/>
            <a:gdLst>
              <a:gd name="connsiteX0" fmla="*/ 1438 w 522961"/>
              <a:gd name="connsiteY0" fmla="*/ 64658 h 204450"/>
              <a:gd name="connsiteX1" fmla="*/ 103038 w 522961"/>
              <a:gd name="connsiteY1" fmla="*/ 4333 h 204450"/>
              <a:gd name="connsiteX2" fmla="*/ 277663 w 522961"/>
              <a:gd name="connsiteY2" fmla="*/ 36083 h 204450"/>
              <a:gd name="connsiteX3" fmla="*/ 264963 w 522961"/>
              <a:gd name="connsiteY3" fmla="*/ 10683 h 204450"/>
              <a:gd name="connsiteX4" fmla="*/ 347513 w 522961"/>
              <a:gd name="connsiteY4" fmla="*/ 102758 h 204450"/>
              <a:gd name="connsiteX5" fmla="*/ 442763 w 522961"/>
              <a:gd name="connsiteY5" fmla="*/ 118633 h 204450"/>
              <a:gd name="connsiteX6" fmla="*/ 433238 w 522961"/>
              <a:gd name="connsiteY6" fmla="*/ 109108 h 204450"/>
              <a:gd name="connsiteX7" fmla="*/ 503088 w 522961"/>
              <a:gd name="connsiteY7" fmla="*/ 153558 h 204450"/>
              <a:gd name="connsiteX8" fmla="*/ 487213 w 522961"/>
              <a:gd name="connsiteY8" fmla="*/ 163083 h 204450"/>
              <a:gd name="connsiteX9" fmla="*/ 522138 w 522961"/>
              <a:gd name="connsiteY9" fmla="*/ 204358 h 204450"/>
              <a:gd name="connsiteX10" fmla="*/ 493563 w 522961"/>
              <a:gd name="connsiteY10" fmla="*/ 150383 h 204450"/>
              <a:gd name="connsiteX11" fmla="*/ 315763 w 522961"/>
              <a:gd name="connsiteY11" fmla="*/ 64658 h 204450"/>
              <a:gd name="connsiteX12" fmla="*/ 217338 w 522961"/>
              <a:gd name="connsiteY12" fmla="*/ 23383 h 204450"/>
              <a:gd name="connsiteX13" fmla="*/ 176063 w 522961"/>
              <a:gd name="connsiteY13" fmla="*/ 1158 h 204450"/>
              <a:gd name="connsiteX14" fmla="*/ 1438 w 522961"/>
              <a:gd name="connsiteY14" fmla="*/ 64658 h 2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961" h="204450">
                <a:moveTo>
                  <a:pt x="1438" y="64658"/>
                </a:moveTo>
                <a:cubicBezTo>
                  <a:pt x="-10733" y="65187"/>
                  <a:pt x="57001" y="9095"/>
                  <a:pt x="103038" y="4333"/>
                </a:cubicBezTo>
                <a:cubicBezTo>
                  <a:pt x="149076" y="-430"/>
                  <a:pt x="250676" y="35025"/>
                  <a:pt x="277663" y="36083"/>
                </a:cubicBezTo>
                <a:cubicBezTo>
                  <a:pt x="304650" y="37141"/>
                  <a:pt x="253321" y="-430"/>
                  <a:pt x="264963" y="10683"/>
                </a:cubicBezTo>
                <a:cubicBezTo>
                  <a:pt x="276605" y="21795"/>
                  <a:pt x="317880" y="84766"/>
                  <a:pt x="347513" y="102758"/>
                </a:cubicBezTo>
                <a:cubicBezTo>
                  <a:pt x="377146" y="120750"/>
                  <a:pt x="442763" y="118633"/>
                  <a:pt x="442763" y="118633"/>
                </a:cubicBezTo>
                <a:cubicBezTo>
                  <a:pt x="457050" y="119691"/>
                  <a:pt x="423184" y="103287"/>
                  <a:pt x="433238" y="109108"/>
                </a:cubicBezTo>
                <a:cubicBezTo>
                  <a:pt x="443292" y="114929"/>
                  <a:pt x="494092" y="144562"/>
                  <a:pt x="503088" y="153558"/>
                </a:cubicBezTo>
                <a:cubicBezTo>
                  <a:pt x="512084" y="162554"/>
                  <a:pt x="484038" y="154616"/>
                  <a:pt x="487213" y="163083"/>
                </a:cubicBezTo>
                <a:cubicBezTo>
                  <a:pt x="490388" y="171550"/>
                  <a:pt x="521080" y="206475"/>
                  <a:pt x="522138" y="204358"/>
                </a:cubicBezTo>
                <a:cubicBezTo>
                  <a:pt x="523196" y="202241"/>
                  <a:pt x="527959" y="173666"/>
                  <a:pt x="493563" y="150383"/>
                </a:cubicBezTo>
                <a:cubicBezTo>
                  <a:pt x="459167" y="127100"/>
                  <a:pt x="361800" y="85825"/>
                  <a:pt x="315763" y="64658"/>
                </a:cubicBezTo>
                <a:cubicBezTo>
                  <a:pt x="269726" y="43491"/>
                  <a:pt x="240621" y="33966"/>
                  <a:pt x="217338" y="23383"/>
                </a:cubicBezTo>
                <a:cubicBezTo>
                  <a:pt x="194055" y="12800"/>
                  <a:pt x="209400" y="-4663"/>
                  <a:pt x="176063" y="1158"/>
                </a:cubicBezTo>
                <a:cubicBezTo>
                  <a:pt x="142726" y="6979"/>
                  <a:pt x="13609" y="64129"/>
                  <a:pt x="1438" y="6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F4F9E3E-A640-2DA5-8A50-E6CD65A88892}"/>
              </a:ext>
            </a:extLst>
          </p:cNvPr>
          <p:cNvSpPr/>
          <p:nvPr/>
        </p:nvSpPr>
        <p:spPr>
          <a:xfrm>
            <a:off x="1504852" y="4301907"/>
            <a:ext cx="146284" cy="48007"/>
          </a:xfrm>
          <a:custGeom>
            <a:avLst/>
            <a:gdLst>
              <a:gd name="connsiteX0" fmla="*/ 98 w 146284"/>
              <a:gd name="connsiteY0" fmla="*/ 47843 h 48007"/>
              <a:gd name="connsiteX1" fmla="*/ 73123 w 146284"/>
              <a:gd name="connsiteY1" fmla="*/ 16093 h 48007"/>
              <a:gd name="connsiteX2" fmla="*/ 146148 w 146284"/>
              <a:gd name="connsiteY2" fmla="*/ 22443 h 48007"/>
              <a:gd name="connsiteX3" fmla="*/ 88998 w 146284"/>
              <a:gd name="connsiteY3" fmla="*/ 218 h 48007"/>
              <a:gd name="connsiteX4" fmla="*/ 98 w 146284"/>
              <a:gd name="connsiteY4" fmla="*/ 47843 h 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4" h="48007">
                <a:moveTo>
                  <a:pt x="98" y="47843"/>
                </a:moveTo>
                <a:cubicBezTo>
                  <a:pt x="-2548" y="50489"/>
                  <a:pt x="48781" y="20326"/>
                  <a:pt x="73123" y="16093"/>
                </a:cubicBezTo>
                <a:cubicBezTo>
                  <a:pt x="97465" y="11860"/>
                  <a:pt x="143502" y="25089"/>
                  <a:pt x="146148" y="22443"/>
                </a:cubicBezTo>
                <a:cubicBezTo>
                  <a:pt x="148794" y="19797"/>
                  <a:pt x="112281" y="-2428"/>
                  <a:pt x="88998" y="218"/>
                </a:cubicBezTo>
                <a:cubicBezTo>
                  <a:pt x="65715" y="2864"/>
                  <a:pt x="2744" y="45197"/>
                  <a:pt x="98" y="4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C43C0EA-903D-69DD-82B7-85C8AE224DC1}"/>
              </a:ext>
            </a:extLst>
          </p:cNvPr>
          <p:cNvSpPr/>
          <p:nvPr/>
        </p:nvSpPr>
        <p:spPr>
          <a:xfrm>
            <a:off x="1509595" y="4406548"/>
            <a:ext cx="273409" cy="70216"/>
          </a:xfrm>
          <a:custGeom>
            <a:avLst/>
            <a:gdLst>
              <a:gd name="connsiteX0" fmla="*/ 1705 w 273409"/>
              <a:gd name="connsiteY0" fmla="*/ 41627 h 70216"/>
              <a:gd name="connsiteX1" fmla="*/ 100130 w 273409"/>
              <a:gd name="connsiteY1" fmla="*/ 352 h 70216"/>
              <a:gd name="connsiteX2" fmla="*/ 271580 w 273409"/>
              <a:gd name="connsiteY2" fmla="*/ 70202 h 70216"/>
              <a:gd name="connsiteX3" fmla="*/ 179505 w 273409"/>
              <a:gd name="connsiteY3" fmla="*/ 6702 h 70216"/>
              <a:gd name="connsiteX4" fmla="*/ 1705 w 273409"/>
              <a:gd name="connsiteY4" fmla="*/ 41627 h 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09" h="70216">
                <a:moveTo>
                  <a:pt x="1705" y="41627"/>
                </a:moveTo>
                <a:cubicBezTo>
                  <a:pt x="-11524" y="40569"/>
                  <a:pt x="55151" y="-4410"/>
                  <a:pt x="100130" y="352"/>
                </a:cubicBezTo>
                <a:cubicBezTo>
                  <a:pt x="145109" y="5114"/>
                  <a:pt x="258351" y="69144"/>
                  <a:pt x="271580" y="70202"/>
                </a:cubicBezTo>
                <a:cubicBezTo>
                  <a:pt x="284809" y="71260"/>
                  <a:pt x="223426" y="15169"/>
                  <a:pt x="179505" y="6702"/>
                </a:cubicBezTo>
                <a:cubicBezTo>
                  <a:pt x="135584" y="-1765"/>
                  <a:pt x="14934" y="42685"/>
                  <a:pt x="1705" y="4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D6219BF-593F-2B22-73B7-53025B20529B}"/>
              </a:ext>
            </a:extLst>
          </p:cNvPr>
          <p:cNvSpPr/>
          <p:nvPr/>
        </p:nvSpPr>
        <p:spPr>
          <a:xfrm>
            <a:off x="1923314" y="4418352"/>
            <a:ext cx="121474" cy="153694"/>
          </a:xfrm>
          <a:custGeom>
            <a:avLst/>
            <a:gdLst>
              <a:gd name="connsiteX0" fmla="*/ 736 w 121474"/>
              <a:gd name="connsiteY0" fmla="*/ 1248 h 153694"/>
              <a:gd name="connsiteX1" fmla="*/ 80111 w 121474"/>
              <a:gd name="connsiteY1" fmla="*/ 90148 h 153694"/>
              <a:gd name="connsiteX2" fmla="*/ 121386 w 121474"/>
              <a:gd name="connsiteY2" fmla="*/ 153648 h 153694"/>
              <a:gd name="connsiteX3" fmla="*/ 89636 w 121474"/>
              <a:gd name="connsiteY3" fmla="*/ 80623 h 153694"/>
              <a:gd name="connsiteX4" fmla="*/ 42011 w 121474"/>
              <a:gd name="connsiteY4" fmla="*/ 39348 h 153694"/>
              <a:gd name="connsiteX5" fmla="*/ 736 w 121474"/>
              <a:gd name="connsiteY5" fmla="*/ 1248 h 15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74" h="153694">
                <a:moveTo>
                  <a:pt x="736" y="1248"/>
                </a:moveTo>
                <a:cubicBezTo>
                  <a:pt x="7086" y="9715"/>
                  <a:pt x="60003" y="64748"/>
                  <a:pt x="80111" y="90148"/>
                </a:cubicBezTo>
                <a:cubicBezTo>
                  <a:pt x="100219" y="115548"/>
                  <a:pt x="119799" y="155235"/>
                  <a:pt x="121386" y="153648"/>
                </a:cubicBezTo>
                <a:cubicBezTo>
                  <a:pt x="122973" y="152061"/>
                  <a:pt x="102865" y="99673"/>
                  <a:pt x="89636" y="80623"/>
                </a:cubicBezTo>
                <a:cubicBezTo>
                  <a:pt x="76407" y="61573"/>
                  <a:pt x="53124" y="48873"/>
                  <a:pt x="42011" y="39348"/>
                </a:cubicBezTo>
                <a:cubicBezTo>
                  <a:pt x="30899" y="29823"/>
                  <a:pt x="-5614" y="-7219"/>
                  <a:pt x="736" y="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9C965E4-B09D-D624-3AA4-02021C9EC8FD}"/>
              </a:ext>
            </a:extLst>
          </p:cNvPr>
          <p:cNvSpPr/>
          <p:nvPr/>
        </p:nvSpPr>
        <p:spPr>
          <a:xfrm>
            <a:off x="1762118" y="4441477"/>
            <a:ext cx="207097" cy="153132"/>
          </a:xfrm>
          <a:custGeom>
            <a:avLst/>
            <a:gdLst>
              <a:gd name="connsiteX0" fmla="*/ 7 w 207097"/>
              <a:gd name="connsiteY0" fmla="*/ 348 h 153132"/>
              <a:gd name="connsiteX1" fmla="*/ 142882 w 207097"/>
              <a:gd name="connsiteY1" fmla="*/ 70198 h 153132"/>
              <a:gd name="connsiteX2" fmla="*/ 206382 w 207097"/>
              <a:gd name="connsiteY2" fmla="*/ 152748 h 153132"/>
              <a:gd name="connsiteX3" fmla="*/ 174632 w 207097"/>
              <a:gd name="connsiteY3" fmla="*/ 98773 h 153132"/>
              <a:gd name="connsiteX4" fmla="*/ 136532 w 207097"/>
              <a:gd name="connsiteY4" fmla="*/ 44798 h 153132"/>
              <a:gd name="connsiteX5" fmla="*/ 7 w 207097"/>
              <a:gd name="connsiteY5" fmla="*/ 348 h 15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97" h="153132">
                <a:moveTo>
                  <a:pt x="7" y="348"/>
                </a:moveTo>
                <a:cubicBezTo>
                  <a:pt x="1065" y="4581"/>
                  <a:pt x="108486" y="44798"/>
                  <a:pt x="142882" y="70198"/>
                </a:cubicBezTo>
                <a:cubicBezTo>
                  <a:pt x="177278" y="95598"/>
                  <a:pt x="201090" y="147986"/>
                  <a:pt x="206382" y="152748"/>
                </a:cubicBezTo>
                <a:cubicBezTo>
                  <a:pt x="211674" y="157511"/>
                  <a:pt x="186274" y="116765"/>
                  <a:pt x="174632" y="98773"/>
                </a:cubicBezTo>
                <a:cubicBezTo>
                  <a:pt x="162990" y="80781"/>
                  <a:pt x="158757" y="58027"/>
                  <a:pt x="136532" y="44798"/>
                </a:cubicBezTo>
                <a:cubicBezTo>
                  <a:pt x="114307" y="31569"/>
                  <a:pt x="-1051" y="-3885"/>
                  <a:pt x="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23F29B8-2CCA-57C5-60B2-51C9F12737A9}"/>
              </a:ext>
            </a:extLst>
          </p:cNvPr>
          <p:cNvSpPr/>
          <p:nvPr/>
        </p:nvSpPr>
        <p:spPr>
          <a:xfrm>
            <a:off x="1596545" y="4613472"/>
            <a:ext cx="258290" cy="66554"/>
          </a:xfrm>
          <a:custGeom>
            <a:avLst/>
            <a:gdLst>
              <a:gd name="connsiteX0" fmla="*/ 480 w 258290"/>
              <a:gd name="connsiteY0" fmla="*/ 66478 h 66554"/>
              <a:gd name="connsiteX1" fmla="*/ 133830 w 258290"/>
              <a:gd name="connsiteY1" fmla="*/ 18853 h 66554"/>
              <a:gd name="connsiteX2" fmla="*/ 257655 w 258290"/>
              <a:gd name="connsiteY2" fmla="*/ 22028 h 66554"/>
              <a:gd name="connsiteX3" fmla="*/ 178280 w 258290"/>
              <a:gd name="connsiteY3" fmla="*/ 2978 h 66554"/>
              <a:gd name="connsiteX4" fmla="*/ 92555 w 258290"/>
              <a:gd name="connsiteY4" fmla="*/ 6153 h 66554"/>
              <a:gd name="connsiteX5" fmla="*/ 480 w 258290"/>
              <a:gd name="connsiteY5" fmla="*/ 66478 h 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90" h="66554">
                <a:moveTo>
                  <a:pt x="480" y="66478"/>
                </a:moveTo>
                <a:cubicBezTo>
                  <a:pt x="7359" y="68595"/>
                  <a:pt x="90968" y="26261"/>
                  <a:pt x="133830" y="18853"/>
                </a:cubicBezTo>
                <a:cubicBezTo>
                  <a:pt x="176692" y="11445"/>
                  <a:pt x="250247" y="24674"/>
                  <a:pt x="257655" y="22028"/>
                </a:cubicBezTo>
                <a:cubicBezTo>
                  <a:pt x="265063" y="19382"/>
                  <a:pt x="205797" y="5624"/>
                  <a:pt x="178280" y="2978"/>
                </a:cubicBezTo>
                <a:cubicBezTo>
                  <a:pt x="150763" y="332"/>
                  <a:pt x="122717" y="-3372"/>
                  <a:pt x="92555" y="6153"/>
                </a:cubicBezTo>
                <a:cubicBezTo>
                  <a:pt x="62393" y="15678"/>
                  <a:pt x="-6399" y="64361"/>
                  <a:pt x="480" y="6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34F7C59-EF03-D230-B5B5-FA69ED89F1C9}"/>
              </a:ext>
            </a:extLst>
          </p:cNvPr>
          <p:cNvSpPr/>
          <p:nvPr/>
        </p:nvSpPr>
        <p:spPr>
          <a:xfrm>
            <a:off x="1561776" y="4673118"/>
            <a:ext cx="229139" cy="218176"/>
          </a:xfrm>
          <a:custGeom>
            <a:avLst/>
            <a:gdLst>
              <a:gd name="connsiteX0" fmla="*/ 228924 w 229139"/>
              <a:gd name="connsiteY0" fmla="*/ 482 h 218176"/>
              <a:gd name="connsiteX1" fmla="*/ 136849 w 229139"/>
              <a:gd name="connsiteY1" fmla="*/ 51282 h 218176"/>
              <a:gd name="connsiteX2" fmla="*/ 101924 w 229139"/>
              <a:gd name="connsiteY2" fmla="*/ 121132 h 218176"/>
              <a:gd name="connsiteX3" fmla="*/ 140024 w 229139"/>
              <a:gd name="connsiteY3" fmla="*/ 216382 h 218176"/>
              <a:gd name="connsiteX4" fmla="*/ 124149 w 229139"/>
              <a:gd name="connsiteY4" fmla="*/ 178282 h 218176"/>
              <a:gd name="connsiteX5" fmla="*/ 76524 w 229139"/>
              <a:gd name="connsiteY5" fmla="*/ 114782 h 218176"/>
              <a:gd name="connsiteX6" fmla="*/ 324 w 229139"/>
              <a:gd name="connsiteY6" fmla="*/ 44932 h 218176"/>
              <a:gd name="connsiteX7" fmla="*/ 108274 w 229139"/>
              <a:gd name="connsiteY7" fmla="*/ 25882 h 218176"/>
              <a:gd name="connsiteX8" fmla="*/ 228924 w 229139"/>
              <a:gd name="connsiteY8" fmla="*/ 482 h 2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9" h="218176">
                <a:moveTo>
                  <a:pt x="228924" y="482"/>
                </a:moveTo>
                <a:cubicBezTo>
                  <a:pt x="233686" y="4715"/>
                  <a:pt x="158016" y="31174"/>
                  <a:pt x="136849" y="51282"/>
                </a:cubicBezTo>
                <a:cubicBezTo>
                  <a:pt x="115682" y="71390"/>
                  <a:pt x="101395" y="93615"/>
                  <a:pt x="101924" y="121132"/>
                </a:cubicBezTo>
                <a:cubicBezTo>
                  <a:pt x="102453" y="148649"/>
                  <a:pt x="136320" y="206857"/>
                  <a:pt x="140024" y="216382"/>
                </a:cubicBezTo>
                <a:cubicBezTo>
                  <a:pt x="143728" y="225907"/>
                  <a:pt x="134732" y="195215"/>
                  <a:pt x="124149" y="178282"/>
                </a:cubicBezTo>
                <a:cubicBezTo>
                  <a:pt x="113566" y="161349"/>
                  <a:pt x="97161" y="137007"/>
                  <a:pt x="76524" y="114782"/>
                </a:cubicBezTo>
                <a:cubicBezTo>
                  <a:pt x="55887" y="92557"/>
                  <a:pt x="-4968" y="59749"/>
                  <a:pt x="324" y="44932"/>
                </a:cubicBezTo>
                <a:cubicBezTo>
                  <a:pt x="5616" y="30115"/>
                  <a:pt x="73878" y="30644"/>
                  <a:pt x="108274" y="25882"/>
                </a:cubicBezTo>
                <a:cubicBezTo>
                  <a:pt x="142670" y="21120"/>
                  <a:pt x="224162" y="-3751"/>
                  <a:pt x="22892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C0BC072-B835-DAA2-2C16-689A0AC7FBE1}"/>
              </a:ext>
            </a:extLst>
          </p:cNvPr>
          <p:cNvSpPr/>
          <p:nvPr/>
        </p:nvSpPr>
        <p:spPr>
          <a:xfrm>
            <a:off x="1561568" y="4698596"/>
            <a:ext cx="172197" cy="233224"/>
          </a:xfrm>
          <a:custGeom>
            <a:avLst/>
            <a:gdLst>
              <a:gd name="connsiteX0" fmla="*/ 171982 w 172197"/>
              <a:gd name="connsiteY0" fmla="*/ 232179 h 233224"/>
              <a:gd name="connsiteX1" fmla="*/ 76732 w 172197"/>
              <a:gd name="connsiteY1" fmla="*/ 130579 h 233224"/>
              <a:gd name="connsiteX2" fmla="*/ 25932 w 172197"/>
              <a:gd name="connsiteY2" fmla="*/ 86129 h 233224"/>
              <a:gd name="connsiteX3" fmla="*/ 532 w 172197"/>
              <a:gd name="connsiteY3" fmla="*/ 404 h 233224"/>
              <a:gd name="connsiteX4" fmla="*/ 48157 w 172197"/>
              <a:gd name="connsiteY4" fmla="*/ 60729 h 233224"/>
              <a:gd name="connsiteX5" fmla="*/ 171982 w 172197"/>
              <a:gd name="connsiteY5" fmla="*/ 232179 h 2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7" h="233224">
                <a:moveTo>
                  <a:pt x="171982" y="232179"/>
                </a:moveTo>
                <a:cubicBezTo>
                  <a:pt x="176744" y="243821"/>
                  <a:pt x="101074" y="154921"/>
                  <a:pt x="76732" y="130579"/>
                </a:cubicBezTo>
                <a:cubicBezTo>
                  <a:pt x="52390" y="106237"/>
                  <a:pt x="38632" y="107825"/>
                  <a:pt x="25932" y="86129"/>
                </a:cubicBezTo>
                <a:cubicBezTo>
                  <a:pt x="13232" y="64433"/>
                  <a:pt x="-3172" y="4637"/>
                  <a:pt x="532" y="404"/>
                </a:cubicBezTo>
                <a:cubicBezTo>
                  <a:pt x="4236" y="-3829"/>
                  <a:pt x="21699" y="25804"/>
                  <a:pt x="48157" y="60729"/>
                </a:cubicBezTo>
                <a:cubicBezTo>
                  <a:pt x="74615" y="95654"/>
                  <a:pt x="167220" y="220537"/>
                  <a:pt x="171982" y="2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75B22FE-5865-7E0E-3C96-0B72FC0311F3}"/>
              </a:ext>
            </a:extLst>
          </p:cNvPr>
          <p:cNvSpPr/>
          <p:nvPr/>
        </p:nvSpPr>
        <p:spPr>
          <a:xfrm>
            <a:off x="1574522" y="4658667"/>
            <a:ext cx="298576" cy="47265"/>
          </a:xfrm>
          <a:custGeom>
            <a:avLst/>
            <a:gdLst>
              <a:gd name="connsiteX0" fmla="*/ 278 w 298576"/>
              <a:gd name="connsiteY0" fmla="*/ 46683 h 47265"/>
              <a:gd name="connsiteX1" fmla="*/ 130453 w 298576"/>
              <a:gd name="connsiteY1" fmla="*/ 27633 h 47265"/>
              <a:gd name="connsiteX2" fmla="*/ 295553 w 298576"/>
              <a:gd name="connsiteY2" fmla="*/ 27633 h 47265"/>
              <a:gd name="connsiteX3" fmla="*/ 232053 w 298576"/>
              <a:gd name="connsiteY3" fmla="*/ 5408 h 47265"/>
              <a:gd name="connsiteX4" fmla="*/ 165378 w 298576"/>
              <a:gd name="connsiteY4" fmla="*/ 2233 h 47265"/>
              <a:gd name="connsiteX5" fmla="*/ 278 w 298576"/>
              <a:gd name="connsiteY5" fmla="*/ 46683 h 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76" h="47265">
                <a:moveTo>
                  <a:pt x="278" y="46683"/>
                </a:moveTo>
                <a:cubicBezTo>
                  <a:pt x="-5543" y="50916"/>
                  <a:pt x="81241" y="30808"/>
                  <a:pt x="130453" y="27633"/>
                </a:cubicBezTo>
                <a:cubicBezTo>
                  <a:pt x="179665" y="24458"/>
                  <a:pt x="278620" y="31337"/>
                  <a:pt x="295553" y="27633"/>
                </a:cubicBezTo>
                <a:cubicBezTo>
                  <a:pt x="312486" y="23929"/>
                  <a:pt x="253749" y="9641"/>
                  <a:pt x="232053" y="5408"/>
                </a:cubicBezTo>
                <a:cubicBezTo>
                  <a:pt x="210357" y="1175"/>
                  <a:pt x="201361" y="-2529"/>
                  <a:pt x="165378" y="2233"/>
                </a:cubicBezTo>
                <a:cubicBezTo>
                  <a:pt x="129395" y="6995"/>
                  <a:pt x="6099" y="42450"/>
                  <a:pt x="278" y="46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E481A1B-D23D-E594-DE7C-93C451B6964B}"/>
              </a:ext>
            </a:extLst>
          </p:cNvPr>
          <p:cNvSpPr/>
          <p:nvPr/>
        </p:nvSpPr>
        <p:spPr>
          <a:xfrm>
            <a:off x="1803191" y="4625835"/>
            <a:ext cx="222662" cy="232460"/>
          </a:xfrm>
          <a:custGeom>
            <a:avLst/>
            <a:gdLst>
              <a:gd name="connsiteX0" fmla="*/ 73234 w 222662"/>
              <a:gd name="connsiteY0" fmla="*/ 140 h 232460"/>
              <a:gd name="connsiteX1" fmla="*/ 181184 w 222662"/>
              <a:gd name="connsiteY1" fmla="*/ 95390 h 232460"/>
              <a:gd name="connsiteX2" fmla="*/ 219284 w 222662"/>
              <a:gd name="connsiteY2" fmla="*/ 228740 h 232460"/>
              <a:gd name="connsiteX3" fmla="*/ 216109 w 222662"/>
              <a:gd name="connsiteY3" fmla="*/ 190640 h 232460"/>
              <a:gd name="connsiteX4" fmla="*/ 178009 w 222662"/>
              <a:gd name="connsiteY4" fmla="*/ 139840 h 232460"/>
              <a:gd name="connsiteX5" fmla="*/ 152609 w 222662"/>
              <a:gd name="connsiteY5" fmla="*/ 101740 h 232460"/>
              <a:gd name="connsiteX6" fmla="*/ 98634 w 222662"/>
              <a:gd name="connsiteY6" fmla="*/ 69990 h 232460"/>
              <a:gd name="connsiteX7" fmla="*/ 209 w 222662"/>
              <a:gd name="connsiteY7" fmla="*/ 57290 h 232460"/>
              <a:gd name="connsiteX8" fmla="*/ 127209 w 222662"/>
              <a:gd name="connsiteY8" fmla="*/ 73165 h 232460"/>
              <a:gd name="connsiteX9" fmla="*/ 73234 w 222662"/>
              <a:gd name="connsiteY9" fmla="*/ 140 h 2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2" h="232460">
                <a:moveTo>
                  <a:pt x="73234" y="140"/>
                </a:moveTo>
                <a:cubicBezTo>
                  <a:pt x="82230" y="3844"/>
                  <a:pt x="156842" y="57290"/>
                  <a:pt x="181184" y="95390"/>
                </a:cubicBezTo>
                <a:cubicBezTo>
                  <a:pt x="205526" y="133490"/>
                  <a:pt x="213463" y="212865"/>
                  <a:pt x="219284" y="228740"/>
                </a:cubicBezTo>
                <a:cubicBezTo>
                  <a:pt x="225105" y="244615"/>
                  <a:pt x="222988" y="205457"/>
                  <a:pt x="216109" y="190640"/>
                </a:cubicBezTo>
                <a:cubicBezTo>
                  <a:pt x="209230" y="175823"/>
                  <a:pt x="188592" y="154657"/>
                  <a:pt x="178009" y="139840"/>
                </a:cubicBezTo>
                <a:cubicBezTo>
                  <a:pt x="167426" y="125023"/>
                  <a:pt x="165838" y="113382"/>
                  <a:pt x="152609" y="101740"/>
                </a:cubicBezTo>
                <a:cubicBezTo>
                  <a:pt x="139380" y="90098"/>
                  <a:pt x="124034" y="77398"/>
                  <a:pt x="98634" y="69990"/>
                </a:cubicBezTo>
                <a:cubicBezTo>
                  <a:pt x="73234" y="62582"/>
                  <a:pt x="-4554" y="56761"/>
                  <a:pt x="209" y="57290"/>
                </a:cubicBezTo>
                <a:cubicBezTo>
                  <a:pt x="4971" y="57819"/>
                  <a:pt x="110805" y="78986"/>
                  <a:pt x="127209" y="73165"/>
                </a:cubicBezTo>
                <a:cubicBezTo>
                  <a:pt x="143613" y="67344"/>
                  <a:pt x="64238" y="-3564"/>
                  <a:pt x="7323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F6A69-27D2-3664-A19F-7EFEC8F68BE2}"/>
              </a:ext>
            </a:extLst>
          </p:cNvPr>
          <p:cNvSpPr/>
          <p:nvPr/>
        </p:nvSpPr>
        <p:spPr>
          <a:xfrm>
            <a:off x="1706957" y="4616328"/>
            <a:ext cx="204157" cy="66820"/>
          </a:xfrm>
          <a:custGeom>
            <a:avLst/>
            <a:gdLst>
              <a:gd name="connsiteX0" fmla="*/ 1193 w 204157"/>
              <a:gd name="connsiteY0" fmla="*/ 122 h 66820"/>
              <a:gd name="connsiteX1" fmla="*/ 105968 w 204157"/>
              <a:gd name="connsiteY1" fmla="*/ 15997 h 66820"/>
              <a:gd name="connsiteX2" fmla="*/ 198043 w 204157"/>
              <a:gd name="connsiteY2" fmla="*/ 66797 h 66820"/>
              <a:gd name="connsiteX3" fmla="*/ 178993 w 204157"/>
              <a:gd name="connsiteY3" fmla="*/ 22347 h 66820"/>
              <a:gd name="connsiteX4" fmla="*/ 1193 w 204157"/>
              <a:gd name="connsiteY4" fmla="*/ 122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7" h="66820">
                <a:moveTo>
                  <a:pt x="1193" y="122"/>
                </a:moveTo>
                <a:cubicBezTo>
                  <a:pt x="-10978" y="-936"/>
                  <a:pt x="73160" y="4885"/>
                  <a:pt x="105968" y="15997"/>
                </a:cubicBezTo>
                <a:cubicBezTo>
                  <a:pt x="138776" y="27110"/>
                  <a:pt x="185872" y="65739"/>
                  <a:pt x="198043" y="66797"/>
                </a:cubicBezTo>
                <a:cubicBezTo>
                  <a:pt x="210214" y="67855"/>
                  <a:pt x="204393" y="33459"/>
                  <a:pt x="178993" y="22347"/>
                </a:cubicBezTo>
                <a:cubicBezTo>
                  <a:pt x="153593" y="11235"/>
                  <a:pt x="13364" y="1180"/>
                  <a:pt x="119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33344A1-E789-AAE6-5222-BD2586209FA7}"/>
              </a:ext>
            </a:extLst>
          </p:cNvPr>
          <p:cNvSpPr/>
          <p:nvPr/>
        </p:nvSpPr>
        <p:spPr>
          <a:xfrm>
            <a:off x="1727200" y="4678304"/>
            <a:ext cx="292350" cy="218133"/>
          </a:xfrm>
          <a:custGeom>
            <a:avLst/>
            <a:gdLst>
              <a:gd name="connsiteX0" fmla="*/ 0 w 292350"/>
              <a:gd name="connsiteY0" fmla="*/ 7996 h 218133"/>
              <a:gd name="connsiteX1" fmla="*/ 50800 w 292350"/>
              <a:gd name="connsiteY1" fmla="*/ 39746 h 218133"/>
              <a:gd name="connsiteX2" fmla="*/ 31750 w 292350"/>
              <a:gd name="connsiteY2" fmla="*/ 122296 h 218133"/>
              <a:gd name="connsiteX3" fmla="*/ 47625 w 292350"/>
              <a:gd name="connsiteY3" fmla="*/ 195321 h 218133"/>
              <a:gd name="connsiteX4" fmla="*/ 95250 w 292350"/>
              <a:gd name="connsiteY4" fmla="*/ 217546 h 218133"/>
              <a:gd name="connsiteX5" fmla="*/ 184150 w 292350"/>
              <a:gd name="connsiteY5" fmla="*/ 208021 h 218133"/>
              <a:gd name="connsiteX6" fmla="*/ 292100 w 292350"/>
              <a:gd name="connsiteY6" fmla="*/ 169921 h 218133"/>
              <a:gd name="connsiteX7" fmla="*/ 212725 w 292350"/>
              <a:gd name="connsiteY7" fmla="*/ 23871 h 218133"/>
              <a:gd name="connsiteX8" fmla="*/ 174625 w 292350"/>
              <a:gd name="connsiteY8" fmla="*/ 1646 h 218133"/>
              <a:gd name="connsiteX9" fmla="*/ 130175 w 292350"/>
              <a:gd name="connsiteY9" fmla="*/ 1646 h 218133"/>
              <a:gd name="connsiteX10" fmla="*/ 0 w 292350"/>
              <a:gd name="connsiteY10" fmla="*/ 7996 h 2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50" h="218133">
                <a:moveTo>
                  <a:pt x="0" y="7996"/>
                </a:moveTo>
                <a:cubicBezTo>
                  <a:pt x="22754" y="14346"/>
                  <a:pt x="45508" y="20696"/>
                  <a:pt x="50800" y="39746"/>
                </a:cubicBezTo>
                <a:cubicBezTo>
                  <a:pt x="56092" y="58796"/>
                  <a:pt x="32279" y="96367"/>
                  <a:pt x="31750" y="122296"/>
                </a:cubicBezTo>
                <a:cubicBezTo>
                  <a:pt x="31221" y="148225"/>
                  <a:pt x="37042" y="179446"/>
                  <a:pt x="47625" y="195321"/>
                </a:cubicBezTo>
                <a:cubicBezTo>
                  <a:pt x="58208" y="211196"/>
                  <a:pt x="72496" y="215429"/>
                  <a:pt x="95250" y="217546"/>
                </a:cubicBezTo>
                <a:cubicBezTo>
                  <a:pt x="118004" y="219663"/>
                  <a:pt x="151342" y="215958"/>
                  <a:pt x="184150" y="208021"/>
                </a:cubicBezTo>
                <a:cubicBezTo>
                  <a:pt x="216958" y="200084"/>
                  <a:pt x="287338" y="200612"/>
                  <a:pt x="292100" y="169921"/>
                </a:cubicBezTo>
                <a:cubicBezTo>
                  <a:pt x="296862" y="139230"/>
                  <a:pt x="232304" y="51917"/>
                  <a:pt x="212725" y="23871"/>
                </a:cubicBezTo>
                <a:cubicBezTo>
                  <a:pt x="193146" y="-4175"/>
                  <a:pt x="188383" y="5350"/>
                  <a:pt x="174625" y="1646"/>
                </a:cubicBezTo>
                <a:cubicBezTo>
                  <a:pt x="160867" y="-2058"/>
                  <a:pt x="130175" y="1646"/>
                  <a:pt x="130175" y="1646"/>
                </a:cubicBezTo>
                <a:lnTo>
                  <a:pt x="0" y="79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4A4F9C9-1BCC-CF8B-20A3-80C687555109}"/>
              </a:ext>
            </a:extLst>
          </p:cNvPr>
          <p:cNvSpPr/>
          <p:nvPr/>
        </p:nvSpPr>
        <p:spPr>
          <a:xfrm>
            <a:off x="2066825" y="4406871"/>
            <a:ext cx="74720" cy="190558"/>
          </a:xfrm>
          <a:custGeom>
            <a:avLst/>
            <a:gdLst>
              <a:gd name="connsiteX0" fmla="*/ 100 w 74720"/>
              <a:gd name="connsiteY0" fmla="*/ 29 h 190558"/>
              <a:gd name="connsiteX1" fmla="*/ 57250 w 74720"/>
              <a:gd name="connsiteY1" fmla="*/ 98454 h 190558"/>
              <a:gd name="connsiteX2" fmla="*/ 57250 w 74720"/>
              <a:gd name="connsiteY2" fmla="*/ 190529 h 190558"/>
              <a:gd name="connsiteX3" fmla="*/ 73125 w 74720"/>
              <a:gd name="connsiteY3" fmla="*/ 88929 h 190558"/>
              <a:gd name="connsiteX4" fmla="*/ 100 w 74720"/>
              <a:gd name="connsiteY4" fmla="*/ 29 h 1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0" h="190558">
                <a:moveTo>
                  <a:pt x="100" y="29"/>
                </a:moveTo>
                <a:cubicBezTo>
                  <a:pt x="-2546" y="1617"/>
                  <a:pt x="47725" y="66704"/>
                  <a:pt x="57250" y="98454"/>
                </a:cubicBezTo>
                <a:cubicBezTo>
                  <a:pt x="66775" y="130204"/>
                  <a:pt x="54604" y="192117"/>
                  <a:pt x="57250" y="190529"/>
                </a:cubicBezTo>
                <a:cubicBezTo>
                  <a:pt x="59896" y="188942"/>
                  <a:pt x="80533" y="115916"/>
                  <a:pt x="73125" y="88929"/>
                </a:cubicBezTo>
                <a:cubicBezTo>
                  <a:pt x="65717" y="61942"/>
                  <a:pt x="2746" y="-1559"/>
                  <a:pt x="10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272C5C-2E48-B592-53B3-4F07BF688BFA}"/>
              </a:ext>
            </a:extLst>
          </p:cNvPr>
          <p:cNvSpPr/>
          <p:nvPr/>
        </p:nvSpPr>
        <p:spPr>
          <a:xfrm>
            <a:off x="1958933" y="4636135"/>
            <a:ext cx="144157" cy="390228"/>
          </a:xfrm>
          <a:custGeom>
            <a:avLst/>
            <a:gdLst>
              <a:gd name="connsiteX0" fmla="*/ 139742 w 144157"/>
              <a:gd name="connsiteY0" fmla="*/ 2540 h 390228"/>
              <a:gd name="connsiteX1" fmla="*/ 111167 w 144157"/>
              <a:gd name="connsiteY1" fmla="*/ 129540 h 390228"/>
              <a:gd name="connsiteX2" fmla="*/ 22267 w 144157"/>
              <a:gd name="connsiteY2" fmla="*/ 323215 h 390228"/>
              <a:gd name="connsiteX3" fmla="*/ 42 w 144157"/>
              <a:gd name="connsiteY3" fmla="*/ 389890 h 390228"/>
              <a:gd name="connsiteX4" fmla="*/ 25442 w 144157"/>
              <a:gd name="connsiteY4" fmla="*/ 300990 h 390228"/>
              <a:gd name="connsiteX5" fmla="*/ 25442 w 144157"/>
              <a:gd name="connsiteY5" fmla="*/ 243840 h 390228"/>
              <a:gd name="connsiteX6" fmla="*/ 139742 w 144157"/>
              <a:gd name="connsiteY6" fmla="*/ 2540 h 3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57" h="390228">
                <a:moveTo>
                  <a:pt x="139742" y="2540"/>
                </a:moveTo>
                <a:cubicBezTo>
                  <a:pt x="154030" y="-16510"/>
                  <a:pt x="130746" y="76094"/>
                  <a:pt x="111167" y="129540"/>
                </a:cubicBezTo>
                <a:cubicBezTo>
                  <a:pt x="91588" y="182986"/>
                  <a:pt x="40788" y="279823"/>
                  <a:pt x="22267" y="323215"/>
                </a:cubicBezTo>
                <a:cubicBezTo>
                  <a:pt x="3746" y="366607"/>
                  <a:pt x="-487" y="393594"/>
                  <a:pt x="42" y="389890"/>
                </a:cubicBezTo>
                <a:cubicBezTo>
                  <a:pt x="571" y="386186"/>
                  <a:pt x="21209" y="325332"/>
                  <a:pt x="25442" y="300990"/>
                </a:cubicBezTo>
                <a:cubicBezTo>
                  <a:pt x="29675" y="276648"/>
                  <a:pt x="6392" y="288290"/>
                  <a:pt x="25442" y="243840"/>
                </a:cubicBezTo>
                <a:cubicBezTo>
                  <a:pt x="44492" y="199390"/>
                  <a:pt x="125454" y="21590"/>
                  <a:pt x="13974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07E2CD7-E61F-FF5F-407A-1EA8076F33BC}"/>
              </a:ext>
            </a:extLst>
          </p:cNvPr>
          <p:cNvSpPr/>
          <p:nvPr/>
        </p:nvSpPr>
        <p:spPr>
          <a:xfrm>
            <a:off x="1814042" y="4959185"/>
            <a:ext cx="176724" cy="420669"/>
          </a:xfrm>
          <a:custGeom>
            <a:avLst/>
            <a:gdLst>
              <a:gd name="connsiteX0" fmla="*/ 176683 w 176724"/>
              <a:gd name="connsiteY0" fmla="*/ 165 h 420669"/>
              <a:gd name="connsiteX1" fmla="*/ 100483 w 176724"/>
              <a:gd name="connsiteY1" fmla="*/ 162090 h 420669"/>
              <a:gd name="connsiteX2" fmla="*/ 65558 w 176724"/>
              <a:gd name="connsiteY2" fmla="*/ 266865 h 420669"/>
              <a:gd name="connsiteX3" fmla="*/ 2058 w 176724"/>
              <a:gd name="connsiteY3" fmla="*/ 416090 h 420669"/>
              <a:gd name="connsiteX4" fmla="*/ 24283 w 176724"/>
              <a:gd name="connsiteY4" fmla="*/ 365290 h 420669"/>
              <a:gd name="connsiteX5" fmla="*/ 110008 w 176724"/>
              <a:gd name="connsiteY5" fmla="*/ 193840 h 420669"/>
              <a:gd name="connsiteX6" fmla="*/ 176683 w 176724"/>
              <a:gd name="connsiteY6" fmla="*/ 165 h 42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24" h="420669">
                <a:moveTo>
                  <a:pt x="176683" y="165"/>
                </a:moveTo>
                <a:cubicBezTo>
                  <a:pt x="175096" y="-5127"/>
                  <a:pt x="119004" y="117640"/>
                  <a:pt x="100483" y="162090"/>
                </a:cubicBezTo>
                <a:cubicBezTo>
                  <a:pt x="81962" y="206540"/>
                  <a:pt x="81962" y="224532"/>
                  <a:pt x="65558" y="266865"/>
                </a:cubicBezTo>
                <a:cubicBezTo>
                  <a:pt x="49154" y="309198"/>
                  <a:pt x="8937" y="399686"/>
                  <a:pt x="2058" y="416090"/>
                </a:cubicBezTo>
                <a:cubicBezTo>
                  <a:pt x="-4821" y="432494"/>
                  <a:pt x="6291" y="402332"/>
                  <a:pt x="24283" y="365290"/>
                </a:cubicBezTo>
                <a:cubicBezTo>
                  <a:pt x="42275" y="328248"/>
                  <a:pt x="86196" y="249402"/>
                  <a:pt x="110008" y="193840"/>
                </a:cubicBezTo>
                <a:cubicBezTo>
                  <a:pt x="133820" y="138278"/>
                  <a:pt x="178270" y="5457"/>
                  <a:pt x="17668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E6E4F2-8490-15DC-C23A-18B1ACE84170}"/>
              </a:ext>
            </a:extLst>
          </p:cNvPr>
          <p:cNvSpPr/>
          <p:nvPr/>
        </p:nvSpPr>
        <p:spPr>
          <a:xfrm>
            <a:off x="1799400" y="5413362"/>
            <a:ext cx="187419" cy="121836"/>
          </a:xfrm>
          <a:custGeom>
            <a:avLst/>
            <a:gdLst>
              <a:gd name="connsiteX0" fmla="*/ 825 w 187419"/>
              <a:gd name="connsiteY0" fmla="*/ 13 h 121836"/>
              <a:gd name="connsiteX1" fmla="*/ 32575 w 187419"/>
              <a:gd name="connsiteY1" fmla="*/ 79388 h 121836"/>
              <a:gd name="connsiteX2" fmla="*/ 181800 w 187419"/>
              <a:gd name="connsiteY2" fmla="*/ 120663 h 121836"/>
              <a:gd name="connsiteX3" fmla="*/ 146875 w 187419"/>
              <a:gd name="connsiteY3" fmla="*/ 111138 h 121836"/>
              <a:gd name="connsiteX4" fmla="*/ 61150 w 187419"/>
              <a:gd name="connsiteY4" fmla="*/ 117488 h 121836"/>
              <a:gd name="connsiteX5" fmla="*/ 13525 w 187419"/>
              <a:gd name="connsiteY5" fmla="*/ 85738 h 121836"/>
              <a:gd name="connsiteX6" fmla="*/ 825 w 187419"/>
              <a:gd name="connsiteY6" fmla="*/ 13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19" h="121836">
                <a:moveTo>
                  <a:pt x="825" y="13"/>
                </a:moveTo>
                <a:cubicBezTo>
                  <a:pt x="4000" y="-1045"/>
                  <a:pt x="2412" y="59280"/>
                  <a:pt x="32575" y="79388"/>
                </a:cubicBezTo>
                <a:cubicBezTo>
                  <a:pt x="62738" y="99496"/>
                  <a:pt x="181800" y="120663"/>
                  <a:pt x="181800" y="120663"/>
                </a:cubicBezTo>
                <a:cubicBezTo>
                  <a:pt x="200850" y="125955"/>
                  <a:pt x="166983" y="111667"/>
                  <a:pt x="146875" y="111138"/>
                </a:cubicBezTo>
                <a:cubicBezTo>
                  <a:pt x="126767" y="110609"/>
                  <a:pt x="83375" y="121721"/>
                  <a:pt x="61150" y="117488"/>
                </a:cubicBezTo>
                <a:cubicBezTo>
                  <a:pt x="38925" y="113255"/>
                  <a:pt x="23050" y="100025"/>
                  <a:pt x="13525" y="85738"/>
                </a:cubicBezTo>
                <a:cubicBezTo>
                  <a:pt x="4000" y="71451"/>
                  <a:pt x="-2350" y="1071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9DA403-9BDE-AB54-6E4B-7CBD5008E851}"/>
              </a:ext>
            </a:extLst>
          </p:cNvPr>
          <p:cNvSpPr/>
          <p:nvPr/>
        </p:nvSpPr>
        <p:spPr>
          <a:xfrm>
            <a:off x="2075841" y="4676722"/>
            <a:ext cx="108876" cy="378581"/>
          </a:xfrm>
          <a:custGeom>
            <a:avLst/>
            <a:gdLst>
              <a:gd name="connsiteX0" fmla="*/ 108559 w 108876"/>
              <a:gd name="connsiteY0" fmla="*/ 53 h 378581"/>
              <a:gd name="connsiteX1" fmla="*/ 92684 w 108876"/>
              <a:gd name="connsiteY1" fmla="*/ 136578 h 378581"/>
              <a:gd name="connsiteX2" fmla="*/ 29184 w 108876"/>
              <a:gd name="connsiteY2" fmla="*/ 260403 h 378581"/>
              <a:gd name="connsiteX3" fmla="*/ 6959 w 108876"/>
              <a:gd name="connsiteY3" fmla="*/ 377878 h 378581"/>
              <a:gd name="connsiteX4" fmla="*/ 609 w 108876"/>
              <a:gd name="connsiteY4" fmla="*/ 304853 h 378581"/>
              <a:gd name="connsiteX5" fmla="*/ 19659 w 108876"/>
              <a:gd name="connsiteY5" fmla="*/ 212778 h 378581"/>
              <a:gd name="connsiteX6" fmla="*/ 83159 w 108876"/>
              <a:gd name="connsiteY6" fmla="*/ 152453 h 378581"/>
              <a:gd name="connsiteX7" fmla="*/ 108559 w 108876"/>
              <a:gd name="connsiteY7" fmla="*/ 53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76" h="378581">
                <a:moveTo>
                  <a:pt x="108559" y="53"/>
                </a:moveTo>
                <a:cubicBezTo>
                  <a:pt x="110147" y="-2593"/>
                  <a:pt x="105913" y="93186"/>
                  <a:pt x="92684" y="136578"/>
                </a:cubicBezTo>
                <a:cubicBezTo>
                  <a:pt x="79455" y="179970"/>
                  <a:pt x="43471" y="220186"/>
                  <a:pt x="29184" y="260403"/>
                </a:cubicBezTo>
                <a:cubicBezTo>
                  <a:pt x="14897" y="300620"/>
                  <a:pt x="11721" y="370470"/>
                  <a:pt x="6959" y="377878"/>
                </a:cubicBezTo>
                <a:cubicBezTo>
                  <a:pt x="2196" y="385286"/>
                  <a:pt x="-1508" y="332370"/>
                  <a:pt x="609" y="304853"/>
                </a:cubicBezTo>
                <a:cubicBezTo>
                  <a:pt x="2726" y="277336"/>
                  <a:pt x="5901" y="238178"/>
                  <a:pt x="19659" y="212778"/>
                </a:cubicBezTo>
                <a:cubicBezTo>
                  <a:pt x="33417" y="187378"/>
                  <a:pt x="67813" y="182086"/>
                  <a:pt x="83159" y="152453"/>
                </a:cubicBezTo>
                <a:cubicBezTo>
                  <a:pt x="98505" y="122820"/>
                  <a:pt x="106971" y="2699"/>
                  <a:pt x="10855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99CC173-BB6E-6B50-3A64-5F4ECC1671CD}"/>
              </a:ext>
            </a:extLst>
          </p:cNvPr>
          <p:cNvSpPr/>
          <p:nvPr/>
        </p:nvSpPr>
        <p:spPr>
          <a:xfrm>
            <a:off x="1911156" y="5142976"/>
            <a:ext cx="111485" cy="333941"/>
          </a:xfrm>
          <a:custGeom>
            <a:avLst/>
            <a:gdLst>
              <a:gd name="connsiteX0" fmla="*/ 111319 w 111485"/>
              <a:gd name="connsiteY0" fmla="*/ 524 h 333941"/>
              <a:gd name="connsiteX1" fmla="*/ 25594 w 111485"/>
              <a:gd name="connsiteY1" fmla="*/ 156099 h 333941"/>
              <a:gd name="connsiteX2" fmla="*/ 38294 w 111485"/>
              <a:gd name="connsiteY2" fmla="*/ 254524 h 333941"/>
              <a:gd name="connsiteX3" fmla="*/ 89094 w 111485"/>
              <a:gd name="connsiteY3" fmla="*/ 289449 h 333941"/>
              <a:gd name="connsiteX4" fmla="*/ 66869 w 111485"/>
              <a:gd name="connsiteY4" fmla="*/ 333899 h 333941"/>
              <a:gd name="connsiteX5" fmla="*/ 73219 w 111485"/>
              <a:gd name="connsiteY5" fmla="*/ 295799 h 333941"/>
              <a:gd name="connsiteX6" fmla="*/ 194 w 111485"/>
              <a:gd name="connsiteY6" fmla="*/ 213249 h 333941"/>
              <a:gd name="connsiteX7" fmla="*/ 111319 w 111485"/>
              <a:gd name="connsiteY7" fmla="*/ 524 h 3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85" h="333941">
                <a:moveTo>
                  <a:pt x="111319" y="524"/>
                </a:moveTo>
                <a:cubicBezTo>
                  <a:pt x="115552" y="-9001"/>
                  <a:pt x="37765" y="113766"/>
                  <a:pt x="25594" y="156099"/>
                </a:cubicBezTo>
                <a:cubicBezTo>
                  <a:pt x="13423" y="198432"/>
                  <a:pt x="27711" y="232299"/>
                  <a:pt x="38294" y="254524"/>
                </a:cubicBezTo>
                <a:cubicBezTo>
                  <a:pt x="48877" y="276749"/>
                  <a:pt x="84332" y="276220"/>
                  <a:pt x="89094" y="289449"/>
                </a:cubicBezTo>
                <a:cubicBezTo>
                  <a:pt x="93856" y="302678"/>
                  <a:pt x="69515" y="332841"/>
                  <a:pt x="66869" y="333899"/>
                </a:cubicBezTo>
                <a:cubicBezTo>
                  <a:pt x="64223" y="334957"/>
                  <a:pt x="84331" y="315907"/>
                  <a:pt x="73219" y="295799"/>
                </a:cubicBezTo>
                <a:cubicBezTo>
                  <a:pt x="62107" y="275691"/>
                  <a:pt x="-4039" y="257170"/>
                  <a:pt x="194" y="213249"/>
                </a:cubicBezTo>
                <a:cubicBezTo>
                  <a:pt x="4427" y="169328"/>
                  <a:pt x="107086" y="10049"/>
                  <a:pt x="11131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2B6F369-CA6D-457F-1E68-81F0981C0258}"/>
              </a:ext>
            </a:extLst>
          </p:cNvPr>
          <p:cNvSpPr/>
          <p:nvPr/>
        </p:nvSpPr>
        <p:spPr>
          <a:xfrm>
            <a:off x="2142964" y="5245174"/>
            <a:ext cx="309281" cy="85651"/>
          </a:xfrm>
          <a:custGeom>
            <a:avLst/>
            <a:gdLst>
              <a:gd name="connsiteX0" fmla="*/ 161 w 309281"/>
              <a:gd name="connsiteY0" fmla="*/ 85651 h 85651"/>
              <a:gd name="connsiteX1" fmla="*/ 171611 w 309281"/>
              <a:gd name="connsiteY1" fmla="*/ 6276 h 85651"/>
              <a:gd name="connsiteX2" fmla="*/ 304961 w 309281"/>
              <a:gd name="connsiteY2" fmla="*/ 41201 h 85651"/>
              <a:gd name="connsiteX3" fmla="*/ 270036 w 309281"/>
              <a:gd name="connsiteY3" fmla="*/ 6276 h 85651"/>
              <a:gd name="connsiteX4" fmla="*/ 203361 w 309281"/>
              <a:gd name="connsiteY4" fmla="*/ 6276 h 85651"/>
              <a:gd name="connsiteX5" fmla="*/ 161 w 309281"/>
              <a:gd name="connsiteY5" fmla="*/ 85651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81" h="85651">
                <a:moveTo>
                  <a:pt x="161" y="85651"/>
                </a:moveTo>
                <a:cubicBezTo>
                  <a:pt x="-5131" y="85651"/>
                  <a:pt x="120811" y="13684"/>
                  <a:pt x="171611" y="6276"/>
                </a:cubicBezTo>
                <a:cubicBezTo>
                  <a:pt x="222411" y="-1132"/>
                  <a:pt x="288557" y="41201"/>
                  <a:pt x="304961" y="41201"/>
                </a:cubicBezTo>
                <a:cubicBezTo>
                  <a:pt x="321365" y="41201"/>
                  <a:pt x="286969" y="12097"/>
                  <a:pt x="270036" y="6276"/>
                </a:cubicBezTo>
                <a:cubicBezTo>
                  <a:pt x="253103" y="455"/>
                  <a:pt x="240932" y="-4307"/>
                  <a:pt x="203361" y="6276"/>
                </a:cubicBezTo>
                <a:cubicBezTo>
                  <a:pt x="165790" y="16859"/>
                  <a:pt x="5453" y="85651"/>
                  <a:pt x="161" y="8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D057C36-1156-3A36-0F37-E57FE296B36E}"/>
              </a:ext>
            </a:extLst>
          </p:cNvPr>
          <p:cNvSpPr/>
          <p:nvPr/>
        </p:nvSpPr>
        <p:spPr>
          <a:xfrm>
            <a:off x="2038533" y="5302164"/>
            <a:ext cx="230711" cy="140160"/>
          </a:xfrm>
          <a:custGeom>
            <a:avLst/>
            <a:gdLst>
              <a:gd name="connsiteX0" fmla="*/ 15692 w 230711"/>
              <a:gd name="connsiteY0" fmla="*/ 86 h 140160"/>
              <a:gd name="connsiteX1" fmla="*/ 44267 w 230711"/>
              <a:gd name="connsiteY1" fmla="*/ 76286 h 140160"/>
              <a:gd name="connsiteX2" fmla="*/ 12517 w 230711"/>
              <a:gd name="connsiteY2" fmla="*/ 120736 h 140160"/>
              <a:gd name="connsiteX3" fmla="*/ 41092 w 230711"/>
              <a:gd name="connsiteY3" fmla="*/ 114386 h 140160"/>
              <a:gd name="connsiteX4" fmla="*/ 228417 w 230711"/>
              <a:gd name="connsiteY4" fmla="*/ 114386 h 140160"/>
              <a:gd name="connsiteX5" fmla="*/ 136342 w 230711"/>
              <a:gd name="connsiteY5" fmla="*/ 114386 h 140160"/>
              <a:gd name="connsiteX6" fmla="*/ 2992 w 230711"/>
              <a:gd name="connsiteY6" fmla="*/ 139786 h 140160"/>
              <a:gd name="connsiteX7" fmla="*/ 41092 w 230711"/>
              <a:gd name="connsiteY7" fmla="*/ 92161 h 140160"/>
              <a:gd name="connsiteX8" fmla="*/ 15692 w 230711"/>
              <a:gd name="connsiteY8" fmla="*/ 86 h 1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1" h="140160">
                <a:moveTo>
                  <a:pt x="15692" y="86"/>
                </a:moveTo>
                <a:cubicBezTo>
                  <a:pt x="16221" y="-2560"/>
                  <a:pt x="44796" y="56178"/>
                  <a:pt x="44267" y="76286"/>
                </a:cubicBezTo>
                <a:cubicBezTo>
                  <a:pt x="43738" y="96394"/>
                  <a:pt x="12517" y="120736"/>
                  <a:pt x="12517" y="120736"/>
                </a:cubicBezTo>
                <a:cubicBezTo>
                  <a:pt x="11988" y="127086"/>
                  <a:pt x="5109" y="115444"/>
                  <a:pt x="41092" y="114386"/>
                </a:cubicBezTo>
                <a:cubicBezTo>
                  <a:pt x="77075" y="113328"/>
                  <a:pt x="228417" y="114386"/>
                  <a:pt x="228417" y="114386"/>
                </a:cubicBezTo>
                <a:cubicBezTo>
                  <a:pt x="244292" y="114386"/>
                  <a:pt x="173913" y="110153"/>
                  <a:pt x="136342" y="114386"/>
                </a:cubicBezTo>
                <a:cubicBezTo>
                  <a:pt x="98771" y="118619"/>
                  <a:pt x="18867" y="143490"/>
                  <a:pt x="2992" y="139786"/>
                </a:cubicBezTo>
                <a:cubicBezTo>
                  <a:pt x="-12883" y="136082"/>
                  <a:pt x="39505" y="110153"/>
                  <a:pt x="41092" y="92161"/>
                </a:cubicBezTo>
                <a:cubicBezTo>
                  <a:pt x="42680" y="74169"/>
                  <a:pt x="15163" y="2732"/>
                  <a:pt x="1569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3EB72A-5C42-61EB-63CC-FEBCE4119597}"/>
              </a:ext>
            </a:extLst>
          </p:cNvPr>
          <p:cNvSpPr/>
          <p:nvPr/>
        </p:nvSpPr>
        <p:spPr>
          <a:xfrm>
            <a:off x="2069405" y="5461913"/>
            <a:ext cx="261012" cy="53106"/>
          </a:xfrm>
          <a:custGeom>
            <a:avLst/>
            <a:gdLst>
              <a:gd name="connsiteX0" fmla="*/ 695 w 261012"/>
              <a:gd name="connsiteY0" fmla="*/ 53062 h 53106"/>
              <a:gd name="connsiteX1" fmla="*/ 114995 w 261012"/>
              <a:gd name="connsiteY1" fmla="*/ 11787 h 53106"/>
              <a:gd name="connsiteX2" fmla="*/ 257870 w 261012"/>
              <a:gd name="connsiteY2" fmla="*/ 43537 h 53106"/>
              <a:gd name="connsiteX3" fmla="*/ 210245 w 261012"/>
              <a:gd name="connsiteY3" fmla="*/ 8612 h 53106"/>
              <a:gd name="connsiteX4" fmla="*/ 168970 w 261012"/>
              <a:gd name="connsiteY4" fmla="*/ 2262 h 53106"/>
              <a:gd name="connsiteX5" fmla="*/ 695 w 261012"/>
              <a:gd name="connsiteY5" fmla="*/ 53062 h 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2" h="53106">
                <a:moveTo>
                  <a:pt x="695" y="53062"/>
                </a:moveTo>
                <a:cubicBezTo>
                  <a:pt x="-8301" y="54649"/>
                  <a:pt x="72133" y="13374"/>
                  <a:pt x="114995" y="11787"/>
                </a:cubicBezTo>
                <a:cubicBezTo>
                  <a:pt x="157857" y="10200"/>
                  <a:pt x="241995" y="44066"/>
                  <a:pt x="257870" y="43537"/>
                </a:cubicBezTo>
                <a:cubicBezTo>
                  <a:pt x="273745" y="43008"/>
                  <a:pt x="225062" y="15491"/>
                  <a:pt x="210245" y="8612"/>
                </a:cubicBezTo>
                <a:cubicBezTo>
                  <a:pt x="195428" y="1733"/>
                  <a:pt x="206012" y="-3030"/>
                  <a:pt x="168970" y="2262"/>
                </a:cubicBezTo>
                <a:cubicBezTo>
                  <a:pt x="131928" y="7554"/>
                  <a:pt x="9691" y="51475"/>
                  <a:pt x="695" y="5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1CE7239-979E-C019-58D7-AD09E66357AA}"/>
              </a:ext>
            </a:extLst>
          </p:cNvPr>
          <p:cNvSpPr/>
          <p:nvPr/>
        </p:nvSpPr>
        <p:spPr>
          <a:xfrm>
            <a:off x="2422518" y="5389312"/>
            <a:ext cx="82859" cy="224817"/>
          </a:xfrm>
          <a:custGeom>
            <a:avLst/>
            <a:gdLst>
              <a:gd name="connsiteX0" fmla="*/ 19057 w 82859"/>
              <a:gd name="connsiteY0" fmla="*/ 1838 h 224817"/>
              <a:gd name="connsiteX1" fmla="*/ 82557 w 82859"/>
              <a:gd name="connsiteY1" fmla="*/ 78038 h 224817"/>
              <a:gd name="connsiteX2" fmla="*/ 41282 w 82859"/>
              <a:gd name="connsiteY2" fmla="*/ 198688 h 224817"/>
              <a:gd name="connsiteX3" fmla="*/ 7 w 82859"/>
              <a:gd name="connsiteY3" fmla="*/ 224088 h 224817"/>
              <a:gd name="connsiteX4" fmla="*/ 44457 w 82859"/>
              <a:gd name="connsiteY4" fmla="*/ 182813 h 224817"/>
              <a:gd name="connsiteX5" fmla="*/ 57157 w 82859"/>
              <a:gd name="connsiteY5" fmla="*/ 154238 h 224817"/>
              <a:gd name="connsiteX6" fmla="*/ 19057 w 82859"/>
              <a:gd name="connsiteY6" fmla="*/ 1838 h 2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9" h="224817">
                <a:moveTo>
                  <a:pt x="19057" y="1838"/>
                </a:moveTo>
                <a:cubicBezTo>
                  <a:pt x="23290" y="-10862"/>
                  <a:pt x="78853" y="45230"/>
                  <a:pt x="82557" y="78038"/>
                </a:cubicBezTo>
                <a:cubicBezTo>
                  <a:pt x="86261" y="110846"/>
                  <a:pt x="55040" y="174346"/>
                  <a:pt x="41282" y="198688"/>
                </a:cubicBezTo>
                <a:cubicBezTo>
                  <a:pt x="27524" y="223030"/>
                  <a:pt x="-522" y="226734"/>
                  <a:pt x="7" y="224088"/>
                </a:cubicBezTo>
                <a:cubicBezTo>
                  <a:pt x="536" y="221442"/>
                  <a:pt x="34932" y="194455"/>
                  <a:pt x="44457" y="182813"/>
                </a:cubicBezTo>
                <a:cubicBezTo>
                  <a:pt x="53982" y="171171"/>
                  <a:pt x="56099" y="181225"/>
                  <a:pt x="57157" y="154238"/>
                </a:cubicBezTo>
                <a:cubicBezTo>
                  <a:pt x="58215" y="127251"/>
                  <a:pt x="14824" y="14538"/>
                  <a:pt x="19057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ABB4453-6CFD-783C-69FC-2CF1AC8E0F8D}"/>
              </a:ext>
            </a:extLst>
          </p:cNvPr>
          <p:cNvSpPr/>
          <p:nvPr/>
        </p:nvSpPr>
        <p:spPr>
          <a:xfrm>
            <a:off x="2282821" y="4527383"/>
            <a:ext cx="67693" cy="178057"/>
          </a:xfrm>
          <a:custGeom>
            <a:avLst/>
            <a:gdLst>
              <a:gd name="connsiteX0" fmla="*/ 4 w 67693"/>
              <a:gd name="connsiteY0" fmla="*/ 167 h 178057"/>
              <a:gd name="connsiteX1" fmla="*/ 60329 w 67693"/>
              <a:gd name="connsiteY1" fmla="*/ 117642 h 178057"/>
              <a:gd name="connsiteX2" fmla="*/ 66679 w 67693"/>
              <a:gd name="connsiteY2" fmla="*/ 177967 h 178057"/>
              <a:gd name="connsiteX3" fmla="*/ 60329 w 67693"/>
              <a:gd name="connsiteY3" fmla="*/ 130342 h 178057"/>
              <a:gd name="connsiteX4" fmla="*/ 63504 w 67693"/>
              <a:gd name="connsiteY4" fmla="*/ 92242 h 178057"/>
              <a:gd name="connsiteX5" fmla="*/ 4 w 67693"/>
              <a:gd name="connsiteY5" fmla="*/ 167 h 1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93" h="178057">
                <a:moveTo>
                  <a:pt x="4" y="167"/>
                </a:moveTo>
                <a:cubicBezTo>
                  <a:pt x="-525" y="4400"/>
                  <a:pt x="49217" y="88009"/>
                  <a:pt x="60329" y="117642"/>
                </a:cubicBezTo>
                <a:cubicBezTo>
                  <a:pt x="71441" y="147275"/>
                  <a:pt x="66679" y="175850"/>
                  <a:pt x="66679" y="177967"/>
                </a:cubicBezTo>
                <a:cubicBezTo>
                  <a:pt x="66679" y="180084"/>
                  <a:pt x="60858" y="144630"/>
                  <a:pt x="60329" y="130342"/>
                </a:cubicBezTo>
                <a:cubicBezTo>
                  <a:pt x="59800" y="116055"/>
                  <a:pt x="69325" y="111292"/>
                  <a:pt x="63504" y="92242"/>
                </a:cubicBezTo>
                <a:cubicBezTo>
                  <a:pt x="57683" y="73192"/>
                  <a:pt x="533" y="-4066"/>
                  <a:pt x="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3AD0A08-9146-C5B8-2599-E8DC6BA349D5}"/>
              </a:ext>
            </a:extLst>
          </p:cNvPr>
          <p:cNvSpPr/>
          <p:nvPr/>
        </p:nvSpPr>
        <p:spPr>
          <a:xfrm>
            <a:off x="2261813" y="4768138"/>
            <a:ext cx="153271" cy="251434"/>
          </a:xfrm>
          <a:custGeom>
            <a:avLst/>
            <a:gdLst>
              <a:gd name="connsiteX0" fmla="*/ 122612 w 153271"/>
              <a:gd name="connsiteY0" fmla="*/ 712 h 251434"/>
              <a:gd name="connsiteX1" fmla="*/ 148012 w 153271"/>
              <a:gd name="connsiteY1" fmla="*/ 86437 h 251434"/>
              <a:gd name="connsiteX2" fmla="*/ 1962 w 153271"/>
              <a:gd name="connsiteY2" fmla="*/ 248362 h 251434"/>
              <a:gd name="connsiteX3" fmla="*/ 68637 w 153271"/>
              <a:gd name="connsiteY3" fmla="*/ 188037 h 251434"/>
              <a:gd name="connsiteX4" fmla="*/ 138487 w 153271"/>
              <a:gd name="connsiteY4" fmla="*/ 130887 h 251434"/>
              <a:gd name="connsiteX5" fmla="*/ 122612 w 153271"/>
              <a:gd name="connsiteY5" fmla="*/ 712 h 2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71" h="251434">
                <a:moveTo>
                  <a:pt x="122612" y="712"/>
                </a:moveTo>
                <a:cubicBezTo>
                  <a:pt x="124199" y="-6696"/>
                  <a:pt x="168120" y="45162"/>
                  <a:pt x="148012" y="86437"/>
                </a:cubicBezTo>
                <a:cubicBezTo>
                  <a:pt x="127904" y="127712"/>
                  <a:pt x="15191" y="231429"/>
                  <a:pt x="1962" y="248362"/>
                </a:cubicBezTo>
                <a:cubicBezTo>
                  <a:pt x="-11267" y="265295"/>
                  <a:pt x="45883" y="207616"/>
                  <a:pt x="68637" y="188037"/>
                </a:cubicBezTo>
                <a:cubicBezTo>
                  <a:pt x="91391" y="168458"/>
                  <a:pt x="126845" y="155758"/>
                  <a:pt x="138487" y="130887"/>
                </a:cubicBezTo>
                <a:cubicBezTo>
                  <a:pt x="150129" y="106016"/>
                  <a:pt x="121025" y="8120"/>
                  <a:pt x="122612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8C6C26-9694-ED34-A580-684D9D282827}"/>
              </a:ext>
            </a:extLst>
          </p:cNvPr>
          <p:cNvSpPr/>
          <p:nvPr/>
        </p:nvSpPr>
        <p:spPr>
          <a:xfrm>
            <a:off x="2162087" y="5076811"/>
            <a:ext cx="87967" cy="152432"/>
          </a:xfrm>
          <a:custGeom>
            <a:avLst/>
            <a:gdLst>
              <a:gd name="connsiteX0" fmla="*/ 69938 w 87967"/>
              <a:gd name="connsiteY0" fmla="*/ 14 h 152432"/>
              <a:gd name="connsiteX1" fmla="*/ 66763 w 87967"/>
              <a:gd name="connsiteY1" fmla="*/ 82564 h 152432"/>
              <a:gd name="connsiteX2" fmla="*/ 88 w 87967"/>
              <a:gd name="connsiteY2" fmla="*/ 152414 h 152432"/>
              <a:gd name="connsiteX3" fmla="*/ 82638 w 87967"/>
              <a:gd name="connsiteY3" fmla="*/ 88914 h 152432"/>
              <a:gd name="connsiteX4" fmla="*/ 69938 w 87967"/>
              <a:gd name="connsiteY4" fmla="*/ 14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" h="152432">
                <a:moveTo>
                  <a:pt x="69938" y="14"/>
                </a:moveTo>
                <a:cubicBezTo>
                  <a:pt x="67292" y="-1044"/>
                  <a:pt x="78405" y="57164"/>
                  <a:pt x="66763" y="82564"/>
                </a:cubicBezTo>
                <a:cubicBezTo>
                  <a:pt x="55121" y="107964"/>
                  <a:pt x="-2558" y="151356"/>
                  <a:pt x="88" y="152414"/>
                </a:cubicBezTo>
                <a:cubicBezTo>
                  <a:pt x="2734" y="153472"/>
                  <a:pt x="66234" y="109551"/>
                  <a:pt x="82638" y="88914"/>
                </a:cubicBezTo>
                <a:cubicBezTo>
                  <a:pt x="99042" y="68277"/>
                  <a:pt x="72584" y="1072"/>
                  <a:pt x="6993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23932B6-55B5-01BF-52EC-89973567C1A1}"/>
              </a:ext>
            </a:extLst>
          </p:cNvPr>
          <p:cNvSpPr/>
          <p:nvPr/>
        </p:nvSpPr>
        <p:spPr>
          <a:xfrm>
            <a:off x="2483688" y="4552499"/>
            <a:ext cx="95154" cy="366634"/>
          </a:xfrm>
          <a:custGeom>
            <a:avLst/>
            <a:gdLst>
              <a:gd name="connsiteX0" fmla="*/ 43612 w 95154"/>
              <a:gd name="connsiteY0" fmla="*/ 451 h 366634"/>
              <a:gd name="connsiteX1" fmla="*/ 40437 w 95154"/>
              <a:gd name="connsiteY1" fmla="*/ 203651 h 366634"/>
              <a:gd name="connsiteX2" fmla="*/ 91237 w 95154"/>
              <a:gd name="connsiteY2" fmla="*/ 362401 h 366634"/>
              <a:gd name="connsiteX3" fmla="*/ 81712 w 95154"/>
              <a:gd name="connsiteY3" fmla="*/ 308426 h 366634"/>
              <a:gd name="connsiteX4" fmla="*/ 2337 w 95154"/>
              <a:gd name="connsiteY4" fmla="*/ 175076 h 366634"/>
              <a:gd name="connsiteX5" fmla="*/ 21387 w 95154"/>
              <a:gd name="connsiteY5" fmla="*/ 219526 h 366634"/>
              <a:gd name="connsiteX6" fmla="*/ 24562 w 95154"/>
              <a:gd name="connsiteY6" fmla="*/ 149676 h 366634"/>
              <a:gd name="connsiteX7" fmla="*/ 43612 w 95154"/>
              <a:gd name="connsiteY7" fmla="*/ 451 h 36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54" h="366634">
                <a:moveTo>
                  <a:pt x="43612" y="451"/>
                </a:moveTo>
                <a:cubicBezTo>
                  <a:pt x="46258" y="9447"/>
                  <a:pt x="32500" y="143326"/>
                  <a:pt x="40437" y="203651"/>
                </a:cubicBezTo>
                <a:cubicBezTo>
                  <a:pt x="48374" y="263976"/>
                  <a:pt x="84358" y="344939"/>
                  <a:pt x="91237" y="362401"/>
                </a:cubicBezTo>
                <a:cubicBezTo>
                  <a:pt x="98116" y="379863"/>
                  <a:pt x="96529" y="339647"/>
                  <a:pt x="81712" y="308426"/>
                </a:cubicBezTo>
                <a:cubicBezTo>
                  <a:pt x="66895" y="277205"/>
                  <a:pt x="12391" y="189893"/>
                  <a:pt x="2337" y="175076"/>
                </a:cubicBezTo>
                <a:cubicBezTo>
                  <a:pt x="-7717" y="160259"/>
                  <a:pt x="17683" y="223759"/>
                  <a:pt x="21387" y="219526"/>
                </a:cubicBezTo>
                <a:cubicBezTo>
                  <a:pt x="25091" y="215293"/>
                  <a:pt x="18741" y="179839"/>
                  <a:pt x="24562" y="149676"/>
                </a:cubicBezTo>
                <a:cubicBezTo>
                  <a:pt x="30383" y="119513"/>
                  <a:pt x="40966" y="-8545"/>
                  <a:pt x="43612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E307FE-67DB-D8F6-CE7E-CF537B870012}"/>
              </a:ext>
            </a:extLst>
          </p:cNvPr>
          <p:cNvSpPr/>
          <p:nvPr/>
        </p:nvSpPr>
        <p:spPr>
          <a:xfrm>
            <a:off x="1819870" y="5530594"/>
            <a:ext cx="117551" cy="168893"/>
          </a:xfrm>
          <a:custGeom>
            <a:avLst/>
            <a:gdLst>
              <a:gd name="connsiteX0" fmla="*/ 5755 w 117551"/>
              <a:gd name="connsiteY0" fmla="*/ 256 h 168893"/>
              <a:gd name="connsiteX1" fmla="*/ 12105 w 117551"/>
              <a:gd name="connsiteY1" fmla="*/ 73281 h 168893"/>
              <a:gd name="connsiteX2" fmla="*/ 116880 w 117551"/>
              <a:gd name="connsiteY2" fmla="*/ 168531 h 168893"/>
              <a:gd name="connsiteX3" fmla="*/ 59730 w 117551"/>
              <a:gd name="connsiteY3" fmla="*/ 108206 h 168893"/>
              <a:gd name="connsiteX4" fmla="*/ 43855 w 117551"/>
              <a:gd name="connsiteY4" fmla="*/ 98681 h 168893"/>
              <a:gd name="connsiteX5" fmla="*/ 5755 w 117551"/>
              <a:gd name="connsiteY5" fmla="*/ 256 h 1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51" h="168893">
                <a:moveTo>
                  <a:pt x="5755" y="256"/>
                </a:moveTo>
                <a:cubicBezTo>
                  <a:pt x="463" y="-3977"/>
                  <a:pt x="-6416" y="45235"/>
                  <a:pt x="12105" y="73281"/>
                </a:cubicBezTo>
                <a:cubicBezTo>
                  <a:pt x="30626" y="101327"/>
                  <a:pt x="108943" y="162710"/>
                  <a:pt x="116880" y="168531"/>
                </a:cubicBezTo>
                <a:cubicBezTo>
                  <a:pt x="124817" y="174352"/>
                  <a:pt x="59730" y="108206"/>
                  <a:pt x="59730" y="108206"/>
                </a:cubicBezTo>
                <a:cubicBezTo>
                  <a:pt x="47559" y="96564"/>
                  <a:pt x="53380" y="110323"/>
                  <a:pt x="43855" y="98681"/>
                </a:cubicBezTo>
                <a:cubicBezTo>
                  <a:pt x="34330" y="87039"/>
                  <a:pt x="11047" y="4489"/>
                  <a:pt x="57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402CEA6-2C2A-6B51-E3E3-2665EA5A75DB}"/>
              </a:ext>
            </a:extLst>
          </p:cNvPr>
          <p:cNvSpPr/>
          <p:nvPr/>
        </p:nvSpPr>
        <p:spPr>
          <a:xfrm>
            <a:off x="2060566" y="5587664"/>
            <a:ext cx="155629" cy="39171"/>
          </a:xfrm>
          <a:custGeom>
            <a:avLst/>
            <a:gdLst>
              <a:gd name="connsiteX0" fmla="*/ 9 w 155629"/>
              <a:gd name="connsiteY0" fmla="*/ 28911 h 39171"/>
              <a:gd name="connsiteX1" fmla="*/ 114309 w 155629"/>
              <a:gd name="connsiteY1" fmla="*/ 25736 h 39171"/>
              <a:gd name="connsiteX2" fmla="*/ 155584 w 155629"/>
              <a:gd name="connsiteY2" fmla="*/ 38436 h 39171"/>
              <a:gd name="connsiteX3" fmla="*/ 120659 w 155629"/>
              <a:gd name="connsiteY3" fmla="*/ 336 h 39171"/>
              <a:gd name="connsiteX4" fmla="*/ 9 w 155629"/>
              <a:gd name="connsiteY4" fmla="*/ 28911 h 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29" h="39171">
                <a:moveTo>
                  <a:pt x="9" y="28911"/>
                </a:moveTo>
                <a:cubicBezTo>
                  <a:pt x="-1049" y="33144"/>
                  <a:pt x="88380" y="24148"/>
                  <a:pt x="114309" y="25736"/>
                </a:cubicBezTo>
                <a:cubicBezTo>
                  <a:pt x="140238" y="27323"/>
                  <a:pt x="154526" y="42669"/>
                  <a:pt x="155584" y="38436"/>
                </a:cubicBezTo>
                <a:cubicBezTo>
                  <a:pt x="156642" y="34203"/>
                  <a:pt x="139180" y="4040"/>
                  <a:pt x="120659" y="336"/>
                </a:cubicBezTo>
                <a:cubicBezTo>
                  <a:pt x="102138" y="-3368"/>
                  <a:pt x="1067" y="24678"/>
                  <a:pt x="9" y="2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35BAA8C-E7B0-5A0C-22D1-DC30A9D83B55}"/>
              </a:ext>
            </a:extLst>
          </p:cNvPr>
          <p:cNvSpPr/>
          <p:nvPr/>
        </p:nvSpPr>
        <p:spPr>
          <a:xfrm>
            <a:off x="2101717" y="5743537"/>
            <a:ext cx="54225" cy="161967"/>
          </a:xfrm>
          <a:custGeom>
            <a:avLst/>
            <a:gdLst>
              <a:gd name="connsiteX0" fmla="*/ 133 w 54225"/>
              <a:gd name="connsiteY0" fmla="*/ 38 h 161967"/>
              <a:gd name="connsiteX1" fmla="*/ 35058 w 54225"/>
              <a:gd name="connsiteY1" fmla="*/ 111163 h 161967"/>
              <a:gd name="connsiteX2" fmla="*/ 133 w 54225"/>
              <a:gd name="connsiteY2" fmla="*/ 161963 h 161967"/>
              <a:gd name="connsiteX3" fmla="*/ 44583 w 54225"/>
              <a:gd name="connsiteY3" fmla="*/ 114338 h 161967"/>
              <a:gd name="connsiteX4" fmla="*/ 50933 w 54225"/>
              <a:gd name="connsiteY4" fmla="*/ 98463 h 161967"/>
              <a:gd name="connsiteX5" fmla="*/ 133 w 54225"/>
              <a:gd name="connsiteY5" fmla="*/ 38 h 1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5" h="161967">
                <a:moveTo>
                  <a:pt x="133" y="38"/>
                </a:moveTo>
                <a:cubicBezTo>
                  <a:pt x="-2513" y="2155"/>
                  <a:pt x="35058" y="84176"/>
                  <a:pt x="35058" y="111163"/>
                </a:cubicBezTo>
                <a:cubicBezTo>
                  <a:pt x="35058" y="138150"/>
                  <a:pt x="-1454" y="161434"/>
                  <a:pt x="133" y="161963"/>
                </a:cubicBezTo>
                <a:cubicBezTo>
                  <a:pt x="1720" y="162492"/>
                  <a:pt x="44583" y="114338"/>
                  <a:pt x="44583" y="114338"/>
                </a:cubicBezTo>
                <a:cubicBezTo>
                  <a:pt x="53050" y="103755"/>
                  <a:pt x="57812" y="112751"/>
                  <a:pt x="50933" y="98463"/>
                </a:cubicBezTo>
                <a:cubicBezTo>
                  <a:pt x="44054" y="84176"/>
                  <a:pt x="2779" y="-2079"/>
                  <a:pt x="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BEF417-959C-5377-5ECF-76A4E65DD069}"/>
              </a:ext>
            </a:extLst>
          </p:cNvPr>
          <p:cNvSpPr/>
          <p:nvPr/>
        </p:nvSpPr>
        <p:spPr>
          <a:xfrm>
            <a:off x="1990319" y="5756063"/>
            <a:ext cx="38734" cy="168665"/>
          </a:xfrm>
          <a:custGeom>
            <a:avLst/>
            <a:gdLst>
              <a:gd name="connsiteX0" fmla="*/ 38506 w 38734"/>
              <a:gd name="connsiteY0" fmla="*/ 212 h 168665"/>
              <a:gd name="connsiteX1" fmla="*/ 16281 w 38734"/>
              <a:gd name="connsiteY1" fmla="*/ 70062 h 168665"/>
              <a:gd name="connsiteX2" fmla="*/ 16281 w 38734"/>
              <a:gd name="connsiteY2" fmla="*/ 168487 h 168665"/>
              <a:gd name="connsiteX3" fmla="*/ 406 w 38734"/>
              <a:gd name="connsiteY3" fmla="*/ 92287 h 168665"/>
              <a:gd name="connsiteX4" fmla="*/ 38506 w 38734"/>
              <a:gd name="connsiteY4" fmla="*/ 212 h 16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4" h="168665">
                <a:moveTo>
                  <a:pt x="38506" y="212"/>
                </a:moveTo>
                <a:cubicBezTo>
                  <a:pt x="41152" y="-3492"/>
                  <a:pt x="19985" y="42016"/>
                  <a:pt x="16281" y="70062"/>
                </a:cubicBezTo>
                <a:cubicBezTo>
                  <a:pt x="12577" y="98108"/>
                  <a:pt x="18927" y="164783"/>
                  <a:pt x="16281" y="168487"/>
                </a:cubicBezTo>
                <a:cubicBezTo>
                  <a:pt x="13635" y="172191"/>
                  <a:pt x="-2769" y="117158"/>
                  <a:pt x="406" y="92287"/>
                </a:cubicBezTo>
                <a:cubicBezTo>
                  <a:pt x="3581" y="67416"/>
                  <a:pt x="35860" y="3916"/>
                  <a:pt x="3850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CF5E7FE-4019-519A-ACA8-4AF8B9A5454C}"/>
              </a:ext>
            </a:extLst>
          </p:cNvPr>
          <p:cNvSpPr/>
          <p:nvPr/>
        </p:nvSpPr>
        <p:spPr>
          <a:xfrm>
            <a:off x="1901197" y="6009993"/>
            <a:ext cx="89997" cy="203864"/>
          </a:xfrm>
          <a:custGeom>
            <a:avLst/>
            <a:gdLst>
              <a:gd name="connsiteX0" fmla="*/ 89528 w 89997"/>
              <a:gd name="connsiteY0" fmla="*/ 282 h 203864"/>
              <a:gd name="connsiteX1" fmla="*/ 29203 w 89997"/>
              <a:gd name="connsiteY1" fmla="*/ 124107 h 203864"/>
              <a:gd name="connsiteX2" fmla="*/ 628 w 89997"/>
              <a:gd name="connsiteY2" fmla="*/ 203482 h 203864"/>
              <a:gd name="connsiteX3" fmla="*/ 54603 w 89997"/>
              <a:gd name="connsiteY3" fmla="*/ 92357 h 203864"/>
              <a:gd name="connsiteX4" fmla="*/ 89528 w 89997"/>
              <a:gd name="connsiteY4" fmla="*/ 282 h 20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7" h="203864">
                <a:moveTo>
                  <a:pt x="89528" y="282"/>
                </a:moveTo>
                <a:cubicBezTo>
                  <a:pt x="85295" y="5574"/>
                  <a:pt x="44020" y="90240"/>
                  <a:pt x="29203" y="124107"/>
                </a:cubicBezTo>
                <a:cubicBezTo>
                  <a:pt x="14386" y="157974"/>
                  <a:pt x="-3605" y="208774"/>
                  <a:pt x="628" y="203482"/>
                </a:cubicBezTo>
                <a:cubicBezTo>
                  <a:pt x="4861" y="198190"/>
                  <a:pt x="40845" y="119345"/>
                  <a:pt x="54603" y="92357"/>
                </a:cubicBezTo>
                <a:cubicBezTo>
                  <a:pt x="68361" y="65370"/>
                  <a:pt x="93761" y="-5010"/>
                  <a:pt x="8952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BC20CC7-A3C9-AC15-3D5C-D6A0F4C63C00}"/>
              </a:ext>
            </a:extLst>
          </p:cNvPr>
          <p:cNvSpPr/>
          <p:nvPr/>
        </p:nvSpPr>
        <p:spPr>
          <a:xfrm>
            <a:off x="1992319" y="5970163"/>
            <a:ext cx="175635" cy="69690"/>
          </a:xfrm>
          <a:custGeom>
            <a:avLst/>
            <a:gdLst>
              <a:gd name="connsiteX0" fmla="*/ 1581 w 175635"/>
              <a:gd name="connsiteY0" fmla="*/ 43287 h 69690"/>
              <a:gd name="connsiteX1" fmla="*/ 55556 w 175635"/>
              <a:gd name="connsiteY1" fmla="*/ 68687 h 69690"/>
              <a:gd name="connsiteX2" fmla="*/ 169856 w 175635"/>
              <a:gd name="connsiteY2" fmla="*/ 2012 h 69690"/>
              <a:gd name="connsiteX3" fmla="*/ 153981 w 175635"/>
              <a:gd name="connsiteY3" fmla="*/ 21062 h 69690"/>
              <a:gd name="connsiteX4" fmla="*/ 112706 w 175635"/>
              <a:gd name="connsiteY4" fmla="*/ 59162 h 69690"/>
              <a:gd name="connsiteX5" fmla="*/ 1581 w 175635"/>
              <a:gd name="connsiteY5" fmla="*/ 43287 h 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35" h="69690">
                <a:moveTo>
                  <a:pt x="1581" y="43287"/>
                </a:moveTo>
                <a:cubicBezTo>
                  <a:pt x="-7944" y="44875"/>
                  <a:pt x="27510" y="75566"/>
                  <a:pt x="55556" y="68687"/>
                </a:cubicBezTo>
                <a:cubicBezTo>
                  <a:pt x="83602" y="61808"/>
                  <a:pt x="169856" y="2012"/>
                  <a:pt x="169856" y="2012"/>
                </a:cubicBezTo>
                <a:cubicBezTo>
                  <a:pt x="186260" y="-5926"/>
                  <a:pt x="163506" y="11537"/>
                  <a:pt x="153981" y="21062"/>
                </a:cubicBezTo>
                <a:cubicBezTo>
                  <a:pt x="144456" y="30587"/>
                  <a:pt x="133343" y="51754"/>
                  <a:pt x="112706" y="59162"/>
                </a:cubicBezTo>
                <a:cubicBezTo>
                  <a:pt x="92069" y="66570"/>
                  <a:pt x="11106" y="41699"/>
                  <a:pt x="1581" y="43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F40F1DB-5BA1-78AB-2F06-83C067A0B05B}"/>
              </a:ext>
            </a:extLst>
          </p:cNvPr>
          <p:cNvSpPr/>
          <p:nvPr/>
        </p:nvSpPr>
        <p:spPr>
          <a:xfrm>
            <a:off x="2199880" y="5978525"/>
            <a:ext cx="383082" cy="151429"/>
          </a:xfrm>
          <a:custGeom>
            <a:avLst/>
            <a:gdLst>
              <a:gd name="connsiteX0" fmla="*/ 395 w 383082"/>
              <a:gd name="connsiteY0" fmla="*/ 0 h 151429"/>
              <a:gd name="connsiteX1" fmla="*/ 181370 w 383082"/>
              <a:gd name="connsiteY1" fmla="*/ 79375 h 151429"/>
              <a:gd name="connsiteX2" fmla="*/ 371870 w 383082"/>
              <a:gd name="connsiteY2" fmla="*/ 149225 h 151429"/>
              <a:gd name="connsiteX3" fmla="*/ 340120 w 383082"/>
              <a:gd name="connsiteY3" fmla="*/ 130175 h 151429"/>
              <a:gd name="connsiteX4" fmla="*/ 168670 w 383082"/>
              <a:gd name="connsiteY4" fmla="*/ 92075 h 151429"/>
              <a:gd name="connsiteX5" fmla="*/ 133745 w 383082"/>
              <a:gd name="connsiteY5" fmla="*/ 79375 h 151429"/>
              <a:gd name="connsiteX6" fmla="*/ 395 w 383082"/>
              <a:gd name="connsiteY6" fmla="*/ 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082" h="151429">
                <a:moveTo>
                  <a:pt x="395" y="0"/>
                </a:moveTo>
                <a:cubicBezTo>
                  <a:pt x="8332" y="0"/>
                  <a:pt x="119457" y="54504"/>
                  <a:pt x="181370" y="79375"/>
                </a:cubicBezTo>
                <a:cubicBezTo>
                  <a:pt x="243283" y="104246"/>
                  <a:pt x="345412" y="140758"/>
                  <a:pt x="371870" y="149225"/>
                </a:cubicBezTo>
                <a:cubicBezTo>
                  <a:pt x="398328" y="157692"/>
                  <a:pt x="373987" y="139700"/>
                  <a:pt x="340120" y="130175"/>
                </a:cubicBezTo>
                <a:cubicBezTo>
                  <a:pt x="306253" y="120650"/>
                  <a:pt x="203066" y="100542"/>
                  <a:pt x="168670" y="92075"/>
                </a:cubicBezTo>
                <a:cubicBezTo>
                  <a:pt x="134274" y="83608"/>
                  <a:pt x="161262" y="93663"/>
                  <a:pt x="133745" y="79375"/>
                </a:cubicBezTo>
                <a:cubicBezTo>
                  <a:pt x="106228" y="65088"/>
                  <a:pt x="-7542" y="0"/>
                  <a:pt x="3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BEE3619-D4F4-44D9-6C55-6938DFA121B3}"/>
              </a:ext>
            </a:extLst>
          </p:cNvPr>
          <p:cNvSpPr/>
          <p:nvPr/>
        </p:nvSpPr>
        <p:spPr>
          <a:xfrm>
            <a:off x="2128155" y="6076916"/>
            <a:ext cx="63431" cy="86130"/>
          </a:xfrm>
          <a:custGeom>
            <a:avLst/>
            <a:gdLst>
              <a:gd name="connsiteX0" fmla="*/ 5445 w 63431"/>
              <a:gd name="connsiteY0" fmla="*/ 34 h 86130"/>
              <a:gd name="connsiteX1" fmla="*/ 37195 w 63431"/>
              <a:gd name="connsiteY1" fmla="*/ 69884 h 86130"/>
              <a:gd name="connsiteX2" fmla="*/ 62595 w 63431"/>
              <a:gd name="connsiteY2" fmla="*/ 85759 h 86130"/>
              <a:gd name="connsiteX3" fmla="*/ 5445 w 63431"/>
              <a:gd name="connsiteY3" fmla="*/ 60359 h 86130"/>
              <a:gd name="connsiteX4" fmla="*/ 5445 w 63431"/>
              <a:gd name="connsiteY4" fmla="*/ 34 h 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1" h="86130">
                <a:moveTo>
                  <a:pt x="5445" y="34"/>
                </a:moveTo>
                <a:cubicBezTo>
                  <a:pt x="10737" y="1621"/>
                  <a:pt x="27670" y="55597"/>
                  <a:pt x="37195" y="69884"/>
                </a:cubicBezTo>
                <a:cubicBezTo>
                  <a:pt x="46720" y="84171"/>
                  <a:pt x="67887" y="87346"/>
                  <a:pt x="62595" y="85759"/>
                </a:cubicBezTo>
                <a:cubicBezTo>
                  <a:pt x="57303" y="84172"/>
                  <a:pt x="14441" y="68297"/>
                  <a:pt x="5445" y="60359"/>
                </a:cubicBezTo>
                <a:cubicBezTo>
                  <a:pt x="-3551" y="52422"/>
                  <a:pt x="153" y="-1553"/>
                  <a:pt x="544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4ED1FB-2FC6-D49A-12B2-6A80BC8D3F92}"/>
              </a:ext>
            </a:extLst>
          </p:cNvPr>
          <p:cNvSpPr/>
          <p:nvPr/>
        </p:nvSpPr>
        <p:spPr>
          <a:xfrm>
            <a:off x="2037524" y="6076877"/>
            <a:ext cx="83465" cy="127437"/>
          </a:xfrm>
          <a:custGeom>
            <a:avLst/>
            <a:gdLst>
              <a:gd name="connsiteX0" fmla="*/ 13526 w 83465"/>
              <a:gd name="connsiteY0" fmla="*/ 73 h 127437"/>
              <a:gd name="connsiteX1" fmla="*/ 23051 w 83465"/>
              <a:gd name="connsiteY1" fmla="*/ 63573 h 127437"/>
              <a:gd name="connsiteX2" fmla="*/ 83376 w 83465"/>
              <a:gd name="connsiteY2" fmla="*/ 127073 h 127437"/>
              <a:gd name="connsiteX3" fmla="*/ 35751 w 83465"/>
              <a:gd name="connsiteY3" fmla="*/ 88973 h 127437"/>
              <a:gd name="connsiteX4" fmla="*/ 826 w 83465"/>
              <a:gd name="connsiteY4" fmla="*/ 76273 h 127437"/>
              <a:gd name="connsiteX5" fmla="*/ 13526 w 83465"/>
              <a:gd name="connsiteY5" fmla="*/ 73 h 1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5" h="127437">
                <a:moveTo>
                  <a:pt x="13526" y="73"/>
                </a:moveTo>
                <a:cubicBezTo>
                  <a:pt x="17230" y="-2044"/>
                  <a:pt x="11409" y="42406"/>
                  <a:pt x="23051" y="63573"/>
                </a:cubicBezTo>
                <a:cubicBezTo>
                  <a:pt x="34693" y="84740"/>
                  <a:pt x="81259" y="122840"/>
                  <a:pt x="83376" y="127073"/>
                </a:cubicBezTo>
                <a:cubicBezTo>
                  <a:pt x="85493" y="131306"/>
                  <a:pt x="49509" y="97440"/>
                  <a:pt x="35751" y="88973"/>
                </a:cubicBezTo>
                <a:cubicBezTo>
                  <a:pt x="21993" y="80506"/>
                  <a:pt x="5059" y="86327"/>
                  <a:pt x="826" y="76273"/>
                </a:cubicBezTo>
                <a:cubicBezTo>
                  <a:pt x="-3407" y="66219"/>
                  <a:pt x="9822" y="2190"/>
                  <a:pt x="135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DE330E5-8F20-DB41-68E8-467BEC0AE242}"/>
              </a:ext>
            </a:extLst>
          </p:cNvPr>
          <p:cNvSpPr/>
          <p:nvPr/>
        </p:nvSpPr>
        <p:spPr>
          <a:xfrm>
            <a:off x="2228216" y="6101600"/>
            <a:ext cx="176142" cy="42238"/>
          </a:xfrm>
          <a:custGeom>
            <a:avLst/>
            <a:gdLst>
              <a:gd name="connsiteX0" fmla="*/ 634 w 176142"/>
              <a:gd name="connsiteY0" fmla="*/ 750 h 42238"/>
              <a:gd name="connsiteX1" fmla="*/ 172084 w 176142"/>
              <a:gd name="connsiteY1" fmla="*/ 42025 h 42238"/>
              <a:gd name="connsiteX2" fmla="*/ 114934 w 176142"/>
              <a:gd name="connsiteY2" fmla="*/ 16625 h 42238"/>
              <a:gd name="connsiteX3" fmla="*/ 634 w 176142"/>
              <a:gd name="connsiteY3" fmla="*/ 750 h 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142" h="42238">
                <a:moveTo>
                  <a:pt x="634" y="750"/>
                </a:moveTo>
                <a:cubicBezTo>
                  <a:pt x="10159" y="4983"/>
                  <a:pt x="153034" y="39379"/>
                  <a:pt x="172084" y="42025"/>
                </a:cubicBezTo>
                <a:cubicBezTo>
                  <a:pt x="191134" y="44671"/>
                  <a:pt x="138217" y="21917"/>
                  <a:pt x="114934" y="16625"/>
                </a:cubicBezTo>
                <a:cubicBezTo>
                  <a:pt x="91651" y="11333"/>
                  <a:pt x="-8891" y="-3483"/>
                  <a:pt x="634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7E2BEB8-C986-1274-DA3D-CBCD8A14CDA2}"/>
              </a:ext>
            </a:extLst>
          </p:cNvPr>
          <p:cNvSpPr/>
          <p:nvPr/>
        </p:nvSpPr>
        <p:spPr>
          <a:xfrm>
            <a:off x="1965121" y="6178551"/>
            <a:ext cx="259777" cy="44508"/>
          </a:xfrm>
          <a:custGeom>
            <a:avLst/>
            <a:gdLst>
              <a:gd name="connsiteX0" fmla="*/ 204 w 259777"/>
              <a:gd name="connsiteY0" fmla="*/ 44449 h 44508"/>
              <a:gd name="connsiteX1" fmla="*/ 111329 w 259777"/>
              <a:gd name="connsiteY1" fmla="*/ 12699 h 44508"/>
              <a:gd name="connsiteX2" fmla="*/ 257379 w 259777"/>
              <a:gd name="connsiteY2" fmla="*/ 28574 h 44508"/>
              <a:gd name="connsiteX3" fmla="*/ 193879 w 259777"/>
              <a:gd name="connsiteY3" fmla="*/ 3174 h 44508"/>
              <a:gd name="connsiteX4" fmla="*/ 85929 w 259777"/>
              <a:gd name="connsiteY4" fmla="*/ 3174 h 44508"/>
              <a:gd name="connsiteX5" fmla="*/ 204 w 259777"/>
              <a:gd name="connsiteY5" fmla="*/ 44449 h 4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77" h="44508">
                <a:moveTo>
                  <a:pt x="204" y="44449"/>
                </a:moveTo>
                <a:cubicBezTo>
                  <a:pt x="4437" y="46036"/>
                  <a:pt x="68467" y="15345"/>
                  <a:pt x="111329" y="12699"/>
                </a:cubicBezTo>
                <a:cubicBezTo>
                  <a:pt x="154191" y="10053"/>
                  <a:pt x="243621" y="30161"/>
                  <a:pt x="257379" y="28574"/>
                </a:cubicBezTo>
                <a:cubicBezTo>
                  <a:pt x="271137" y="26987"/>
                  <a:pt x="222454" y="7407"/>
                  <a:pt x="193879" y="3174"/>
                </a:cubicBezTo>
                <a:cubicBezTo>
                  <a:pt x="165304" y="-1059"/>
                  <a:pt x="113446" y="-1059"/>
                  <a:pt x="85929" y="3174"/>
                </a:cubicBezTo>
                <a:cubicBezTo>
                  <a:pt x="58412" y="7407"/>
                  <a:pt x="-4029" y="42862"/>
                  <a:pt x="204" y="44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7B17488-ACD9-974B-5CC7-95558853E28A}"/>
              </a:ext>
            </a:extLst>
          </p:cNvPr>
          <p:cNvSpPr/>
          <p:nvPr/>
        </p:nvSpPr>
        <p:spPr>
          <a:xfrm>
            <a:off x="2006250" y="6216883"/>
            <a:ext cx="412877" cy="149038"/>
          </a:xfrm>
          <a:custGeom>
            <a:avLst/>
            <a:gdLst>
              <a:gd name="connsiteX0" fmla="*/ 350 w 412877"/>
              <a:gd name="connsiteY0" fmla="*/ 148992 h 149038"/>
              <a:gd name="connsiteX1" fmla="*/ 76550 w 412877"/>
              <a:gd name="connsiteY1" fmla="*/ 56917 h 149038"/>
              <a:gd name="connsiteX2" fmla="*/ 406750 w 412877"/>
              <a:gd name="connsiteY2" fmla="*/ 9292 h 149038"/>
              <a:gd name="connsiteX3" fmla="*/ 276575 w 412877"/>
              <a:gd name="connsiteY3" fmla="*/ 2942 h 149038"/>
              <a:gd name="connsiteX4" fmla="*/ 92425 w 412877"/>
              <a:gd name="connsiteY4" fmla="*/ 44217 h 149038"/>
              <a:gd name="connsiteX5" fmla="*/ 350 w 412877"/>
              <a:gd name="connsiteY5" fmla="*/ 148992 h 1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77" h="149038">
                <a:moveTo>
                  <a:pt x="350" y="148992"/>
                </a:moveTo>
                <a:cubicBezTo>
                  <a:pt x="-2296" y="151109"/>
                  <a:pt x="8817" y="80200"/>
                  <a:pt x="76550" y="56917"/>
                </a:cubicBezTo>
                <a:cubicBezTo>
                  <a:pt x="144283" y="33634"/>
                  <a:pt x="373413" y="18288"/>
                  <a:pt x="406750" y="9292"/>
                </a:cubicBezTo>
                <a:cubicBezTo>
                  <a:pt x="440087" y="296"/>
                  <a:pt x="328962" y="-2879"/>
                  <a:pt x="276575" y="2942"/>
                </a:cubicBezTo>
                <a:cubicBezTo>
                  <a:pt x="224188" y="8763"/>
                  <a:pt x="135817" y="24638"/>
                  <a:pt x="92425" y="44217"/>
                </a:cubicBezTo>
                <a:cubicBezTo>
                  <a:pt x="49033" y="63796"/>
                  <a:pt x="2996" y="146875"/>
                  <a:pt x="350" y="148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26C3AF7-F445-04EE-E70B-3EFA4DA54921}"/>
              </a:ext>
            </a:extLst>
          </p:cNvPr>
          <p:cNvSpPr/>
          <p:nvPr/>
        </p:nvSpPr>
        <p:spPr>
          <a:xfrm>
            <a:off x="2349211" y="6232954"/>
            <a:ext cx="432441" cy="95137"/>
          </a:xfrm>
          <a:custGeom>
            <a:avLst/>
            <a:gdLst>
              <a:gd name="connsiteX0" fmla="*/ 3464 w 432441"/>
              <a:gd name="connsiteY0" fmla="*/ 94821 h 95137"/>
              <a:gd name="connsiteX1" fmla="*/ 120939 w 432441"/>
              <a:gd name="connsiteY1" fmla="*/ 34496 h 95137"/>
              <a:gd name="connsiteX2" fmla="*/ 425739 w 432441"/>
              <a:gd name="connsiteY2" fmla="*/ 5921 h 95137"/>
              <a:gd name="connsiteX3" fmla="*/ 327314 w 432441"/>
              <a:gd name="connsiteY3" fmla="*/ 5921 h 95137"/>
              <a:gd name="connsiteX4" fmla="*/ 276514 w 432441"/>
              <a:gd name="connsiteY4" fmla="*/ 2746 h 95137"/>
              <a:gd name="connsiteX5" fmla="*/ 238414 w 432441"/>
              <a:gd name="connsiteY5" fmla="*/ 5921 h 95137"/>
              <a:gd name="connsiteX6" fmla="*/ 3464 w 432441"/>
              <a:gd name="connsiteY6" fmla="*/ 94821 h 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41" h="95137">
                <a:moveTo>
                  <a:pt x="3464" y="94821"/>
                </a:moveTo>
                <a:cubicBezTo>
                  <a:pt x="-16115" y="99583"/>
                  <a:pt x="50560" y="49313"/>
                  <a:pt x="120939" y="34496"/>
                </a:cubicBezTo>
                <a:cubicBezTo>
                  <a:pt x="191318" y="19679"/>
                  <a:pt x="391343" y="10683"/>
                  <a:pt x="425739" y="5921"/>
                </a:cubicBezTo>
                <a:cubicBezTo>
                  <a:pt x="460135" y="1159"/>
                  <a:pt x="352185" y="6450"/>
                  <a:pt x="327314" y="5921"/>
                </a:cubicBezTo>
                <a:cubicBezTo>
                  <a:pt x="302443" y="5392"/>
                  <a:pt x="291331" y="2746"/>
                  <a:pt x="276514" y="2746"/>
                </a:cubicBezTo>
                <a:cubicBezTo>
                  <a:pt x="261697" y="2746"/>
                  <a:pt x="280747" y="-5191"/>
                  <a:pt x="238414" y="5921"/>
                </a:cubicBezTo>
                <a:cubicBezTo>
                  <a:pt x="196081" y="17033"/>
                  <a:pt x="23043" y="90059"/>
                  <a:pt x="3464" y="9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A52A1B3-F8E3-8B98-C5AB-AAACF243F0AC}"/>
              </a:ext>
            </a:extLst>
          </p:cNvPr>
          <p:cNvSpPr/>
          <p:nvPr/>
        </p:nvSpPr>
        <p:spPr>
          <a:xfrm>
            <a:off x="2013894" y="6330666"/>
            <a:ext cx="275091" cy="67282"/>
          </a:xfrm>
          <a:custGeom>
            <a:avLst/>
            <a:gdLst>
              <a:gd name="connsiteX0" fmla="*/ 2231 w 275091"/>
              <a:gd name="connsiteY0" fmla="*/ 66959 h 67282"/>
              <a:gd name="connsiteX1" fmla="*/ 103831 w 275091"/>
              <a:gd name="connsiteY1" fmla="*/ 25684 h 67282"/>
              <a:gd name="connsiteX2" fmla="*/ 272106 w 275091"/>
              <a:gd name="connsiteY2" fmla="*/ 25684 h 67282"/>
              <a:gd name="connsiteX3" fmla="*/ 199081 w 275091"/>
              <a:gd name="connsiteY3" fmla="*/ 284 h 67282"/>
              <a:gd name="connsiteX4" fmla="*/ 2231 w 275091"/>
              <a:gd name="connsiteY4" fmla="*/ 66959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91" h="67282">
                <a:moveTo>
                  <a:pt x="2231" y="66959"/>
                </a:moveTo>
                <a:cubicBezTo>
                  <a:pt x="-13644" y="71192"/>
                  <a:pt x="58852" y="32563"/>
                  <a:pt x="103831" y="25684"/>
                </a:cubicBezTo>
                <a:cubicBezTo>
                  <a:pt x="148810" y="18805"/>
                  <a:pt x="256231" y="29917"/>
                  <a:pt x="272106" y="25684"/>
                </a:cubicBezTo>
                <a:cubicBezTo>
                  <a:pt x="287981" y="21451"/>
                  <a:pt x="237181" y="-2891"/>
                  <a:pt x="199081" y="284"/>
                </a:cubicBezTo>
                <a:cubicBezTo>
                  <a:pt x="160981" y="3459"/>
                  <a:pt x="18106" y="62726"/>
                  <a:pt x="2231" y="6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C60B09F-5417-F8C1-C493-E41253AB7C3A}"/>
              </a:ext>
            </a:extLst>
          </p:cNvPr>
          <p:cNvSpPr/>
          <p:nvPr/>
        </p:nvSpPr>
        <p:spPr>
          <a:xfrm>
            <a:off x="2034601" y="6373458"/>
            <a:ext cx="430929" cy="107197"/>
          </a:xfrm>
          <a:custGeom>
            <a:avLst/>
            <a:gdLst>
              <a:gd name="connsiteX0" fmla="*/ 574 w 430929"/>
              <a:gd name="connsiteY0" fmla="*/ 106717 h 107197"/>
              <a:gd name="connsiteX1" fmla="*/ 213299 w 430929"/>
              <a:gd name="connsiteY1" fmla="*/ 46392 h 107197"/>
              <a:gd name="connsiteX2" fmla="*/ 426024 w 430929"/>
              <a:gd name="connsiteY2" fmla="*/ 1942 h 107197"/>
              <a:gd name="connsiteX3" fmla="*/ 356174 w 430929"/>
              <a:gd name="connsiteY3" fmla="*/ 8292 h 107197"/>
              <a:gd name="connsiteX4" fmla="*/ 279974 w 430929"/>
              <a:gd name="connsiteY4" fmla="*/ 11467 h 107197"/>
              <a:gd name="connsiteX5" fmla="*/ 574 w 430929"/>
              <a:gd name="connsiteY5" fmla="*/ 106717 h 10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929" h="107197">
                <a:moveTo>
                  <a:pt x="574" y="106717"/>
                </a:moveTo>
                <a:cubicBezTo>
                  <a:pt x="-10538" y="112538"/>
                  <a:pt x="142391" y="63854"/>
                  <a:pt x="213299" y="46392"/>
                </a:cubicBezTo>
                <a:cubicBezTo>
                  <a:pt x="284207" y="28930"/>
                  <a:pt x="402212" y="8292"/>
                  <a:pt x="426024" y="1942"/>
                </a:cubicBezTo>
                <a:cubicBezTo>
                  <a:pt x="449836" y="-4408"/>
                  <a:pt x="380516" y="6704"/>
                  <a:pt x="356174" y="8292"/>
                </a:cubicBezTo>
                <a:cubicBezTo>
                  <a:pt x="331832" y="9879"/>
                  <a:pt x="334478" y="-2820"/>
                  <a:pt x="279974" y="11467"/>
                </a:cubicBezTo>
                <a:cubicBezTo>
                  <a:pt x="225470" y="25754"/>
                  <a:pt x="11686" y="100896"/>
                  <a:pt x="574" y="10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円/楕円 1026">
            <a:extLst>
              <a:ext uri="{FF2B5EF4-FFF2-40B4-BE49-F238E27FC236}">
                <a16:creationId xmlns:a16="http://schemas.microsoft.com/office/drawing/2014/main" id="{9771C433-E937-8088-AB70-7AF7C86E4EF1}"/>
              </a:ext>
            </a:extLst>
          </p:cNvPr>
          <p:cNvSpPr/>
          <p:nvPr/>
        </p:nvSpPr>
        <p:spPr>
          <a:xfrm>
            <a:off x="1841888" y="4719856"/>
            <a:ext cx="87967" cy="8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2F3C759-EB8D-ECEB-6DD6-991E9B1FDB83}"/>
              </a:ext>
            </a:extLst>
          </p:cNvPr>
          <p:cNvSpPr/>
          <p:nvPr/>
        </p:nvSpPr>
        <p:spPr>
          <a:xfrm>
            <a:off x="1783585" y="2979635"/>
            <a:ext cx="414746" cy="401345"/>
          </a:xfrm>
          <a:custGeom>
            <a:avLst/>
            <a:gdLst>
              <a:gd name="connsiteX0" fmla="*/ 410173 w 414746"/>
              <a:gd name="connsiteY0" fmla="*/ 4197 h 401345"/>
              <a:gd name="connsiteX1" fmla="*/ 277826 w 414746"/>
              <a:gd name="connsiteY1" fmla="*/ 104460 h 401345"/>
              <a:gd name="connsiteX2" fmla="*/ 5110 w 414746"/>
              <a:gd name="connsiteY2" fmla="*/ 397228 h 401345"/>
              <a:gd name="connsiteX3" fmla="*/ 101362 w 414746"/>
              <a:gd name="connsiteY3" fmla="*/ 272902 h 401345"/>
              <a:gd name="connsiteX4" fmla="*/ 121415 w 414746"/>
              <a:gd name="connsiteY4" fmla="*/ 224776 h 401345"/>
              <a:gd name="connsiteX5" fmla="*/ 410173 w 414746"/>
              <a:gd name="connsiteY5" fmla="*/ 4197 h 4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46" h="401345">
                <a:moveTo>
                  <a:pt x="410173" y="4197"/>
                </a:moveTo>
                <a:cubicBezTo>
                  <a:pt x="436241" y="-15856"/>
                  <a:pt x="345336" y="38955"/>
                  <a:pt x="277826" y="104460"/>
                </a:cubicBezTo>
                <a:cubicBezTo>
                  <a:pt x="210315" y="169965"/>
                  <a:pt x="34521" y="369154"/>
                  <a:pt x="5110" y="397228"/>
                </a:cubicBezTo>
                <a:cubicBezTo>
                  <a:pt x="-24301" y="425302"/>
                  <a:pt x="81978" y="301644"/>
                  <a:pt x="101362" y="272902"/>
                </a:cubicBezTo>
                <a:cubicBezTo>
                  <a:pt x="120746" y="244160"/>
                  <a:pt x="72620" y="264881"/>
                  <a:pt x="121415" y="224776"/>
                </a:cubicBezTo>
                <a:cubicBezTo>
                  <a:pt x="170210" y="184671"/>
                  <a:pt x="384105" y="24250"/>
                  <a:pt x="410173" y="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DB1513-563A-AB30-E9E8-4563CD35D412}"/>
              </a:ext>
            </a:extLst>
          </p:cNvPr>
          <p:cNvSpPr/>
          <p:nvPr/>
        </p:nvSpPr>
        <p:spPr>
          <a:xfrm>
            <a:off x="1612165" y="3392062"/>
            <a:ext cx="169839" cy="347865"/>
          </a:xfrm>
          <a:custGeom>
            <a:avLst/>
            <a:gdLst>
              <a:gd name="connsiteX0" fmla="*/ 168509 w 169839"/>
              <a:gd name="connsiteY0" fmla="*/ 843 h 347865"/>
              <a:gd name="connsiteX1" fmla="*/ 108351 w 169839"/>
              <a:gd name="connsiteY1" fmla="*/ 129180 h 347865"/>
              <a:gd name="connsiteX2" fmla="*/ 4077 w 169839"/>
              <a:gd name="connsiteY2" fmla="*/ 341738 h 347865"/>
              <a:gd name="connsiteX3" fmla="*/ 24130 w 169839"/>
              <a:gd name="connsiteY3" fmla="*/ 281580 h 347865"/>
              <a:gd name="connsiteX4" fmla="*/ 52203 w 169839"/>
              <a:gd name="connsiteY4" fmla="*/ 189338 h 347865"/>
              <a:gd name="connsiteX5" fmla="*/ 168509 w 169839"/>
              <a:gd name="connsiteY5" fmla="*/ 843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39" h="347865">
                <a:moveTo>
                  <a:pt x="168509" y="843"/>
                </a:moveTo>
                <a:cubicBezTo>
                  <a:pt x="177867" y="-9183"/>
                  <a:pt x="135756" y="72364"/>
                  <a:pt x="108351" y="129180"/>
                </a:cubicBezTo>
                <a:cubicBezTo>
                  <a:pt x="80946" y="185996"/>
                  <a:pt x="18114" y="316338"/>
                  <a:pt x="4077" y="341738"/>
                </a:cubicBezTo>
                <a:cubicBezTo>
                  <a:pt x="-9960" y="367138"/>
                  <a:pt x="16109" y="306980"/>
                  <a:pt x="24130" y="281580"/>
                </a:cubicBezTo>
                <a:cubicBezTo>
                  <a:pt x="32151" y="256180"/>
                  <a:pt x="25466" y="234791"/>
                  <a:pt x="52203" y="189338"/>
                </a:cubicBezTo>
                <a:cubicBezTo>
                  <a:pt x="78940" y="143885"/>
                  <a:pt x="159151" y="10869"/>
                  <a:pt x="168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8DC9D96-A76E-3C3F-3D35-12EFDA09E60C}"/>
              </a:ext>
            </a:extLst>
          </p:cNvPr>
          <p:cNvSpPr/>
          <p:nvPr/>
        </p:nvSpPr>
        <p:spPr>
          <a:xfrm>
            <a:off x="1612979" y="3771967"/>
            <a:ext cx="33126" cy="210890"/>
          </a:xfrm>
          <a:custGeom>
            <a:avLst/>
            <a:gdLst>
              <a:gd name="connsiteX0" fmla="*/ 3263 w 33126"/>
              <a:gd name="connsiteY0" fmla="*/ 1938 h 210890"/>
              <a:gd name="connsiteX1" fmla="*/ 31337 w 33126"/>
              <a:gd name="connsiteY1" fmla="*/ 202465 h 210890"/>
              <a:gd name="connsiteX2" fmla="*/ 27326 w 33126"/>
              <a:gd name="connsiteY2" fmla="*/ 166370 h 210890"/>
              <a:gd name="connsiteX3" fmla="*/ 3263 w 33126"/>
              <a:gd name="connsiteY3" fmla="*/ 102201 h 210890"/>
              <a:gd name="connsiteX4" fmla="*/ 3263 w 33126"/>
              <a:gd name="connsiteY4" fmla="*/ 1938 h 21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6" h="210890">
                <a:moveTo>
                  <a:pt x="3263" y="1938"/>
                </a:moveTo>
                <a:cubicBezTo>
                  <a:pt x="7942" y="18649"/>
                  <a:pt x="27327" y="175060"/>
                  <a:pt x="31337" y="202465"/>
                </a:cubicBezTo>
                <a:cubicBezTo>
                  <a:pt x="35348" y="229870"/>
                  <a:pt x="32005" y="183081"/>
                  <a:pt x="27326" y="166370"/>
                </a:cubicBezTo>
                <a:cubicBezTo>
                  <a:pt x="22647" y="149659"/>
                  <a:pt x="7274" y="122922"/>
                  <a:pt x="3263" y="102201"/>
                </a:cubicBezTo>
                <a:cubicBezTo>
                  <a:pt x="-748" y="81480"/>
                  <a:pt x="-1416" y="-14773"/>
                  <a:pt x="3263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4B9675B-A2CD-E146-9C3B-C5CEE85A9303}"/>
              </a:ext>
            </a:extLst>
          </p:cNvPr>
          <p:cNvSpPr/>
          <p:nvPr/>
        </p:nvSpPr>
        <p:spPr>
          <a:xfrm>
            <a:off x="1537679" y="3949431"/>
            <a:ext cx="145927" cy="264524"/>
          </a:xfrm>
          <a:custGeom>
            <a:avLst/>
            <a:gdLst>
              <a:gd name="connsiteX0" fmla="*/ 142732 w 145927"/>
              <a:gd name="connsiteY0" fmla="*/ 937 h 264524"/>
              <a:gd name="connsiteX1" fmla="*/ 118668 w 145927"/>
              <a:gd name="connsiteY1" fmla="*/ 89169 h 264524"/>
              <a:gd name="connsiteX2" fmla="*/ 2363 w 145927"/>
              <a:gd name="connsiteY2" fmla="*/ 261622 h 264524"/>
              <a:gd name="connsiteX3" fmla="*/ 42468 w 145927"/>
              <a:gd name="connsiteY3" fmla="*/ 193443 h 264524"/>
              <a:gd name="connsiteX4" fmla="*/ 66532 w 145927"/>
              <a:gd name="connsiteY4" fmla="*/ 141306 h 264524"/>
              <a:gd name="connsiteX5" fmla="*/ 142732 w 145927"/>
              <a:gd name="connsiteY5" fmla="*/ 937 h 26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7" h="264524">
                <a:moveTo>
                  <a:pt x="142732" y="937"/>
                </a:moveTo>
                <a:cubicBezTo>
                  <a:pt x="151421" y="-7752"/>
                  <a:pt x="142063" y="45721"/>
                  <a:pt x="118668" y="89169"/>
                </a:cubicBezTo>
                <a:cubicBezTo>
                  <a:pt x="95273" y="132617"/>
                  <a:pt x="15063" y="244243"/>
                  <a:pt x="2363" y="261622"/>
                </a:cubicBezTo>
                <a:cubicBezTo>
                  <a:pt x="-10337" y="279001"/>
                  <a:pt x="31773" y="213496"/>
                  <a:pt x="42468" y="193443"/>
                </a:cubicBezTo>
                <a:cubicBezTo>
                  <a:pt x="53163" y="173390"/>
                  <a:pt x="50490" y="166706"/>
                  <a:pt x="66532" y="141306"/>
                </a:cubicBezTo>
                <a:cubicBezTo>
                  <a:pt x="82574" y="115906"/>
                  <a:pt x="134043" y="9626"/>
                  <a:pt x="14273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C45CCB4-2667-F0D6-0046-673BAE07754B}"/>
              </a:ext>
            </a:extLst>
          </p:cNvPr>
          <p:cNvSpPr/>
          <p:nvPr/>
        </p:nvSpPr>
        <p:spPr>
          <a:xfrm>
            <a:off x="1536913" y="4454409"/>
            <a:ext cx="60233" cy="159285"/>
          </a:xfrm>
          <a:custGeom>
            <a:avLst/>
            <a:gdLst>
              <a:gd name="connsiteX0" fmla="*/ 60112 w 60233"/>
              <a:gd name="connsiteY0" fmla="*/ 116 h 159285"/>
              <a:gd name="connsiteX1" fmla="*/ 18837 w 60233"/>
              <a:gd name="connsiteY1" fmla="*/ 85841 h 159285"/>
              <a:gd name="connsiteX2" fmla="*/ 44237 w 60233"/>
              <a:gd name="connsiteY2" fmla="*/ 158866 h 159285"/>
              <a:gd name="connsiteX3" fmla="*/ 9312 w 60233"/>
              <a:gd name="connsiteY3" fmla="*/ 117591 h 159285"/>
              <a:gd name="connsiteX4" fmla="*/ 2962 w 60233"/>
              <a:gd name="connsiteY4" fmla="*/ 104891 h 159285"/>
              <a:gd name="connsiteX5" fmla="*/ 60112 w 60233"/>
              <a:gd name="connsiteY5" fmla="*/ 116 h 1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33" h="159285">
                <a:moveTo>
                  <a:pt x="60112" y="116"/>
                </a:moveTo>
                <a:cubicBezTo>
                  <a:pt x="62758" y="-3059"/>
                  <a:pt x="21483" y="59383"/>
                  <a:pt x="18837" y="85841"/>
                </a:cubicBezTo>
                <a:cubicBezTo>
                  <a:pt x="16191" y="112299"/>
                  <a:pt x="45824" y="153574"/>
                  <a:pt x="44237" y="158866"/>
                </a:cubicBezTo>
                <a:cubicBezTo>
                  <a:pt x="42650" y="164158"/>
                  <a:pt x="9312" y="117591"/>
                  <a:pt x="9312" y="117591"/>
                </a:cubicBezTo>
                <a:cubicBezTo>
                  <a:pt x="2433" y="108595"/>
                  <a:pt x="-3917" y="121824"/>
                  <a:pt x="2962" y="104891"/>
                </a:cubicBezTo>
                <a:cubicBezTo>
                  <a:pt x="9841" y="87958"/>
                  <a:pt x="57466" y="3291"/>
                  <a:pt x="6011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537D133-A29A-7DE4-3094-C2A08CB4F613}"/>
              </a:ext>
            </a:extLst>
          </p:cNvPr>
          <p:cNvSpPr/>
          <p:nvPr/>
        </p:nvSpPr>
        <p:spPr>
          <a:xfrm>
            <a:off x="1657338" y="4930725"/>
            <a:ext cx="245733" cy="41325"/>
          </a:xfrm>
          <a:custGeom>
            <a:avLst/>
            <a:gdLst>
              <a:gd name="connsiteX0" fmla="*/ 12 w 245733"/>
              <a:gd name="connsiteY0" fmla="*/ 25450 h 41325"/>
              <a:gd name="connsiteX1" fmla="*/ 79387 w 245733"/>
              <a:gd name="connsiteY1" fmla="*/ 41325 h 41325"/>
              <a:gd name="connsiteX2" fmla="*/ 85737 w 245733"/>
              <a:gd name="connsiteY2" fmla="*/ 25450 h 41325"/>
              <a:gd name="connsiteX3" fmla="*/ 244487 w 245733"/>
              <a:gd name="connsiteY3" fmla="*/ 19100 h 41325"/>
              <a:gd name="connsiteX4" fmla="*/ 155587 w 245733"/>
              <a:gd name="connsiteY4" fmla="*/ 50 h 41325"/>
              <a:gd name="connsiteX5" fmla="*/ 79387 w 245733"/>
              <a:gd name="connsiteY5" fmla="*/ 25450 h 41325"/>
              <a:gd name="connsiteX6" fmla="*/ 73037 w 245733"/>
              <a:gd name="connsiteY6" fmla="*/ 38150 h 41325"/>
              <a:gd name="connsiteX7" fmla="*/ 12 w 245733"/>
              <a:gd name="connsiteY7" fmla="*/ 25450 h 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733" h="41325">
                <a:moveTo>
                  <a:pt x="12" y="25450"/>
                </a:moveTo>
                <a:cubicBezTo>
                  <a:pt x="1070" y="25979"/>
                  <a:pt x="79387" y="41325"/>
                  <a:pt x="79387" y="41325"/>
                </a:cubicBezTo>
                <a:cubicBezTo>
                  <a:pt x="93674" y="41325"/>
                  <a:pt x="58220" y="29154"/>
                  <a:pt x="85737" y="25450"/>
                </a:cubicBezTo>
                <a:cubicBezTo>
                  <a:pt x="113254" y="21746"/>
                  <a:pt x="232845" y="23333"/>
                  <a:pt x="244487" y="19100"/>
                </a:cubicBezTo>
                <a:cubicBezTo>
                  <a:pt x="256129" y="14867"/>
                  <a:pt x="183104" y="-1008"/>
                  <a:pt x="155587" y="50"/>
                </a:cubicBezTo>
                <a:cubicBezTo>
                  <a:pt x="128070" y="1108"/>
                  <a:pt x="93145" y="19100"/>
                  <a:pt x="79387" y="25450"/>
                </a:cubicBezTo>
                <a:cubicBezTo>
                  <a:pt x="65629" y="31800"/>
                  <a:pt x="83091" y="36033"/>
                  <a:pt x="73037" y="38150"/>
                </a:cubicBezTo>
                <a:cubicBezTo>
                  <a:pt x="62983" y="40267"/>
                  <a:pt x="-1046" y="24921"/>
                  <a:pt x="12" y="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7B7C28-C5D4-947E-DFBF-0175C5B12325}"/>
              </a:ext>
            </a:extLst>
          </p:cNvPr>
          <p:cNvSpPr/>
          <p:nvPr/>
        </p:nvSpPr>
        <p:spPr>
          <a:xfrm>
            <a:off x="1685905" y="4902069"/>
            <a:ext cx="273091" cy="108775"/>
          </a:xfrm>
          <a:custGeom>
            <a:avLst/>
            <a:gdLst>
              <a:gd name="connsiteX0" fmla="*/ 273070 w 273091"/>
              <a:gd name="connsiteY0" fmla="*/ 131 h 108775"/>
              <a:gd name="connsiteX1" fmla="*/ 136545 w 273091"/>
              <a:gd name="connsiteY1" fmla="*/ 69981 h 108775"/>
              <a:gd name="connsiteX2" fmla="*/ 20 w 273091"/>
              <a:gd name="connsiteY2" fmla="*/ 108081 h 108775"/>
              <a:gd name="connsiteX3" fmla="*/ 146070 w 273091"/>
              <a:gd name="connsiteY3" fmla="*/ 89031 h 108775"/>
              <a:gd name="connsiteX4" fmla="*/ 273070 w 273091"/>
              <a:gd name="connsiteY4" fmla="*/ 131 h 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08775">
                <a:moveTo>
                  <a:pt x="273070" y="131"/>
                </a:moveTo>
                <a:cubicBezTo>
                  <a:pt x="271483" y="-3044"/>
                  <a:pt x="182053" y="51989"/>
                  <a:pt x="136545" y="69981"/>
                </a:cubicBezTo>
                <a:cubicBezTo>
                  <a:pt x="91037" y="87973"/>
                  <a:pt x="-1567" y="104906"/>
                  <a:pt x="20" y="108081"/>
                </a:cubicBezTo>
                <a:cubicBezTo>
                  <a:pt x="1607" y="111256"/>
                  <a:pt x="104266" y="103318"/>
                  <a:pt x="146070" y="89031"/>
                </a:cubicBezTo>
                <a:cubicBezTo>
                  <a:pt x="187874" y="74744"/>
                  <a:pt x="274657" y="3306"/>
                  <a:pt x="2730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E6AEF5-63FC-C34E-F27A-EDA5E2BD74D5}"/>
              </a:ext>
            </a:extLst>
          </p:cNvPr>
          <p:cNvSpPr/>
          <p:nvPr/>
        </p:nvSpPr>
        <p:spPr>
          <a:xfrm>
            <a:off x="1679233" y="4962009"/>
            <a:ext cx="239813" cy="124508"/>
          </a:xfrm>
          <a:custGeom>
            <a:avLst/>
            <a:gdLst>
              <a:gd name="connsiteX0" fmla="*/ 235292 w 239813"/>
              <a:gd name="connsiteY0" fmla="*/ 516 h 124508"/>
              <a:gd name="connsiteX1" fmla="*/ 187667 w 239813"/>
              <a:gd name="connsiteY1" fmla="*/ 54491 h 124508"/>
              <a:gd name="connsiteX2" fmla="*/ 95592 w 239813"/>
              <a:gd name="connsiteY2" fmla="*/ 89416 h 124508"/>
              <a:gd name="connsiteX3" fmla="*/ 342 w 239813"/>
              <a:gd name="connsiteY3" fmla="*/ 124341 h 124508"/>
              <a:gd name="connsiteX4" fmla="*/ 130517 w 239813"/>
              <a:gd name="connsiteY4" fmla="*/ 102116 h 124508"/>
              <a:gd name="connsiteX5" fmla="*/ 76542 w 239813"/>
              <a:gd name="connsiteY5" fmla="*/ 89416 h 124508"/>
              <a:gd name="connsiteX6" fmla="*/ 235292 w 239813"/>
              <a:gd name="connsiteY6" fmla="*/ 516 h 1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13" h="124508">
                <a:moveTo>
                  <a:pt x="235292" y="516"/>
                </a:moveTo>
                <a:cubicBezTo>
                  <a:pt x="253813" y="-5305"/>
                  <a:pt x="210950" y="39674"/>
                  <a:pt x="187667" y="54491"/>
                </a:cubicBezTo>
                <a:cubicBezTo>
                  <a:pt x="164384" y="69308"/>
                  <a:pt x="95592" y="89416"/>
                  <a:pt x="95592" y="89416"/>
                </a:cubicBezTo>
                <a:cubicBezTo>
                  <a:pt x="64371" y="101058"/>
                  <a:pt x="-5479" y="122224"/>
                  <a:pt x="342" y="124341"/>
                </a:cubicBezTo>
                <a:cubicBezTo>
                  <a:pt x="6163" y="126458"/>
                  <a:pt x="117817" y="107937"/>
                  <a:pt x="130517" y="102116"/>
                </a:cubicBezTo>
                <a:cubicBezTo>
                  <a:pt x="143217" y="96295"/>
                  <a:pt x="62255" y="101058"/>
                  <a:pt x="76542" y="89416"/>
                </a:cubicBezTo>
                <a:cubicBezTo>
                  <a:pt x="90829" y="77774"/>
                  <a:pt x="216771" y="6337"/>
                  <a:pt x="235292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249F41D0-C318-E24F-8E56-7A960867FEBB}"/>
              </a:ext>
            </a:extLst>
          </p:cNvPr>
          <p:cNvSpPr/>
          <p:nvPr/>
        </p:nvSpPr>
        <p:spPr>
          <a:xfrm>
            <a:off x="1637778" y="4933831"/>
            <a:ext cx="71204" cy="308211"/>
          </a:xfrm>
          <a:custGeom>
            <a:avLst/>
            <a:gdLst>
              <a:gd name="connsiteX0" fmla="*/ 522 w 71204"/>
              <a:gd name="connsiteY0" fmla="*/ 119 h 308211"/>
              <a:gd name="connsiteX1" fmla="*/ 38622 w 71204"/>
              <a:gd name="connsiteY1" fmla="*/ 139819 h 308211"/>
              <a:gd name="connsiteX2" fmla="*/ 41797 w 71204"/>
              <a:gd name="connsiteY2" fmla="*/ 206494 h 308211"/>
              <a:gd name="connsiteX3" fmla="*/ 29097 w 71204"/>
              <a:gd name="connsiteY3" fmla="*/ 308094 h 308211"/>
              <a:gd name="connsiteX4" fmla="*/ 51322 w 71204"/>
              <a:gd name="connsiteY4" fmla="*/ 225544 h 308211"/>
              <a:gd name="connsiteX5" fmla="*/ 70372 w 71204"/>
              <a:gd name="connsiteY5" fmla="*/ 165219 h 308211"/>
              <a:gd name="connsiteX6" fmla="*/ 522 w 71204"/>
              <a:gd name="connsiteY6" fmla="*/ 119 h 30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4" h="308211">
                <a:moveTo>
                  <a:pt x="522" y="119"/>
                </a:moveTo>
                <a:cubicBezTo>
                  <a:pt x="-4770" y="-4114"/>
                  <a:pt x="31743" y="105423"/>
                  <a:pt x="38622" y="139819"/>
                </a:cubicBezTo>
                <a:cubicBezTo>
                  <a:pt x="45501" y="174215"/>
                  <a:pt x="43384" y="178448"/>
                  <a:pt x="41797" y="206494"/>
                </a:cubicBezTo>
                <a:cubicBezTo>
                  <a:pt x="40210" y="234540"/>
                  <a:pt x="27510" y="304919"/>
                  <a:pt x="29097" y="308094"/>
                </a:cubicBezTo>
                <a:cubicBezTo>
                  <a:pt x="30684" y="311269"/>
                  <a:pt x="44443" y="249356"/>
                  <a:pt x="51322" y="225544"/>
                </a:cubicBezTo>
                <a:cubicBezTo>
                  <a:pt x="58201" y="201732"/>
                  <a:pt x="75135" y="198027"/>
                  <a:pt x="70372" y="165219"/>
                </a:cubicBezTo>
                <a:cubicBezTo>
                  <a:pt x="65609" y="132411"/>
                  <a:pt x="5814" y="4352"/>
                  <a:pt x="52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0D14804-589F-C85E-395D-67FBEA3866B1}"/>
              </a:ext>
            </a:extLst>
          </p:cNvPr>
          <p:cNvSpPr/>
          <p:nvPr/>
        </p:nvSpPr>
        <p:spPr>
          <a:xfrm>
            <a:off x="1604170" y="5218151"/>
            <a:ext cx="97910" cy="449594"/>
          </a:xfrm>
          <a:custGeom>
            <a:avLst/>
            <a:gdLst>
              <a:gd name="connsiteX0" fmla="*/ 97630 w 97910"/>
              <a:gd name="connsiteY0" fmla="*/ 4724 h 449594"/>
              <a:gd name="connsiteX1" fmla="*/ 30955 w 97910"/>
              <a:gd name="connsiteY1" fmla="*/ 115849 h 449594"/>
              <a:gd name="connsiteX2" fmla="*/ 11905 w 97910"/>
              <a:gd name="connsiteY2" fmla="*/ 236499 h 449594"/>
              <a:gd name="connsiteX3" fmla="*/ 21430 w 97910"/>
              <a:gd name="connsiteY3" fmla="*/ 449224 h 449594"/>
              <a:gd name="connsiteX4" fmla="*/ 2380 w 97910"/>
              <a:gd name="connsiteY4" fmla="*/ 280949 h 449594"/>
              <a:gd name="connsiteX5" fmla="*/ 97630 w 97910"/>
              <a:gd name="connsiteY5" fmla="*/ 4724 h 4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10" h="449594">
                <a:moveTo>
                  <a:pt x="97630" y="4724"/>
                </a:moveTo>
                <a:cubicBezTo>
                  <a:pt x="102392" y="-22793"/>
                  <a:pt x="45242" y="77220"/>
                  <a:pt x="30955" y="115849"/>
                </a:cubicBezTo>
                <a:cubicBezTo>
                  <a:pt x="16668" y="154478"/>
                  <a:pt x="13492" y="180937"/>
                  <a:pt x="11905" y="236499"/>
                </a:cubicBezTo>
                <a:cubicBezTo>
                  <a:pt x="10318" y="292061"/>
                  <a:pt x="23017" y="441816"/>
                  <a:pt x="21430" y="449224"/>
                </a:cubicBezTo>
                <a:cubicBezTo>
                  <a:pt x="19843" y="456632"/>
                  <a:pt x="-8203" y="351328"/>
                  <a:pt x="2380" y="280949"/>
                </a:cubicBezTo>
                <a:cubicBezTo>
                  <a:pt x="12963" y="210570"/>
                  <a:pt x="92868" y="32241"/>
                  <a:pt x="97630" y="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7F2D55-1094-4AB9-050D-5C1F4771E6F4}"/>
              </a:ext>
            </a:extLst>
          </p:cNvPr>
          <p:cNvSpPr/>
          <p:nvPr/>
        </p:nvSpPr>
        <p:spPr>
          <a:xfrm>
            <a:off x="1676342" y="5734037"/>
            <a:ext cx="169564" cy="586120"/>
          </a:xfrm>
          <a:custGeom>
            <a:avLst/>
            <a:gdLst>
              <a:gd name="connsiteX0" fmla="*/ 58 w 169564"/>
              <a:gd name="connsiteY0" fmla="*/ 13 h 586120"/>
              <a:gd name="connsiteX1" fmla="*/ 79433 w 169564"/>
              <a:gd name="connsiteY1" fmla="*/ 336563 h 586120"/>
              <a:gd name="connsiteX2" fmla="*/ 155633 w 169564"/>
              <a:gd name="connsiteY2" fmla="*/ 542938 h 586120"/>
              <a:gd name="connsiteX3" fmla="*/ 168333 w 169564"/>
              <a:gd name="connsiteY3" fmla="*/ 584213 h 586120"/>
              <a:gd name="connsiteX4" fmla="*/ 139758 w 169564"/>
              <a:gd name="connsiteY4" fmla="*/ 508013 h 586120"/>
              <a:gd name="connsiteX5" fmla="*/ 114358 w 169564"/>
              <a:gd name="connsiteY5" fmla="*/ 412763 h 586120"/>
              <a:gd name="connsiteX6" fmla="*/ 92133 w 169564"/>
              <a:gd name="connsiteY6" fmla="*/ 349263 h 586120"/>
              <a:gd name="connsiteX7" fmla="*/ 58 w 169564"/>
              <a:gd name="connsiteY7" fmla="*/ 13 h 58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564" h="586120">
                <a:moveTo>
                  <a:pt x="58" y="13"/>
                </a:moveTo>
                <a:cubicBezTo>
                  <a:pt x="-2059" y="-2104"/>
                  <a:pt x="53504" y="246076"/>
                  <a:pt x="79433" y="336563"/>
                </a:cubicBezTo>
                <a:cubicBezTo>
                  <a:pt x="105362" y="427050"/>
                  <a:pt x="140816" y="501663"/>
                  <a:pt x="155633" y="542938"/>
                </a:cubicBezTo>
                <a:cubicBezTo>
                  <a:pt x="170450" y="584213"/>
                  <a:pt x="170979" y="590034"/>
                  <a:pt x="168333" y="584213"/>
                </a:cubicBezTo>
                <a:cubicBezTo>
                  <a:pt x="165687" y="578392"/>
                  <a:pt x="148754" y="536588"/>
                  <a:pt x="139758" y="508013"/>
                </a:cubicBezTo>
                <a:cubicBezTo>
                  <a:pt x="130762" y="479438"/>
                  <a:pt x="122296" y="439221"/>
                  <a:pt x="114358" y="412763"/>
                </a:cubicBezTo>
                <a:cubicBezTo>
                  <a:pt x="106420" y="386305"/>
                  <a:pt x="107479" y="411705"/>
                  <a:pt x="92133" y="349263"/>
                </a:cubicBezTo>
                <a:cubicBezTo>
                  <a:pt x="76787" y="286821"/>
                  <a:pt x="2175" y="2130"/>
                  <a:pt x="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2741FCB-823D-DC71-41FA-19CF9862A434}"/>
              </a:ext>
            </a:extLst>
          </p:cNvPr>
          <p:cNvSpPr/>
          <p:nvPr/>
        </p:nvSpPr>
        <p:spPr>
          <a:xfrm>
            <a:off x="1850512" y="6349314"/>
            <a:ext cx="126499" cy="397369"/>
          </a:xfrm>
          <a:custGeom>
            <a:avLst/>
            <a:gdLst>
              <a:gd name="connsiteX0" fmla="*/ 6863 w 126499"/>
              <a:gd name="connsiteY0" fmla="*/ 3861 h 397369"/>
              <a:gd name="connsiteX1" fmla="*/ 10038 w 126499"/>
              <a:gd name="connsiteY1" fmla="*/ 108636 h 397369"/>
              <a:gd name="connsiteX2" fmla="*/ 117988 w 126499"/>
              <a:gd name="connsiteY2" fmla="*/ 381686 h 397369"/>
              <a:gd name="connsiteX3" fmla="*/ 111638 w 126499"/>
              <a:gd name="connsiteY3" fmla="*/ 353111 h 397369"/>
              <a:gd name="connsiteX4" fmla="*/ 48138 w 126499"/>
              <a:gd name="connsiteY4" fmla="*/ 261036 h 397369"/>
              <a:gd name="connsiteX5" fmla="*/ 29088 w 126499"/>
              <a:gd name="connsiteY5" fmla="*/ 229286 h 397369"/>
              <a:gd name="connsiteX6" fmla="*/ 6863 w 126499"/>
              <a:gd name="connsiteY6" fmla="*/ 3861 h 39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99" h="397369">
                <a:moveTo>
                  <a:pt x="6863" y="3861"/>
                </a:moveTo>
                <a:cubicBezTo>
                  <a:pt x="3688" y="-16247"/>
                  <a:pt x="-8483" y="45665"/>
                  <a:pt x="10038" y="108636"/>
                </a:cubicBezTo>
                <a:cubicBezTo>
                  <a:pt x="28559" y="171607"/>
                  <a:pt x="101055" y="340940"/>
                  <a:pt x="117988" y="381686"/>
                </a:cubicBezTo>
                <a:cubicBezTo>
                  <a:pt x="134921" y="422432"/>
                  <a:pt x="123280" y="373219"/>
                  <a:pt x="111638" y="353111"/>
                </a:cubicBezTo>
                <a:cubicBezTo>
                  <a:pt x="99996" y="333003"/>
                  <a:pt x="61896" y="281674"/>
                  <a:pt x="48138" y="261036"/>
                </a:cubicBezTo>
                <a:cubicBezTo>
                  <a:pt x="34380" y="240398"/>
                  <a:pt x="35438" y="268973"/>
                  <a:pt x="29088" y="229286"/>
                </a:cubicBezTo>
                <a:cubicBezTo>
                  <a:pt x="22738" y="189599"/>
                  <a:pt x="10038" y="23969"/>
                  <a:pt x="6863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E8F6CA-1A67-7D7A-1950-AA1151B6DEBC}"/>
              </a:ext>
            </a:extLst>
          </p:cNvPr>
          <p:cNvSpPr/>
          <p:nvPr/>
        </p:nvSpPr>
        <p:spPr>
          <a:xfrm>
            <a:off x="1972738" y="6768234"/>
            <a:ext cx="82196" cy="316333"/>
          </a:xfrm>
          <a:custGeom>
            <a:avLst/>
            <a:gdLst>
              <a:gd name="connsiteX0" fmla="*/ 24337 w 82196"/>
              <a:gd name="connsiteY0" fmla="*/ 866 h 316333"/>
              <a:gd name="connsiteX1" fmla="*/ 2112 w 82196"/>
              <a:gd name="connsiteY1" fmla="*/ 140566 h 316333"/>
              <a:gd name="connsiteX2" fmla="*/ 81487 w 82196"/>
              <a:gd name="connsiteY2" fmla="*/ 315191 h 316333"/>
              <a:gd name="connsiteX3" fmla="*/ 40212 w 82196"/>
              <a:gd name="connsiteY3" fmla="*/ 207241 h 316333"/>
              <a:gd name="connsiteX4" fmla="*/ 24337 w 82196"/>
              <a:gd name="connsiteY4" fmla="*/ 866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96" h="316333">
                <a:moveTo>
                  <a:pt x="24337" y="866"/>
                </a:moveTo>
                <a:cubicBezTo>
                  <a:pt x="17987" y="-10246"/>
                  <a:pt x="-7413" y="88179"/>
                  <a:pt x="2112" y="140566"/>
                </a:cubicBezTo>
                <a:cubicBezTo>
                  <a:pt x="11637" y="192953"/>
                  <a:pt x="75137" y="304079"/>
                  <a:pt x="81487" y="315191"/>
                </a:cubicBezTo>
                <a:cubicBezTo>
                  <a:pt x="87837" y="326303"/>
                  <a:pt x="49737" y="253808"/>
                  <a:pt x="40212" y="207241"/>
                </a:cubicBezTo>
                <a:cubicBezTo>
                  <a:pt x="30687" y="160674"/>
                  <a:pt x="30687" y="11978"/>
                  <a:pt x="24337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2068D74-977D-DC5A-C406-2F1CDF578D61}"/>
              </a:ext>
            </a:extLst>
          </p:cNvPr>
          <p:cNvSpPr/>
          <p:nvPr/>
        </p:nvSpPr>
        <p:spPr>
          <a:xfrm>
            <a:off x="2417615" y="6610350"/>
            <a:ext cx="665310" cy="354806"/>
          </a:xfrm>
          <a:custGeom>
            <a:avLst/>
            <a:gdLst>
              <a:gd name="connsiteX0" fmla="*/ 665310 w 665310"/>
              <a:gd name="connsiteY0" fmla="*/ 0 h 354806"/>
              <a:gd name="connsiteX1" fmla="*/ 430360 w 665310"/>
              <a:gd name="connsiteY1" fmla="*/ 146050 h 354806"/>
              <a:gd name="connsiteX2" fmla="*/ 109685 w 665310"/>
              <a:gd name="connsiteY2" fmla="*/ 333375 h 354806"/>
              <a:gd name="connsiteX3" fmla="*/ 1735 w 665310"/>
              <a:gd name="connsiteY3" fmla="*/ 349250 h 354806"/>
              <a:gd name="connsiteX4" fmla="*/ 179535 w 665310"/>
              <a:gd name="connsiteY4" fmla="*/ 320675 h 354806"/>
              <a:gd name="connsiteX5" fmla="*/ 350985 w 665310"/>
              <a:gd name="connsiteY5" fmla="*/ 209550 h 354806"/>
              <a:gd name="connsiteX6" fmla="*/ 252560 w 665310"/>
              <a:gd name="connsiteY6" fmla="*/ 263525 h 354806"/>
              <a:gd name="connsiteX7" fmla="*/ 398610 w 665310"/>
              <a:gd name="connsiteY7" fmla="*/ 184150 h 354806"/>
              <a:gd name="connsiteX8" fmla="*/ 665310 w 665310"/>
              <a:gd name="connsiteY8" fmla="*/ 0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10" h="354806">
                <a:moveTo>
                  <a:pt x="665310" y="0"/>
                </a:moveTo>
                <a:cubicBezTo>
                  <a:pt x="594137" y="45243"/>
                  <a:pt x="522964" y="90487"/>
                  <a:pt x="430360" y="146050"/>
                </a:cubicBezTo>
                <a:cubicBezTo>
                  <a:pt x="337756" y="201613"/>
                  <a:pt x="181122" y="299508"/>
                  <a:pt x="109685" y="333375"/>
                </a:cubicBezTo>
                <a:cubicBezTo>
                  <a:pt x="38247" y="367242"/>
                  <a:pt x="-9907" y="351367"/>
                  <a:pt x="1735" y="349250"/>
                </a:cubicBezTo>
                <a:cubicBezTo>
                  <a:pt x="13377" y="347133"/>
                  <a:pt x="121327" y="343958"/>
                  <a:pt x="179535" y="320675"/>
                </a:cubicBezTo>
                <a:cubicBezTo>
                  <a:pt x="237743" y="297392"/>
                  <a:pt x="338814" y="219075"/>
                  <a:pt x="350985" y="209550"/>
                </a:cubicBezTo>
                <a:cubicBezTo>
                  <a:pt x="363156" y="200025"/>
                  <a:pt x="244623" y="267758"/>
                  <a:pt x="252560" y="263525"/>
                </a:cubicBezTo>
                <a:cubicBezTo>
                  <a:pt x="260497" y="259292"/>
                  <a:pt x="398610" y="184150"/>
                  <a:pt x="398610" y="184150"/>
                </a:cubicBezTo>
                <a:lnTo>
                  <a:pt x="6653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07B256D-09B2-C80A-5C77-26570F9CCD7A}"/>
              </a:ext>
            </a:extLst>
          </p:cNvPr>
          <p:cNvSpPr/>
          <p:nvPr/>
        </p:nvSpPr>
        <p:spPr>
          <a:xfrm>
            <a:off x="2835151" y="6479564"/>
            <a:ext cx="925815" cy="530016"/>
          </a:xfrm>
          <a:custGeom>
            <a:avLst/>
            <a:gdLst>
              <a:gd name="connsiteX0" fmla="*/ 19174 w 925815"/>
              <a:gd name="connsiteY0" fmla="*/ 511786 h 530016"/>
              <a:gd name="connsiteX1" fmla="*/ 184274 w 925815"/>
              <a:gd name="connsiteY1" fmla="*/ 448286 h 530016"/>
              <a:gd name="connsiteX2" fmla="*/ 901824 w 925815"/>
              <a:gd name="connsiteY2" fmla="*/ 13311 h 530016"/>
              <a:gd name="connsiteX3" fmla="*/ 746249 w 925815"/>
              <a:gd name="connsiteY3" fmla="*/ 114911 h 530016"/>
              <a:gd name="connsiteX4" fmla="*/ 654174 w 925815"/>
              <a:gd name="connsiteY4" fmla="*/ 146661 h 530016"/>
              <a:gd name="connsiteX5" fmla="*/ 527174 w 925815"/>
              <a:gd name="connsiteY5" fmla="*/ 229211 h 530016"/>
              <a:gd name="connsiteX6" fmla="*/ 19174 w 925815"/>
              <a:gd name="connsiteY6" fmla="*/ 511786 h 5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815" h="530016">
                <a:moveTo>
                  <a:pt x="19174" y="511786"/>
                </a:moveTo>
                <a:cubicBezTo>
                  <a:pt x="-37976" y="548299"/>
                  <a:pt x="37166" y="531365"/>
                  <a:pt x="184274" y="448286"/>
                </a:cubicBezTo>
                <a:cubicBezTo>
                  <a:pt x="331382" y="365207"/>
                  <a:pt x="808162" y="68873"/>
                  <a:pt x="901824" y="13311"/>
                </a:cubicBezTo>
                <a:cubicBezTo>
                  <a:pt x="995486" y="-42251"/>
                  <a:pt x="787524" y="92686"/>
                  <a:pt x="746249" y="114911"/>
                </a:cubicBezTo>
                <a:cubicBezTo>
                  <a:pt x="704974" y="137136"/>
                  <a:pt x="690686" y="127611"/>
                  <a:pt x="654174" y="146661"/>
                </a:cubicBezTo>
                <a:cubicBezTo>
                  <a:pt x="617662" y="165711"/>
                  <a:pt x="626657" y="168886"/>
                  <a:pt x="527174" y="229211"/>
                </a:cubicBezTo>
                <a:cubicBezTo>
                  <a:pt x="427691" y="289536"/>
                  <a:pt x="76324" y="475273"/>
                  <a:pt x="19174" y="51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A0F4A61-508A-C629-DEDD-1A0940E0A2B9}"/>
              </a:ext>
            </a:extLst>
          </p:cNvPr>
          <p:cNvSpPr/>
          <p:nvPr/>
        </p:nvSpPr>
        <p:spPr>
          <a:xfrm>
            <a:off x="3851144" y="6038850"/>
            <a:ext cx="238270" cy="403620"/>
          </a:xfrm>
          <a:custGeom>
            <a:avLst/>
            <a:gdLst>
              <a:gd name="connsiteX0" fmla="*/ 238256 w 238270"/>
              <a:gd name="connsiteY0" fmla="*/ 0 h 403620"/>
              <a:gd name="connsiteX1" fmla="*/ 143006 w 238270"/>
              <a:gd name="connsiteY1" fmla="*/ 279400 h 403620"/>
              <a:gd name="connsiteX2" fmla="*/ 131 w 238270"/>
              <a:gd name="connsiteY2" fmla="*/ 403225 h 403620"/>
              <a:gd name="connsiteX3" fmla="*/ 117606 w 238270"/>
              <a:gd name="connsiteY3" fmla="*/ 317500 h 403620"/>
              <a:gd name="connsiteX4" fmla="*/ 136656 w 238270"/>
              <a:gd name="connsiteY4" fmla="*/ 282575 h 403620"/>
              <a:gd name="connsiteX5" fmla="*/ 238256 w 238270"/>
              <a:gd name="connsiteY5" fmla="*/ 0 h 4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270" h="403620">
                <a:moveTo>
                  <a:pt x="238256" y="0"/>
                </a:moveTo>
                <a:cubicBezTo>
                  <a:pt x="239314" y="-529"/>
                  <a:pt x="182694" y="212196"/>
                  <a:pt x="143006" y="279400"/>
                </a:cubicBezTo>
                <a:cubicBezTo>
                  <a:pt x="103318" y="346604"/>
                  <a:pt x="4364" y="396875"/>
                  <a:pt x="131" y="403225"/>
                </a:cubicBezTo>
                <a:cubicBezTo>
                  <a:pt x="-4102" y="409575"/>
                  <a:pt x="94852" y="337608"/>
                  <a:pt x="117606" y="317500"/>
                </a:cubicBezTo>
                <a:cubicBezTo>
                  <a:pt x="140360" y="297392"/>
                  <a:pt x="118135" y="330200"/>
                  <a:pt x="136656" y="282575"/>
                </a:cubicBezTo>
                <a:cubicBezTo>
                  <a:pt x="155177" y="234950"/>
                  <a:pt x="237198" y="529"/>
                  <a:pt x="238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F7D73B-0774-C646-1AD7-4AEBE1607C04}"/>
              </a:ext>
            </a:extLst>
          </p:cNvPr>
          <p:cNvSpPr/>
          <p:nvPr/>
        </p:nvSpPr>
        <p:spPr>
          <a:xfrm>
            <a:off x="4308919" y="5593210"/>
            <a:ext cx="340092" cy="561793"/>
          </a:xfrm>
          <a:custGeom>
            <a:avLst/>
            <a:gdLst>
              <a:gd name="connsiteX0" fmla="*/ 333759 w 340092"/>
              <a:gd name="connsiteY0" fmla="*/ 12460 h 561793"/>
              <a:gd name="connsiteX1" fmla="*/ 258664 w 340092"/>
              <a:gd name="connsiteY1" fmla="*/ 281920 h 561793"/>
              <a:gd name="connsiteX2" fmla="*/ 2455 w 340092"/>
              <a:gd name="connsiteY2" fmla="*/ 560216 h 561793"/>
              <a:gd name="connsiteX3" fmla="*/ 134977 w 340092"/>
              <a:gd name="connsiteY3" fmla="*/ 392355 h 561793"/>
              <a:gd name="connsiteX4" fmla="*/ 232159 w 340092"/>
              <a:gd name="connsiteY4" fmla="*/ 330512 h 561793"/>
              <a:gd name="connsiteX5" fmla="*/ 324924 w 340092"/>
              <a:gd name="connsiteY5" fmla="*/ 69886 h 561793"/>
              <a:gd name="connsiteX6" fmla="*/ 333759 w 340092"/>
              <a:gd name="connsiteY6" fmla="*/ 12460 h 5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092" h="561793">
                <a:moveTo>
                  <a:pt x="333759" y="12460"/>
                </a:moveTo>
                <a:cubicBezTo>
                  <a:pt x="322716" y="47799"/>
                  <a:pt x="313881" y="190627"/>
                  <a:pt x="258664" y="281920"/>
                </a:cubicBezTo>
                <a:cubicBezTo>
                  <a:pt x="203447" y="373213"/>
                  <a:pt x="23069" y="541810"/>
                  <a:pt x="2455" y="560216"/>
                </a:cubicBezTo>
                <a:cubicBezTo>
                  <a:pt x="-18159" y="578622"/>
                  <a:pt x="96693" y="430639"/>
                  <a:pt x="134977" y="392355"/>
                </a:cubicBezTo>
                <a:cubicBezTo>
                  <a:pt x="173261" y="354071"/>
                  <a:pt x="200501" y="384257"/>
                  <a:pt x="232159" y="330512"/>
                </a:cubicBezTo>
                <a:cubicBezTo>
                  <a:pt x="263817" y="276767"/>
                  <a:pt x="324924" y="69886"/>
                  <a:pt x="324924" y="69886"/>
                </a:cubicBezTo>
                <a:cubicBezTo>
                  <a:pt x="341121" y="23503"/>
                  <a:pt x="344802" y="-22879"/>
                  <a:pt x="333759" y="1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8299689-5755-C22B-C966-1C15ADF9CB55}"/>
              </a:ext>
            </a:extLst>
          </p:cNvPr>
          <p:cNvSpPr/>
          <p:nvPr/>
        </p:nvSpPr>
        <p:spPr>
          <a:xfrm>
            <a:off x="4714378" y="5019651"/>
            <a:ext cx="57721" cy="456761"/>
          </a:xfrm>
          <a:custGeom>
            <a:avLst/>
            <a:gdLst>
              <a:gd name="connsiteX0" fmla="*/ 13197 w 57721"/>
              <a:gd name="connsiteY0" fmla="*/ 24 h 456761"/>
              <a:gd name="connsiteX1" fmla="*/ 38597 w 57721"/>
              <a:gd name="connsiteY1" fmla="*/ 209574 h 456761"/>
              <a:gd name="connsiteX2" fmla="*/ 497 w 57721"/>
              <a:gd name="connsiteY2" fmla="*/ 454049 h 456761"/>
              <a:gd name="connsiteX3" fmla="*/ 19547 w 57721"/>
              <a:gd name="connsiteY3" fmla="*/ 333399 h 456761"/>
              <a:gd name="connsiteX4" fmla="*/ 57647 w 57721"/>
              <a:gd name="connsiteY4" fmla="*/ 222274 h 456761"/>
              <a:gd name="connsiteX5" fmla="*/ 13197 w 57721"/>
              <a:gd name="connsiteY5" fmla="*/ 24 h 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1" h="456761">
                <a:moveTo>
                  <a:pt x="13197" y="24"/>
                </a:moveTo>
                <a:cubicBezTo>
                  <a:pt x="10022" y="-2093"/>
                  <a:pt x="40714" y="133903"/>
                  <a:pt x="38597" y="209574"/>
                </a:cubicBezTo>
                <a:cubicBezTo>
                  <a:pt x="36480" y="285245"/>
                  <a:pt x="3672" y="433412"/>
                  <a:pt x="497" y="454049"/>
                </a:cubicBezTo>
                <a:cubicBezTo>
                  <a:pt x="-2678" y="474687"/>
                  <a:pt x="10022" y="372028"/>
                  <a:pt x="19547" y="333399"/>
                </a:cubicBezTo>
                <a:cubicBezTo>
                  <a:pt x="29072" y="294770"/>
                  <a:pt x="55530" y="274661"/>
                  <a:pt x="57647" y="222274"/>
                </a:cubicBezTo>
                <a:cubicBezTo>
                  <a:pt x="59764" y="169887"/>
                  <a:pt x="16372" y="2141"/>
                  <a:pt x="1319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AF0B88E-4969-B79A-1AB9-D5E557CA1052}"/>
              </a:ext>
            </a:extLst>
          </p:cNvPr>
          <p:cNvSpPr/>
          <p:nvPr/>
        </p:nvSpPr>
        <p:spPr>
          <a:xfrm>
            <a:off x="4943100" y="4650502"/>
            <a:ext cx="391428" cy="67588"/>
          </a:xfrm>
          <a:custGeom>
            <a:avLst/>
            <a:gdLst>
              <a:gd name="connsiteX0" fmla="*/ 375 w 391428"/>
              <a:gd name="connsiteY0" fmla="*/ 67548 h 67588"/>
              <a:gd name="connsiteX1" fmla="*/ 194050 w 391428"/>
              <a:gd name="connsiteY1" fmla="*/ 4048 h 67588"/>
              <a:gd name="connsiteX2" fmla="*/ 390900 w 391428"/>
              <a:gd name="connsiteY2" fmla="*/ 7223 h 67588"/>
              <a:gd name="connsiteX3" fmla="*/ 244850 w 391428"/>
              <a:gd name="connsiteY3" fmla="*/ 13573 h 67588"/>
              <a:gd name="connsiteX4" fmla="*/ 375 w 391428"/>
              <a:gd name="connsiteY4" fmla="*/ 67548 h 6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28" h="67588">
                <a:moveTo>
                  <a:pt x="375" y="67548"/>
                </a:moveTo>
                <a:cubicBezTo>
                  <a:pt x="-8092" y="65961"/>
                  <a:pt x="128963" y="14102"/>
                  <a:pt x="194050" y="4048"/>
                </a:cubicBezTo>
                <a:cubicBezTo>
                  <a:pt x="259137" y="-6006"/>
                  <a:pt x="382433" y="5636"/>
                  <a:pt x="390900" y="7223"/>
                </a:cubicBezTo>
                <a:cubicBezTo>
                  <a:pt x="399367" y="8810"/>
                  <a:pt x="304117" y="3519"/>
                  <a:pt x="244850" y="13573"/>
                </a:cubicBezTo>
                <a:cubicBezTo>
                  <a:pt x="185583" y="23627"/>
                  <a:pt x="8842" y="69135"/>
                  <a:pt x="375" y="6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221E2-2DF8-D320-5DCF-3FEFCF1692D1}"/>
              </a:ext>
            </a:extLst>
          </p:cNvPr>
          <p:cNvSpPr/>
          <p:nvPr/>
        </p:nvSpPr>
        <p:spPr>
          <a:xfrm>
            <a:off x="5053430" y="4628015"/>
            <a:ext cx="509635" cy="1085317"/>
          </a:xfrm>
          <a:custGeom>
            <a:avLst/>
            <a:gdLst>
              <a:gd name="connsiteX0" fmla="*/ 182145 w 509635"/>
              <a:gd name="connsiteY0" fmla="*/ 1135 h 1085317"/>
              <a:gd name="connsiteX1" fmla="*/ 401220 w 509635"/>
              <a:gd name="connsiteY1" fmla="*/ 83685 h 1085317"/>
              <a:gd name="connsiteX2" fmla="*/ 477420 w 509635"/>
              <a:gd name="connsiteY2" fmla="*/ 274185 h 1085317"/>
              <a:gd name="connsiteX3" fmla="*/ 483770 w 509635"/>
              <a:gd name="connsiteY3" fmla="*/ 442460 h 1085317"/>
              <a:gd name="connsiteX4" fmla="*/ 461545 w 509635"/>
              <a:gd name="connsiteY4" fmla="*/ 556760 h 1085317"/>
              <a:gd name="connsiteX5" fmla="*/ 423445 w 509635"/>
              <a:gd name="connsiteY5" fmla="*/ 699635 h 1085317"/>
              <a:gd name="connsiteX6" fmla="*/ 321845 w 509635"/>
              <a:gd name="connsiteY6" fmla="*/ 877435 h 1085317"/>
              <a:gd name="connsiteX7" fmla="*/ 178970 w 509635"/>
              <a:gd name="connsiteY7" fmla="*/ 985385 h 1085317"/>
              <a:gd name="connsiteX8" fmla="*/ 1170 w 509635"/>
              <a:gd name="connsiteY8" fmla="*/ 1083810 h 1085317"/>
              <a:gd name="connsiteX9" fmla="*/ 271045 w 509635"/>
              <a:gd name="connsiteY9" fmla="*/ 906010 h 1085317"/>
              <a:gd name="connsiteX10" fmla="*/ 369470 w 509635"/>
              <a:gd name="connsiteY10" fmla="*/ 794885 h 1085317"/>
              <a:gd name="connsiteX11" fmla="*/ 464720 w 509635"/>
              <a:gd name="connsiteY11" fmla="*/ 531360 h 1085317"/>
              <a:gd name="connsiteX12" fmla="*/ 509170 w 509635"/>
              <a:gd name="connsiteY12" fmla="*/ 366260 h 1085317"/>
              <a:gd name="connsiteX13" fmla="*/ 439320 w 509635"/>
              <a:gd name="connsiteY13" fmla="*/ 137660 h 1085317"/>
              <a:gd name="connsiteX14" fmla="*/ 182145 w 509635"/>
              <a:gd name="connsiteY14" fmla="*/ 1135 h 108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635" h="1085317">
                <a:moveTo>
                  <a:pt x="182145" y="1135"/>
                </a:moveTo>
                <a:cubicBezTo>
                  <a:pt x="175795" y="-7861"/>
                  <a:pt x="352008" y="38177"/>
                  <a:pt x="401220" y="83685"/>
                </a:cubicBezTo>
                <a:cubicBezTo>
                  <a:pt x="450432" y="129193"/>
                  <a:pt x="463662" y="214389"/>
                  <a:pt x="477420" y="274185"/>
                </a:cubicBezTo>
                <a:cubicBezTo>
                  <a:pt x="491178" y="333981"/>
                  <a:pt x="486416" y="395364"/>
                  <a:pt x="483770" y="442460"/>
                </a:cubicBezTo>
                <a:cubicBezTo>
                  <a:pt x="481124" y="489556"/>
                  <a:pt x="471599" y="513898"/>
                  <a:pt x="461545" y="556760"/>
                </a:cubicBezTo>
                <a:cubicBezTo>
                  <a:pt x="451491" y="599623"/>
                  <a:pt x="446728" y="646189"/>
                  <a:pt x="423445" y="699635"/>
                </a:cubicBezTo>
                <a:cubicBezTo>
                  <a:pt x="400162" y="753081"/>
                  <a:pt x="362591" y="829810"/>
                  <a:pt x="321845" y="877435"/>
                </a:cubicBezTo>
                <a:cubicBezTo>
                  <a:pt x="281099" y="925060"/>
                  <a:pt x="232416" y="950989"/>
                  <a:pt x="178970" y="985385"/>
                </a:cubicBezTo>
                <a:cubicBezTo>
                  <a:pt x="125524" y="1019781"/>
                  <a:pt x="-14176" y="1097039"/>
                  <a:pt x="1170" y="1083810"/>
                </a:cubicBezTo>
                <a:cubicBezTo>
                  <a:pt x="16516" y="1070581"/>
                  <a:pt x="209662" y="954164"/>
                  <a:pt x="271045" y="906010"/>
                </a:cubicBezTo>
                <a:cubicBezTo>
                  <a:pt x="332428" y="857856"/>
                  <a:pt x="337191" y="857327"/>
                  <a:pt x="369470" y="794885"/>
                </a:cubicBezTo>
                <a:cubicBezTo>
                  <a:pt x="401749" y="732443"/>
                  <a:pt x="441437" y="602798"/>
                  <a:pt x="464720" y="531360"/>
                </a:cubicBezTo>
                <a:cubicBezTo>
                  <a:pt x="488003" y="459922"/>
                  <a:pt x="513403" y="431877"/>
                  <a:pt x="509170" y="366260"/>
                </a:cubicBezTo>
                <a:cubicBezTo>
                  <a:pt x="504937" y="300643"/>
                  <a:pt x="488003" y="196398"/>
                  <a:pt x="439320" y="137660"/>
                </a:cubicBezTo>
                <a:cubicBezTo>
                  <a:pt x="390637" y="78922"/>
                  <a:pt x="188495" y="10131"/>
                  <a:pt x="182145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64D1C63-7B15-08E8-89A4-EEFC302ED70F}"/>
              </a:ext>
            </a:extLst>
          </p:cNvPr>
          <p:cNvSpPr/>
          <p:nvPr/>
        </p:nvSpPr>
        <p:spPr>
          <a:xfrm>
            <a:off x="4707803" y="5545217"/>
            <a:ext cx="533572" cy="197654"/>
          </a:xfrm>
          <a:custGeom>
            <a:avLst/>
            <a:gdLst>
              <a:gd name="connsiteX0" fmla="*/ 722 w 533572"/>
              <a:gd name="connsiteY0" fmla="*/ 188833 h 197654"/>
              <a:gd name="connsiteX1" fmla="*/ 248372 w 533572"/>
              <a:gd name="connsiteY1" fmla="*/ 182483 h 197654"/>
              <a:gd name="connsiteX2" fmla="*/ 530947 w 533572"/>
              <a:gd name="connsiteY2" fmla="*/ 1508 h 197654"/>
              <a:gd name="connsiteX3" fmla="*/ 381722 w 533572"/>
              <a:gd name="connsiteY3" fmla="*/ 99933 h 197654"/>
              <a:gd name="connsiteX4" fmla="*/ 251547 w 533572"/>
              <a:gd name="connsiteY4" fmla="*/ 169783 h 197654"/>
              <a:gd name="connsiteX5" fmla="*/ 175347 w 533572"/>
              <a:gd name="connsiteY5" fmla="*/ 195183 h 197654"/>
              <a:gd name="connsiteX6" fmla="*/ 722 w 533572"/>
              <a:gd name="connsiteY6" fmla="*/ 188833 h 1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572" h="197654">
                <a:moveTo>
                  <a:pt x="722" y="188833"/>
                </a:moveTo>
                <a:cubicBezTo>
                  <a:pt x="12893" y="186716"/>
                  <a:pt x="160001" y="213704"/>
                  <a:pt x="248372" y="182483"/>
                </a:cubicBezTo>
                <a:cubicBezTo>
                  <a:pt x="336743" y="151262"/>
                  <a:pt x="508722" y="15266"/>
                  <a:pt x="530947" y="1508"/>
                </a:cubicBezTo>
                <a:cubicBezTo>
                  <a:pt x="553172" y="-12250"/>
                  <a:pt x="428289" y="71887"/>
                  <a:pt x="381722" y="99933"/>
                </a:cubicBezTo>
                <a:cubicBezTo>
                  <a:pt x="335155" y="127979"/>
                  <a:pt x="285943" y="153908"/>
                  <a:pt x="251547" y="169783"/>
                </a:cubicBezTo>
                <a:cubicBezTo>
                  <a:pt x="217151" y="185658"/>
                  <a:pt x="217151" y="194654"/>
                  <a:pt x="175347" y="195183"/>
                </a:cubicBezTo>
                <a:cubicBezTo>
                  <a:pt x="133543" y="195712"/>
                  <a:pt x="-11449" y="190950"/>
                  <a:pt x="722" y="18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8145C87-CB4A-1C50-5949-311215A47666}"/>
              </a:ext>
            </a:extLst>
          </p:cNvPr>
          <p:cNvSpPr/>
          <p:nvPr/>
        </p:nvSpPr>
        <p:spPr>
          <a:xfrm>
            <a:off x="4605235" y="5736219"/>
            <a:ext cx="460243" cy="125190"/>
          </a:xfrm>
          <a:custGeom>
            <a:avLst/>
            <a:gdLst>
              <a:gd name="connsiteX0" fmla="*/ 1690 w 460243"/>
              <a:gd name="connsiteY0" fmla="*/ 124831 h 125190"/>
              <a:gd name="connsiteX1" fmla="*/ 141390 w 460243"/>
              <a:gd name="connsiteY1" fmla="*/ 54981 h 125190"/>
              <a:gd name="connsiteX2" fmla="*/ 452540 w 460243"/>
              <a:gd name="connsiteY2" fmla="*/ 1006 h 125190"/>
              <a:gd name="connsiteX3" fmla="*/ 354115 w 460243"/>
              <a:gd name="connsiteY3" fmla="*/ 20056 h 125190"/>
              <a:gd name="connsiteX4" fmla="*/ 227115 w 460243"/>
              <a:gd name="connsiteY4" fmla="*/ 23231 h 125190"/>
              <a:gd name="connsiteX5" fmla="*/ 1690 w 460243"/>
              <a:gd name="connsiteY5" fmla="*/ 124831 h 12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243" h="125190">
                <a:moveTo>
                  <a:pt x="1690" y="124831"/>
                </a:moveTo>
                <a:cubicBezTo>
                  <a:pt x="-12597" y="130123"/>
                  <a:pt x="66248" y="75618"/>
                  <a:pt x="141390" y="54981"/>
                </a:cubicBezTo>
                <a:cubicBezTo>
                  <a:pt x="216532" y="34343"/>
                  <a:pt x="417086" y="6827"/>
                  <a:pt x="452540" y="1006"/>
                </a:cubicBezTo>
                <a:cubicBezTo>
                  <a:pt x="487994" y="-4815"/>
                  <a:pt x="391686" y="16352"/>
                  <a:pt x="354115" y="20056"/>
                </a:cubicBezTo>
                <a:cubicBezTo>
                  <a:pt x="316544" y="23760"/>
                  <a:pt x="280032" y="11589"/>
                  <a:pt x="227115" y="23231"/>
                </a:cubicBezTo>
                <a:cubicBezTo>
                  <a:pt x="174198" y="34873"/>
                  <a:pt x="15977" y="119539"/>
                  <a:pt x="1690" y="124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0809364-5B3B-FB81-5BD9-2EF531A4CE4E}"/>
              </a:ext>
            </a:extLst>
          </p:cNvPr>
          <p:cNvSpPr/>
          <p:nvPr/>
        </p:nvSpPr>
        <p:spPr>
          <a:xfrm>
            <a:off x="4936385" y="4755682"/>
            <a:ext cx="456213" cy="108512"/>
          </a:xfrm>
          <a:custGeom>
            <a:avLst/>
            <a:gdLst>
              <a:gd name="connsiteX0" fmla="*/ 740 w 456213"/>
              <a:gd name="connsiteY0" fmla="*/ 108418 h 108512"/>
              <a:gd name="connsiteX1" fmla="*/ 203940 w 456213"/>
              <a:gd name="connsiteY1" fmla="*/ 22693 h 108512"/>
              <a:gd name="connsiteX2" fmla="*/ 448415 w 456213"/>
              <a:gd name="connsiteY2" fmla="*/ 41743 h 108512"/>
              <a:gd name="connsiteX3" fmla="*/ 384915 w 456213"/>
              <a:gd name="connsiteY3" fmla="*/ 19518 h 108512"/>
              <a:gd name="connsiteX4" fmla="*/ 276965 w 456213"/>
              <a:gd name="connsiteY4" fmla="*/ 3643 h 108512"/>
              <a:gd name="connsiteX5" fmla="*/ 740 w 456213"/>
              <a:gd name="connsiteY5" fmla="*/ 108418 h 1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13" h="108512">
                <a:moveTo>
                  <a:pt x="740" y="108418"/>
                </a:moveTo>
                <a:cubicBezTo>
                  <a:pt x="-11431" y="111593"/>
                  <a:pt x="129328" y="33805"/>
                  <a:pt x="203940" y="22693"/>
                </a:cubicBezTo>
                <a:cubicBezTo>
                  <a:pt x="278552" y="11581"/>
                  <a:pt x="418253" y="42272"/>
                  <a:pt x="448415" y="41743"/>
                </a:cubicBezTo>
                <a:cubicBezTo>
                  <a:pt x="478578" y="41214"/>
                  <a:pt x="413490" y="25868"/>
                  <a:pt x="384915" y="19518"/>
                </a:cubicBezTo>
                <a:cubicBezTo>
                  <a:pt x="356340" y="13168"/>
                  <a:pt x="336232" y="-8528"/>
                  <a:pt x="276965" y="3643"/>
                </a:cubicBezTo>
                <a:cubicBezTo>
                  <a:pt x="217698" y="15814"/>
                  <a:pt x="12911" y="105243"/>
                  <a:pt x="740" y="10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2E6D1B-DAC4-037C-0F05-95E7A678C350}"/>
              </a:ext>
            </a:extLst>
          </p:cNvPr>
          <p:cNvSpPr/>
          <p:nvPr/>
        </p:nvSpPr>
        <p:spPr>
          <a:xfrm>
            <a:off x="5327550" y="4900205"/>
            <a:ext cx="172915" cy="538848"/>
          </a:xfrm>
          <a:custGeom>
            <a:avLst/>
            <a:gdLst>
              <a:gd name="connsiteX0" fmla="*/ 136625 w 172915"/>
              <a:gd name="connsiteY0" fmla="*/ 1995 h 538848"/>
              <a:gd name="connsiteX1" fmla="*/ 165200 w 172915"/>
              <a:gd name="connsiteY1" fmla="*/ 154395 h 538848"/>
              <a:gd name="connsiteX2" fmla="*/ 92175 w 172915"/>
              <a:gd name="connsiteY2" fmla="*/ 376645 h 538848"/>
              <a:gd name="connsiteX3" fmla="*/ 100 w 172915"/>
              <a:gd name="connsiteY3" fmla="*/ 538570 h 538848"/>
              <a:gd name="connsiteX4" fmla="*/ 76300 w 172915"/>
              <a:gd name="connsiteY4" fmla="*/ 411570 h 538848"/>
              <a:gd name="connsiteX5" fmla="*/ 171550 w 172915"/>
              <a:gd name="connsiteY5" fmla="*/ 262345 h 538848"/>
              <a:gd name="connsiteX6" fmla="*/ 136625 w 172915"/>
              <a:gd name="connsiteY6" fmla="*/ 1995 h 53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5" h="538848">
                <a:moveTo>
                  <a:pt x="136625" y="1995"/>
                </a:moveTo>
                <a:cubicBezTo>
                  <a:pt x="135567" y="-15996"/>
                  <a:pt x="172608" y="91954"/>
                  <a:pt x="165200" y="154395"/>
                </a:cubicBezTo>
                <a:cubicBezTo>
                  <a:pt x="157792" y="216836"/>
                  <a:pt x="119692" y="312616"/>
                  <a:pt x="92175" y="376645"/>
                </a:cubicBezTo>
                <a:cubicBezTo>
                  <a:pt x="64658" y="440674"/>
                  <a:pt x="2746" y="532749"/>
                  <a:pt x="100" y="538570"/>
                </a:cubicBezTo>
                <a:cubicBezTo>
                  <a:pt x="-2546" y="544391"/>
                  <a:pt x="47725" y="457608"/>
                  <a:pt x="76300" y="411570"/>
                </a:cubicBezTo>
                <a:cubicBezTo>
                  <a:pt x="104875" y="365532"/>
                  <a:pt x="162025" y="336957"/>
                  <a:pt x="171550" y="262345"/>
                </a:cubicBezTo>
                <a:cubicBezTo>
                  <a:pt x="181075" y="187733"/>
                  <a:pt x="137683" y="19986"/>
                  <a:pt x="1366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5B2653-5552-CACD-6675-11E08F0422CB}"/>
              </a:ext>
            </a:extLst>
          </p:cNvPr>
          <p:cNvSpPr/>
          <p:nvPr/>
        </p:nvSpPr>
        <p:spPr>
          <a:xfrm>
            <a:off x="5139757" y="4882179"/>
            <a:ext cx="324304" cy="630199"/>
          </a:xfrm>
          <a:custGeom>
            <a:avLst/>
            <a:gdLst>
              <a:gd name="connsiteX0" fmla="*/ 314893 w 324304"/>
              <a:gd name="connsiteY0" fmla="*/ 971 h 630199"/>
              <a:gd name="connsiteX1" fmla="*/ 308543 w 324304"/>
              <a:gd name="connsiteY1" fmla="*/ 267671 h 630199"/>
              <a:gd name="connsiteX2" fmla="*/ 238693 w 324304"/>
              <a:gd name="connsiteY2" fmla="*/ 448646 h 630199"/>
              <a:gd name="connsiteX3" fmla="*/ 149793 w 324304"/>
              <a:gd name="connsiteY3" fmla="*/ 553421 h 630199"/>
              <a:gd name="connsiteX4" fmla="*/ 568 w 324304"/>
              <a:gd name="connsiteY4" fmla="*/ 629621 h 630199"/>
              <a:gd name="connsiteX5" fmla="*/ 102168 w 324304"/>
              <a:gd name="connsiteY5" fmla="*/ 585171 h 630199"/>
              <a:gd name="connsiteX6" fmla="*/ 194243 w 324304"/>
              <a:gd name="connsiteY6" fmla="*/ 524846 h 630199"/>
              <a:gd name="connsiteX7" fmla="*/ 314893 w 324304"/>
              <a:gd name="connsiteY7" fmla="*/ 369271 h 630199"/>
              <a:gd name="connsiteX8" fmla="*/ 314893 w 324304"/>
              <a:gd name="connsiteY8" fmla="*/ 971 h 6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04" h="630199">
                <a:moveTo>
                  <a:pt x="314893" y="971"/>
                </a:moveTo>
                <a:cubicBezTo>
                  <a:pt x="313835" y="-15962"/>
                  <a:pt x="321243" y="193059"/>
                  <a:pt x="308543" y="267671"/>
                </a:cubicBezTo>
                <a:cubicBezTo>
                  <a:pt x="295843" y="342283"/>
                  <a:pt x="265151" y="401021"/>
                  <a:pt x="238693" y="448646"/>
                </a:cubicBezTo>
                <a:cubicBezTo>
                  <a:pt x="212235" y="496271"/>
                  <a:pt x="189480" y="523259"/>
                  <a:pt x="149793" y="553421"/>
                </a:cubicBezTo>
                <a:cubicBezTo>
                  <a:pt x="110105" y="583584"/>
                  <a:pt x="8505" y="624329"/>
                  <a:pt x="568" y="629621"/>
                </a:cubicBezTo>
                <a:cubicBezTo>
                  <a:pt x="-7369" y="634913"/>
                  <a:pt x="69889" y="602633"/>
                  <a:pt x="102168" y="585171"/>
                </a:cubicBezTo>
                <a:cubicBezTo>
                  <a:pt x="134447" y="567709"/>
                  <a:pt x="158789" y="560829"/>
                  <a:pt x="194243" y="524846"/>
                </a:cubicBezTo>
                <a:cubicBezTo>
                  <a:pt x="229697" y="488863"/>
                  <a:pt x="294256" y="450233"/>
                  <a:pt x="314893" y="369271"/>
                </a:cubicBezTo>
                <a:cubicBezTo>
                  <a:pt x="335530" y="288309"/>
                  <a:pt x="315951" y="17904"/>
                  <a:pt x="314893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34217B5-9BA4-6B75-3F8A-BF03EBB56F40}"/>
              </a:ext>
            </a:extLst>
          </p:cNvPr>
          <p:cNvSpPr/>
          <p:nvPr/>
        </p:nvSpPr>
        <p:spPr>
          <a:xfrm>
            <a:off x="4786503" y="5016463"/>
            <a:ext cx="141383" cy="527201"/>
          </a:xfrm>
          <a:custGeom>
            <a:avLst/>
            <a:gdLst>
              <a:gd name="connsiteX0" fmla="*/ 141097 w 141383"/>
              <a:gd name="connsiteY0" fmla="*/ 37 h 527201"/>
              <a:gd name="connsiteX1" fmla="*/ 102997 w 141383"/>
              <a:gd name="connsiteY1" fmla="*/ 117512 h 527201"/>
              <a:gd name="connsiteX2" fmla="*/ 90297 w 141383"/>
              <a:gd name="connsiteY2" fmla="*/ 250862 h 527201"/>
              <a:gd name="connsiteX3" fmla="*/ 90297 w 141383"/>
              <a:gd name="connsiteY3" fmla="*/ 304837 h 527201"/>
              <a:gd name="connsiteX4" fmla="*/ 17272 w 141383"/>
              <a:gd name="connsiteY4" fmla="*/ 374687 h 527201"/>
              <a:gd name="connsiteX5" fmla="*/ 14097 w 141383"/>
              <a:gd name="connsiteY5" fmla="*/ 441362 h 527201"/>
              <a:gd name="connsiteX6" fmla="*/ 45847 w 141383"/>
              <a:gd name="connsiteY6" fmla="*/ 527087 h 527201"/>
              <a:gd name="connsiteX7" fmla="*/ 1397 w 141383"/>
              <a:gd name="connsiteY7" fmla="*/ 422312 h 527201"/>
              <a:gd name="connsiteX8" fmla="*/ 109347 w 141383"/>
              <a:gd name="connsiteY8" fmla="*/ 269912 h 527201"/>
              <a:gd name="connsiteX9" fmla="*/ 112522 w 141383"/>
              <a:gd name="connsiteY9" fmla="*/ 212762 h 527201"/>
              <a:gd name="connsiteX10" fmla="*/ 87122 w 141383"/>
              <a:gd name="connsiteY10" fmla="*/ 136562 h 527201"/>
              <a:gd name="connsiteX11" fmla="*/ 80772 w 141383"/>
              <a:gd name="connsiteY11" fmla="*/ 104812 h 527201"/>
              <a:gd name="connsiteX12" fmla="*/ 141097 w 141383"/>
              <a:gd name="connsiteY12" fmla="*/ 37 h 5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383" h="527201">
                <a:moveTo>
                  <a:pt x="141097" y="37"/>
                </a:moveTo>
                <a:cubicBezTo>
                  <a:pt x="144801" y="2154"/>
                  <a:pt x="111464" y="75708"/>
                  <a:pt x="102997" y="117512"/>
                </a:cubicBezTo>
                <a:cubicBezTo>
                  <a:pt x="94530" y="159316"/>
                  <a:pt x="92414" y="219641"/>
                  <a:pt x="90297" y="250862"/>
                </a:cubicBezTo>
                <a:cubicBezTo>
                  <a:pt x="88180" y="282083"/>
                  <a:pt x="102468" y="284200"/>
                  <a:pt x="90297" y="304837"/>
                </a:cubicBezTo>
                <a:cubicBezTo>
                  <a:pt x="78126" y="325474"/>
                  <a:pt x="29972" y="351933"/>
                  <a:pt x="17272" y="374687"/>
                </a:cubicBezTo>
                <a:cubicBezTo>
                  <a:pt x="4572" y="397441"/>
                  <a:pt x="9335" y="415962"/>
                  <a:pt x="14097" y="441362"/>
                </a:cubicBezTo>
                <a:cubicBezTo>
                  <a:pt x="18859" y="466762"/>
                  <a:pt x="47964" y="530262"/>
                  <a:pt x="45847" y="527087"/>
                </a:cubicBezTo>
                <a:cubicBezTo>
                  <a:pt x="43730" y="523912"/>
                  <a:pt x="-9186" y="465174"/>
                  <a:pt x="1397" y="422312"/>
                </a:cubicBezTo>
                <a:cubicBezTo>
                  <a:pt x="11980" y="379450"/>
                  <a:pt x="90826" y="304837"/>
                  <a:pt x="109347" y="269912"/>
                </a:cubicBezTo>
                <a:cubicBezTo>
                  <a:pt x="127868" y="234987"/>
                  <a:pt x="116226" y="234987"/>
                  <a:pt x="112522" y="212762"/>
                </a:cubicBezTo>
                <a:cubicBezTo>
                  <a:pt x="108818" y="190537"/>
                  <a:pt x="92414" y="154554"/>
                  <a:pt x="87122" y="136562"/>
                </a:cubicBezTo>
                <a:cubicBezTo>
                  <a:pt x="81830" y="118570"/>
                  <a:pt x="74951" y="122804"/>
                  <a:pt x="80772" y="104812"/>
                </a:cubicBezTo>
                <a:cubicBezTo>
                  <a:pt x="86593" y="86820"/>
                  <a:pt x="137393" y="-2080"/>
                  <a:pt x="1410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56392DA-538A-A70F-6176-A8EF72DAEC17}"/>
              </a:ext>
            </a:extLst>
          </p:cNvPr>
          <p:cNvSpPr/>
          <p:nvPr/>
        </p:nvSpPr>
        <p:spPr>
          <a:xfrm>
            <a:off x="5310894" y="4930755"/>
            <a:ext cx="45599" cy="392100"/>
          </a:xfrm>
          <a:custGeom>
            <a:avLst/>
            <a:gdLst>
              <a:gd name="connsiteX0" fmla="*/ 45331 w 45599"/>
              <a:gd name="connsiteY0" fmla="*/ 20 h 392100"/>
              <a:gd name="connsiteX1" fmla="*/ 19931 w 45599"/>
              <a:gd name="connsiteY1" fmla="*/ 219095 h 392100"/>
              <a:gd name="connsiteX2" fmla="*/ 29456 w 45599"/>
              <a:gd name="connsiteY2" fmla="*/ 390545 h 392100"/>
              <a:gd name="connsiteX3" fmla="*/ 16756 w 45599"/>
              <a:gd name="connsiteY3" fmla="*/ 298470 h 392100"/>
              <a:gd name="connsiteX4" fmla="*/ 881 w 45599"/>
              <a:gd name="connsiteY4" fmla="*/ 206395 h 392100"/>
              <a:gd name="connsiteX5" fmla="*/ 45331 w 45599"/>
              <a:gd name="connsiteY5" fmla="*/ 20 h 3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99" h="392100">
                <a:moveTo>
                  <a:pt x="45331" y="20"/>
                </a:moveTo>
                <a:cubicBezTo>
                  <a:pt x="48506" y="2137"/>
                  <a:pt x="22577" y="154008"/>
                  <a:pt x="19931" y="219095"/>
                </a:cubicBezTo>
                <a:cubicBezTo>
                  <a:pt x="17285" y="284182"/>
                  <a:pt x="29985" y="377316"/>
                  <a:pt x="29456" y="390545"/>
                </a:cubicBezTo>
                <a:cubicBezTo>
                  <a:pt x="28927" y="403774"/>
                  <a:pt x="21518" y="329161"/>
                  <a:pt x="16756" y="298470"/>
                </a:cubicBezTo>
                <a:cubicBezTo>
                  <a:pt x="11994" y="267779"/>
                  <a:pt x="-3882" y="250845"/>
                  <a:pt x="881" y="206395"/>
                </a:cubicBezTo>
                <a:cubicBezTo>
                  <a:pt x="5643" y="161945"/>
                  <a:pt x="42156" y="-2097"/>
                  <a:pt x="4533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717A745-C396-C15D-E4D6-2E301AB7DD10}"/>
              </a:ext>
            </a:extLst>
          </p:cNvPr>
          <p:cNvSpPr/>
          <p:nvPr/>
        </p:nvSpPr>
        <p:spPr>
          <a:xfrm>
            <a:off x="5050683" y="4993683"/>
            <a:ext cx="185920" cy="296202"/>
          </a:xfrm>
          <a:custGeom>
            <a:avLst/>
            <a:gdLst>
              <a:gd name="connsiteX0" fmla="*/ 742 w 185920"/>
              <a:gd name="connsiteY0" fmla="*/ 592 h 296202"/>
              <a:gd name="connsiteX1" fmla="*/ 95992 w 185920"/>
              <a:gd name="connsiteY1" fmla="*/ 70442 h 296202"/>
              <a:gd name="connsiteX2" fmla="*/ 175367 w 185920"/>
              <a:gd name="connsiteY2" fmla="*/ 226017 h 296202"/>
              <a:gd name="connsiteX3" fmla="*/ 184892 w 185920"/>
              <a:gd name="connsiteY3" fmla="*/ 295867 h 296202"/>
              <a:gd name="connsiteX4" fmla="*/ 181717 w 185920"/>
              <a:gd name="connsiteY4" fmla="*/ 200617 h 296202"/>
              <a:gd name="connsiteX5" fmla="*/ 149967 w 185920"/>
              <a:gd name="connsiteY5" fmla="*/ 105367 h 296202"/>
              <a:gd name="connsiteX6" fmla="*/ 742 w 185920"/>
              <a:gd name="connsiteY6" fmla="*/ 592 h 29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20" h="296202">
                <a:moveTo>
                  <a:pt x="742" y="592"/>
                </a:moveTo>
                <a:cubicBezTo>
                  <a:pt x="-8254" y="-5229"/>
                  <a:pt x="66888" y="32871"/>
                  <a:pt x="95992" y="70442"/>
                </a:cubicBezTo>
                <a:cubicBezTo>
                  <a:pt x="125096" y="108013"/>
                  <a:pt x="160550" y="188446"/>
                  <a:pt x="175367" y="226017"/>
                </a:cubicBezTo>
                <a:cubicBezTo>
                  <a:pt x="190184" y="263588"/>
                  <a:pt x="183834" y="300100"/>
                  <a:pt x="184892" y="295867"/>
                </a:cubicBezTo>
                <a:cubicBezTo>
                  <a:pt x="185950" y="291634"/>
                  <a:pt x="187538" y="232367"/>
                  <a:pt x="181717" y="200617"/>
                </a:cubicBezTo>
                <a:cubicBezTo>
                  <a:pt x="175896" y="168867"/>
                  <a:pt x="181188" y="135529"/>
                  <a:pt x="149967" y="105367"/>
                </a:cubicBezTo>
                <a:cubicBezTo>
                  <a:pt x="118746" y="75205"/>
                  <a:pt x="9738" y="6413"/>
                  <a:pt x="742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9A3D4FD-B20C-BCF5-064F-DE81EDC575F2}"/>
              </a:ext>
            </a:extLst>
          </p:cNvPr>
          <p:cNvSpPr/>
          <p:nvPr/>
        </p:nvSpPr>
        <p:spPr>
          <a:xfrm>
            <a:off x="5156198" y="5012760"/>
            <a:ext cx="175204" cy="323381"/>
          </a:xfrm>
          <a:custGeom>
            <a:avLst/>
            <a:gdLst>
              <a:gd name="connsiteX0" fmla="*/ 2 w 175204"/>
              <a:gd name="connsiteY0" fmla="*/ 565 h 323381"/>
              <a:gd name="connsiteX1" fmla="*/ 114302 w 175204"/>
              <a:gd name="connsiteY1" fmla="*/ 64065 h 323381"/>
              <a:gd name="connsiteX2" fmla="*/ 174627 w 175204"/>
              <a:gd name="connsiteY2" fmla="*/ 321240 h 323381"/>
              <a:gd name="connsiteX3" fmla="*/ 142877 w 175204"/>
              <a:gd name="connsiteY3" fmla="*/ 181540 h 323381"/>
              <a:gd name="connsiteX4" fmla="*/ 111127 w 175204"/>
              <a:gd name="connsiteY4" fmla="*/ 86290 h 323381"/>
              <a:gd name="connsiteX5" fmla="*/ 2 w 175204"/>
              <a:gd name="connsiteY5" fmla="*/ 565 h 3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4" h="323381">
                <a:moveTo>
                  <a:pt x="2" y="565"/>
                </a:moveTo>
                <a:cubicBezTo>
                  <a:pt x="531" y="-3139"/>
                  <a:pt x="85198" y="10619"/>
                  <a:pt x="114302" y="64065"/>
                </a:cubicBezTo>
                <a:cubicBezTo>
                  <a:pt x="143406" y="117511"/>
                  <a:pt x="169865" y="301661"/>
                  <a:pt x="174627" y="321240"/>
                </a:cubicBezTo>
                <a:cubicBezTo>
                  <a:pt x="179389" y="340819"/>
                  <a:pt x="153460" y="220698"/>
                  <a:pt x="142877" y="181540"/>
                </a:cubicBezTo>
                <a:cubicBezTo>
                  <a:pt x="132294" y="142382"/>
                  <a:pt x="130177" y="114865"/>
                  <a:pt x="111127" y="86290"/>
                </a:cubicBezTo>
                <a:cubicBezTo>
                  <a:pt x="92077" y="57715"/>
                  <a:pt x="-527" y="4269"/>
                  <a:pt x="2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7E63706B-FB9F-2FBC-B592-5E4C70974307}"/>
              </a:ext>
            </a:extLst>
          </p:cNvPr>
          <p:cNvSpPr/>
          <p:nvPr/>
        </p:nvSpPr>
        <p:spPr>
          <a:xfrm>
            <a:off x="4930654" y="5203822"/>
            <a:ext cx="88763" cy="251033"/>
          </a:xfrm>
          <a:custGeom>
            <a:avLst/>
            <a:gdLst>
              <a:gd name="connsiteX0" fmla="*/ 121 w 88763"/>
              <a:gd name="connsiteY0" fmla="*/ 3 h 251033"/>
              <a:gd name="connsiteX1" fmla="*/ 66796 w 88763"/>
              <a:gd name="connsiteY1" fmla="*/ 101603 h 251033"/>
              <a:gd name="connsiteX2" fmla="*/ 60446 w 88763"/>
              <a:gd name="connsiteY2" fmla="*/ 250828 h 251033"/>
              <a:gd name="connsiteX3" fmla="*/ 76321 w 88763"/>
              <a:gd name="connsiteY3" fmla="*/ 133353 h 251033"/>
              <a:gd name="connsiteX4" fmla="*/ 85846 w 88763"/>
              <a:gd name="connsiteY4" fmla="*/ 104778 h 251033"/>
              <a:gd name="connsiteX5" fmla="*/ 121 w 88763"/>
              <a:gd name="connsiteY5" fmla="*/ 3 h 2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63" h="251033">
                <a:moveTo>
                  <a:pt x="121" y="3"/>
                </a:moveTo>
                <a:cubicBezTo>
                  <a:pt x="-3054" y="-526"/>
                  <a:pt x="56742" y="59799"/>
                  <a:pt x="66796" y="101603"/>
                </a:cubicBezTo>
                <a:cubicBezTo>
                  <a:pt x="76850" y="143407"/>
                  <a:pt x="58859" y="245536"/>
                  <a:pt x="60446" y="250828"/>
                </a:cubicBezTo>
                <a:cubicBezTo>
                  <a:pt x="62033" y="256120"/>
                  <a:pt x="72088" y="157695"/>
                  <a:pt x="76321" y="133353"/>
                </a:cubicBezTo>
                <a:cubicBezTo>
                  <a:pt x="80554" y="109011"/>
                  <a:pt x="94842" y="123299"/>
                  <a:pt x="85846" y="104778"/>
                </a:cubicBezTo>
                <a:cubicBezTo>
                  <a:pt x="76850" y="86257"/>
                  <a:pt x="3296" y="532"/>
                  <a:pt x="1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1147D52-CD21-BA70-5D56-9AF5F232AC49}"/>
              </a:ext>
            </a:extLst>
          </p:cNvPr>
          <p:cNvSpPr/>
          <p:nvPr/>
        </p:nvSpPr>
        <p:spPr>
          <a:xfrm>
            <a:off x="4988684" y="5165880"/>
            <a:ext cx="269713" cy="103216"/>
          </a:xfrm>
          <a:custGeom>
            <a:avLst/>
            <a:gdLst>
              <a:gd name="connsiteX0" fmla="*/ 2416 w 269713"/>
              <a:gd name="connsiteY0" fmla="*/ 25245 h 103216"/>
              <a:gd name="connsiteX1" fmla="*/ 100841 w 269713"/>
              <a:gd name="connsiteY1" fmla="*/ 3020 h 103216"/>
              <a:gd name="connsiteX2" fmla="*/ 265941 w 269713"/>
              <a:gd name="connsiteY2" fmla="*/ 101445 h 103216"/>
              <a:gd name="connsiteX3" fmla="*/ 215141 w 269713"/>
              <a:gd name="connsiteY3" fmla="*/ 63345 h 103216"/>
              <a:gd name="connsiteX4" fmla="*/ 199266 w 269713"/>
              <a:gd name="connsiteY4" fmla="*/ 25245 h 103216"/>
              <a:gd name="connsiteX5" fmla="*/ 2416 w 269713"/>
              <a:gd name="connsiteY5" fmla="*/ 25245 h 10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13" h="103216">
                <a:moveTo>
                  <a:pt x="2416" y="25245"/>
                </a:moveTo>
                <a:cubicBezTo>
                  <a:pt x="-13988" y="21541"/>
                  <a:pt x="56920" y="-9680"/>
                  <a:pt x="100841" y="3020"/>
                </a:cubicBezTo>
                <a:cubicBezTo>
                  <a:pt x="144762" y="15720"/>
                  <a:pt x="246891" y="91391"/>
                  <a:pt x="265941" y="101445"/>
                </a:cubicBezTo>
                <a:cubicBezTo>
                  <a:pt x="284991" y="111499"/>
                  <a:pt x="226253" y="76045"/>
                  <a:pt x="215141" y="63345"/>
                </a:cubicBezTo>
                <a:cubicBezTo>
                  <a:pt x="204029" y="50645"/>
                  <a:pt x="235778" y="34241"/>
                  <a:pt x="199266" y="25245"/>
                </a:cubicBezTo>
                <a:cubicBezTo>
                  <a:pt x="162754" y="16249"/>
                  <a:pt x="18820" y="28949"/>
                  <a:pt x="241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512BB23-335F-52CF-F1E9-024C61A426E0}"/>
              </a:ext>
            </a:extLst>
          </p:cNvPr>
          <p:cNvSpPr/>
          <p:nvPr/>
        </p:nvSpPr>
        <p:spPr>
          <a:xfrm>
            <a:off x="4901581" y="4892647"/>
            <a:ext cx="99511" cy="241406"/>
          </a:xfrm>
          <a:custGeom>
            <a:avLst/>
            <a:gdLst>
              <a:gd name="connsiteX0" fmla="*/ 60944 w 99511"/>
              <a:gd name="connsiteY0" fmla="*/ 28 h 241406"/>
              <a:gd name="connsiteX1" fmla="*/ 38719 w 99511"/>
              <a:gd name="connsiteY1" fmla="*/ 161953 h 241406"/>
              <a:gd name="connsiteX2" fmla="*/ 99044 w 99511"/>
              <a:gd name="connsiteY2" fmla="*/ 241328 h 241406"/>
              <a:gd name="connsiteX3" fmla="*/ 619 w 99511"/>
              <a:gd name="connsiteY3" fmla="*/ 149253 h 241406"/>
              <a:gd name="connsiteX4" fmla="*/ 60944 w 99511"/>
              <a:gd name="connsiteY4" fmla="*/ 28 h 24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1" h="241406">
                <a:moveTo>
                  <a:pt x="60944" y="28"/>
                </a:moveTo>
                <a:cubicBezTo>
                  <a:pt x="67294" y="2145"/>
                  <a:pt x="32369" y="121736"/>
                  <a:pt x="38719" y="161953"/>
                </a:cubicBezTo>
                <a:cubicBezTo>
                  <a:pt x="45069" y="202170"/>
                  <a:pt x="105394" y="243445"/>
                  <a:pt x="99044" y="241328"/>
                </a:cubicBezTo>
                <a:cubicBezTo>
                  <a:pt x="92694" y="239211"/>
                  <a:pt x="8027" y="184707"/>
                  <a:pt x="619" y="149253"/>
                </a:cubicBezTo>
                <a:cubicBezTo>
                  <a:pt x="-6789" y="113799"/>
                  <a:pt x="54594" y="-2089"/>
                  <a:pt x="609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D76513A-8FB1-E964-FA47-D77942DD61AF}"/>
              </a:ext>
            </a:extLst>
          </p:cNvPr>
          <p:cNvSpPr/>
          <p:nvPr/>
        </p:nvSpPr>
        <p:spPr>
          <a:xfrm>
            <a:off x="4385703" y="4602238"/>
            <a:ext cx="522495" cy="970452"/>
          </a:xfrm>
          <a:custGeom>
            <a:avLst/>
            <a:gdLst>
              <a:gd name="connsiteX0" fmla="*/ 519112 w 522495"/>
              <a:gd name="connsiteY0" fmla="*/ 18 h 970452"/>
              <a:gd name="connsiteX1" fmla="*/ 509026 w 522495"/>
              <a:gd name="connsiteY1" fmla="*/ 141212 h 970452"/>
              <a:gd name="connsiteX2" fmla="*/ 398088 w 522495"/>
              <a:gd name="connsiteY2" fmla="*/ 151297 h 970452"/>
              <a:gd name="connsiteX3" fmla="*/ 310682 w 522495"/>
              <a:gd name="connsiteY3" fmla="*/ 191638 h 970452"/>
              <a:gd name="connsiteX4" fmla="*/ 351023 w 522495"/>
              <a:gd name="connsiteY4" fmla="*/ 151297 h 970452"/>
              <a:gd name="connsiteX5" fmla="*/ 213191 w 522495"/>
              <a:gd name="connsiteY5" fmla="*/ 248788 h 970452"/>
              <a:gd name="connsiteX6" fmla="*/ 243447 w 522495"/>
              <a:gd name="connsiteY6" fmla="*/ 211809 h 970452"/>
              <a:gd name="connsiteX7" fmla="*/ 182935 w 522495"/>
              <a:gd name="connsiteY7" fmla="*/ 275683 h 970452"/>
              <a:gd name="connsiteX8" fmla="*/ 169488 w 522495"/>
              <a:gd name="connsiteY8" fmla="*/ 389983 h 970452"/>
              <a:gd name="connsiteX9" fmla="*/ 166126 w 522495"/>
              <a:gd name="connsiteY9" fmla="*/ 312662 h 970452"/>
              <a:gd name="connsiteX10" fmla="*/ 186297 w 522495"/>
              <a:gd name="connsiteY10" fmla="*/ 554709 h 970452"/>
              <a:gd name="connsiteX11" fmla="*/ 166126 w 522495"/>
              <a:gd name="connsiteY11" fmla="*/ 426962 h 970452"/>
              <a:gd name="connsiteX12" fmla="*/ 172850 w 522495"/>
              <a:gd name="connsiteY12" fmla="*/ 514368 h 970452"/>
              <a:gd name="connsiteX13" fmla="*/ 145956 w 522495"/>
              <a:gd name="connsiteY13" fmla="*/ 645477 h 970452"/>
              <a:gd name="connsiteX14" fmla="*/ 162765 w 522495"/>
              <a:gd name="connsiteY14" fmla="*/ 534538 h 970452"/>
              <a:gd name="connsiteX15" fmla="*/ 108976 w 522495"/>
              <a:gd name="connsiteY15" fmla="*/ 742968 h 970452"/>
              <a:gd name="connsiteX16" fmla="*/ 135871 w 522495"/>
              <a:gd name="connsiteY16" fmla="*/ 621944 h 970452"/>
              <a:gd name="connsiteX17" fmla="*/ 98891 w 522495"/>
              <a:gd name="connsiteY17" fmla="*/ 753053 h 970452"/>
              <a:gd name="connsiteX18" fmla="*/ 61912 w 522495"/>
              <a:gd name="connsiteY18" fmla="*/ 857268 h 970452"/>
              <a:gd name="connsiteX19" fmla="*/ 71997 w 522495"/>
              <a:gd name="connsiteY19" fmla="*/ 779947 h 970452"/>
              <a:gd name="connsiteX20" fmla="*/ 1400 w 522495"/>
              <a:gd name="connsiteY20" fmla="*/ 968206 h 970452"/>
              <a:gd name="connsiteX21" fmla="*/ 145956 w 522495"/>
              <a:gd name="connsiteY21" fmla="*/ 628668 h 970452"/>
              <a:gd name="connsiteX22" fmla="*/ 172850 w 522495"/>
              <a:gd name="connsiteY22" fmla="*/ 437047 h 970452"/>
              <a:gd name="connsiteX23" fmla="*/ 182935 w 522495"/>
              <a:gd name="connsiteY23" fmla="*/ 295853 h 970452"/>
              <a:gd name="connsiteX24" fmla="*/ 411535 w 522495"/>
              <a:gd name="connsiteY24" fmla="*/ 154659 h 970452"/>
              <a:gd name="connsiteX25" fmla="*/ 495579 w 522495"/>
              <a:gd name="connsiteY25" fmla="*/ 131127 h 970452"/>
              <a:gd name="connsiteX26" fmla="*/ 519112 w 522495"/>
              <a:gd name="connsiteY26" fmla="*/ 18 h 9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2495" h="970452">
                <a:moveTo>
                  <a:pt x="519112" y="18"/>
                </a:moveTo>
                <a:cubicBezTo>
                  <a:pt x="521353" y="1699"/>
                  <a:pt x="529197" y="115999"/>
                  <a:pt x="509026" y="141212"/>
                </a:cubicBezTo>
                <a:cubicBezTo>
                  <a:pt x="488855" y="166425"/>
                  <a:pt x="431145" y="142893"/>
                  <a:pt x="398088" y="151297"/>
                </a:cubicBezTo>
                <a:cubicBezTo>
                  <a:pt x="365031" y="159701"/>
                  <a:pt x="318526" y="191638"/>
                  <a:pt x="310682" y="191638"/>
                </a:cubicBezTo>
                <a:cubicBezTo>
                  <a:pt x="302838" y="191638"/>
                  <a:pt x="367271" y="141772"/>
                  <a:pt x="351023" y="151297"/>
                </a:cubicBezTo>
                <a:cubicBezTo>
                  <a:pt x="334775" y="160822"/>
                  <a:pt x="231120" y="238703"/>
                  <a:pt x="213191" y="248788"/>
                </a:cubicBezTo>
                <a:cubicBezTo>
                  <a:pt x="195262" y="258873"/>
                  <a:pt x="248490" y="207327"/>
                  <a:pt x="243447" y="211809"/>
                </a:cubicBezTo>
                <a:cubicBezTo>
                  <a:pt x="238404" y="216291"/>
                  <a:pt x="195261" y="245987"/>
                  <a:pt x="182935" y="275683"/>
                </a:cubicBezTo>
                <a:cubicBezTo>
                  <a:pt x="170608" y="305379"/>
                  <a:pt x="172289" y="383820"/>
                  <a:pt x="169488" y="389983"/>
                </a:cubicBezTo>
                <a:cubicBezTo>
                  <a:pt x="166687" y="396146"/>
                  <a:pt x="163325" y="285208"/>
                  <a:pt x="166126" y="312662"/>
                </a:cubicBezTo>
                <a:cubicBezTo>
                  <a:pt x="168927" y="340116"/>
                  <a:pt x="186297" y="535659"/>
                  <a:pt x="186297" y="554709"/>
                </a:cubicBezTo>
                <a:cubicBezTo>
                  <a:pt x="186297" y="573759"/>
                  <a:pt x="168367" y="433685"/>
                  <a:pt x="166126" y="426962"/>
                </a:cubicBezTo>
                <a:cubicBezTo>
                  <a:pt x="163885" y="420239"/>
                  <a:pt x="176212" y="477949"/>
                  <a:pt x="172850" y="514368"/>
                </a:cubicBezTo>
                <a:cubicBezTo>
                  <a:pt x="169488" y="550787"/>
                  <a:pt x="147637" y="642115"/>
                  <a:pt x="145956" y="645477"/>
                </a:cubicBezTo>
                <a:cubicBezTo>
                  <a:pt x="144275" y="648839"/>
                  <a:pt x="168928" y="518290"/>
                  <a:pt x="162765" y="534538"/>
                </a:cubicBezTo>
                <a:cubicBezTo>
                  <a:pt x="156602" y="550786"/>
                  <a:pt x="113458" y="728400"/>
                  <a:pt x="108976" y="742968"/>
                </a:cubicBezTo>
                <a:cubicBezTo>
                  <a:pt x="104494" y="757536"/>
                  <a:pt x="137552" y="620263"/>
                  <a:pt x="135871" y="621944"/>
                </a:cubicBezTo>
                <a:cubicBezTo>
                  <a:pt x="134190" y="623625"/>
                  <a:pt x="111217" y="713832"/>
                  <a:pt x="98891" y="753053"/>
                </a:cubicBezTo>
                <a:cubicBezTo>
                  <a:pt x="86565" y="792274"/>
                  <a:pt x="66394" y="852786"/>
                  <a:pt x="61912" y="857268"/>
                </a:cubicBezTo>
                <a:cubicBezTo>
                  <a:pt x="57430" y="861750"/>
                  <a:pt x="82082" y="761457"/>
                  <a:pt x="71997" y="779947"/>
                </a:cubicBezTo>
                <a:cubicBezTo>
                  <a:pt x="61912" y="798437"/>
                  <a:pt x="-10926" y="993419"/>
                  <a:pt x="1400" y="968206"/>
                </a:cubicBezTo>
                <a:cubicBezTo>
                  <a:pt x="13726" y="942993"/>
                  <a:pt x="117381" y="717195"/>
                  <a:pt x="145956" y="628668"/>
                </a:cubicBezTo>
                <a:cubicBezTo>
                  <a:pt x="174531" y="540142"/>
                  <a:pt x="166687" y="492516"/>
                  <a:pt x="172850" y="437047"/>
                </a:cubicBezTo>
                <a:cubicBezTo>
                  <a:pt x="179013" y="381578"/>
                  <a:pt x="143154" y="342918"/>
                  <a:pt x="182935" y="295853"/>
                </a:cubicBezTo>
                <a:cubicBezTo>
                  <a:pt x="222716" y="248788"/>
                  <a:pt x="359428" y="182113"/>
                  <a:pt x="411535" y="154659"/>
                </a:cubicBezTo>
                <a:cubicBezTo>
                  <a:pt x="463642" y="127205"/>
                  <a:pt x="478210" y="150737"/>
                  <a:pt x="495579" y="131127"/>
                </a:cubicBezTo>
                <a:cubicBezTo>
                  <a:pt x="512948" y="111517"/>
                  <a:pt x="516871" y="-1663"/>
                  <a:pt x="5191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066CE25E-3361-6976-D24D-34FDC50157F5}"/>
              </a:ext>
            </a:extLst>
          </p:cNvPr>
          <p:cNvSpPr/>
          <p:nvPr/>
        </p:nvSpPr>
        <p:spPr>
          <a:xfrm>
            <a:off x="4161859" y="4485350"/>
            <a:ext cx="173859" cy="1149009"/>
          </a:xfrm>
          <a:custGeom>
            <a:avLst/>
            <a:gdLst>
              <a:gd name="connsiteX0" fmla="*/ 47070 w 173859"/>
              <a:gd name="connsiteY0" fmla="*/ 5968 h 1149009"/>
              <a:gd name="connsiteX1" fmla="*/ 33623 w 173859"/>
              <a:gd name="connsiteY1" fmla="*/ 190865 h 1149009"/>
              <a:gd name="connsiteX2" fmla="*/ 50432 w 173859"/>
              <a:gd name="connsiteY2" fmla="*/ 305165 h 1149009"/>
              <a:gd name="connsiteX3" fmla="*/ 20176 w 173859"/>
              <a:gd name="connsiteY3" fmla="*/ 237929 h 1149009"/>
              <a:gd name="connsiteX4" fmla="*/ 97497 w 173859"/>
              <a:gd name="connsiteY4" fmla="*/ 416103 h 1149009"/>
              <a:gd name="connsiteX5" fmla="*/ 67241 w 173859"/>
              <a:gd name="connsiteY5" fmla="*/ 355591 h 1149009"/>
              <a:gd name="connsiteX6" fmla="*/ 127753 w 173859"/>
              <a:gd name="connsiteY6" fmla="*/ 590915 h 1149009"/>
              <a:gd name="connsiteX7" fmla="*/ 117667 w 173859"/>
              <a:gd name="connsiteY7" fmla="*/ 543850 h 1149009"/>
              <a:gd name="connsiteX8" fmla="*/ 94135 w 173859"/>
              <a:gd name="connsiteY8" fmla="*/ 775812 h 1149009"/>
              <a:gd name="connsiteX9" fmla="*/ 100859 w 173859"/>
              <a:gd name="connsiteY9" fmla="*/ 705215 h 1149009"/>
              <a:gd name="connsiteX10" fmla="*/ 147923 w 173859"/>
              <a:gd name="connsiteY10" fmla="*/ 920368 h 1149009"/>
              <a:gd name="connsiteX11" fmla="*/ 141200 w 173859"/>
              <a:gd name="connsiteY11" fmla="*/ 832962 h 1149009"/>
              <a:gd name="connsiteX12" fmla="*/ 171456 w 173859"/>
              <a:gd name="connsiteY12" fmla="*/ 1138882 h 1149009"/>
              <a:gd name="connsiteX13" fmla="*/ 164732 w 173859"/>
              <a:gd name="connsiteY13" fmla="*/ 1031306 h 1149009"/>
              <a:gd name="connsiteX14" fmla="*/ 107582 w 173859"/>
              <a:gd name="connsiteY14" fmla="*/ 601000 h 1149009"/>
              <a:gd name="connsiteX15" fmla="*/ 100859 w 173859"/>
              <a:gd name="connsiteY15" fmla="*/ 516956 h 1149009"/>
              <a:gd name="connsiteX16" fmla="*/ 40347 w 173859"/>
              <a:gd name="connsiteY16" fmla="*/ 321974 h 1149009"/>
              <a:gd name="connsiteX17" fmla="*/ 6 w 173859"/>
              <a:gd name="connsiteY17" fmla="*/ 264824 h 1149009"/>
              <a:gd name="connsiteX18" fmla="*/ 36985 w 173859"/>
              <a:gd name="connsiteY18" fmla="*/ 147162 h 1149009"/>
              <a:gd name="connsiteX19" fmla="*/ 23538 w 173859"/>
              <a:gd name="connsiteY19" fmla="*/ 53032 h 1149009"/>
              <a:gd name="connsiteX20" fmla="*/ 47070 w 173859"/>
              <a:gd name="connsiteY20" fmla="*/ 5968 h 114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3859" h="1149009">
                <a:moveTo>
                  <a:pt x="47070" y="5968"/>
                </a:moveTo>
                <a:cubicBezTo>
                  <a:pt x="48751" y="28940"/>
                  <a:pt x="33063" y="140999"/>
                  <a:pt x="33623" y="190865"/>
                </a:cubicBezTo>
                <a:cubicBezTo>
                  <a:pt x="34183" y="240731"/>
                  <a:pt x="52673" y="297321"/>
                  <a:pt x="50432" y="305165"/>
                </a:cubicBezTo>
                <a:cubicBezTo>
                  <a:pt x="48191" y="313009"/>
                  <a:pt x="12332" y="219439"/>
                  <a:pt x="20176" y="237929"/>
                </a:cubicBezTo>
                <a:cubicBezTo>
                  <a:pt x="28020" y="256419"/>
                  <a:pt x="89653" y="396493"/>
                  <a:pt x="97497" y="416103"/>
                </a:cubicBezTo>
                <a:cubicBezTo>
                  <a:pt x="105341" y="435713"/>
                  <a:pt x="62198" y="326456"/>
                  <a:pt x="67241" y="355591"/>
                </a:cubicBezTo>
                <a:cubicBezTo>
                  <a:pt x="72284" y="384726"/>
                  <a:pt x="119349" y="559539"/>
                  <a:pt x="127753" y="590915"/>
                </a:cubicBezTo>
                <a:cubicBezTo>
                  <a:pt x="136157" y="622291"/>
                  <a:pt x="123270" y="513034"/>
                  <a:pt x="117667" y="543850"/>
                </a:cubicBezTo>
                <a:cubicBezTo>
                  <a:pt x="112064" y="574666"/>
                  <a:pt x="96936" y="748918"/>
                  <a:pt x="94135" y="775812"/>
                </a:cubicBezTo>
                <a:cubicBezTo>
                  <a:pt x="91334" y="802706"/>
                  <a:pt x="91894" y="681122"/>
                  <a:pt x="100859" y="705215"/>
                </a:cubicBezTo>
                <a:cubicBezTo>
                  <a:pt x="109824" y="729308"/>
                  <a:pt x="141200" y="899077"/>
                  <a:pt x="147923" y="920368"/>
                </a:cubicBezTo>
                <a:cubicBezTo>
                  <a:pt x="154646" y="941659"/>
                  <a:pt x="137278" y="796543"/>
                  <a:pt x="141200" y="832962"/>
                </a:cubicBezTo>
                <a:cubicBezTo>
                  <a:pt x="145122" y="869381"/>
                  <a:pt x="167534" y="1105825"/>
                  <a:pt x="171456" y="1138882"/>
                </a:cubicBezTo>
                <a:cubicBezTo>
                  <a:pt x="175378" y="1171939"/>
                  <a:pt x="175378" y="1120953"/>
                  <a:pt x="164732" y="1031306"/>
                </a:cubicBezTo>
                <a:cubicBezTo>
                  <a:pt x="154086" y="941659"/>
                  <a:pt x="118227" y="686725"/>
                  <a:pt x="107582" y="601000"/>
                </a:cubicBezTo>
                <a:cubicBezTo>
                  <a:pt x="96937" y="515275"/>
                  <a:pt x="112065" y="563460"/>
                  <a:pt x="100859" y="516956"/>
                </a:cubicBezTo>
                <a:cubicBezTo>
                  <a:pt x="89653" y="470452"/>
                  <a:pt x="57156" y="363996"/>
                  <a:pt x="40347" y="321974"/>
                </a:cubicBezTo>
                <a:cubicBezTo>
                  <a:pt x="23538" y="279952"/>
                  <a:pt x="566" y="293959"/>
                  <a:pt x="6" y="264824"/>
                </a:cubicBezTo>
                <a:cubicBezTo>
                  <a:pt x="-554" y="235689"/>
                  <a:pt x="33063" y="182461"/>
                  <a:pt x="36985" y="147162"/>
                </a:cubicBezTo>
                <a:cubicBezTo>
                  <a:pt x="40907" y="111863"/>
                  <a:pt x="21297" y="73763"/>
                  <a:pt x="23538" y="53032"/>
                </a:cubicBezTo>
                <a:cubicBezTo>
                  <a:pt x="25779" y="32301"/>
                  <a:pt x="45389" y="-17004"/>
                  <a:pt x="47070" y="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6BC14C-35F9-AF96-C1A1-A664F5622FA2}"/>
              </a:ext>
            </a:extLst>
          </p:cNvPr>
          <p:cNvSpPr/>
          <p:nvPr/>
        </p:nvSpPr>
        <p:spPr>
          <a:xfrm>
            <a:off x="4121399" y="4188729"/>
            <a:ext cx="115538" cy="408451"/>
          </a:xfrm>
          <a:custGeom>
            <a:avLst/>
            <a:gdLst>
              <a:gd name="connsiteX0" fmla="*/ 125 w 115538"/>
              <a:gd name="connsiteY0" fmla="*/ 30 h 408451"/>
              <a:gd name="connsiteX1" fmla="*/ 114425 w 115538"/>
              <a:gd name="connsiteY1" fmla="*/ 154671 h 408451"/>
              <a:gd name="connsiteX2" fmla="*/ 57275 w 115538"/>
              <a:gd name="connsiteY2" fmla="*/ 208459 h 408451"/>
              <a:gd name="connsiteX3" fmla="*/ 40466 w 115538"/>
              <a:gd name="connsiteY3" fmla="*/ 406803 h 408451"/>
              <a:gd name="connsiteX4" fmla="*/ 47189 w 115538"/>
              <a:gd name="connsiteY4" fmla="*/ 295865 h 408451"/>
              <a:gd name="connsiteX5" fmla="*/ 90892 w 115538"/>
              <a:gd name="connsiteY5" fmla="*/ 168118 h 408451"/>
              <a:gd name="connsiteX6" fmla="*/ 125 w 115538"/>
              <a:gd name="connsiteY6" fmla="*/ 30 h 40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38" h="408451">
                <a:moveTo>
                  <a:pt x="125" y="30"/>
                </a:moveTo>
                <a:cubicBezTo>
                  <a:pt x="4047" y="-2211"/>
                  <a:pt x="104900" y="119933"/>
                  <a:pt x="114425" y="154671"/>
                </a:cubicBezTo>
                <a:cubicBezTo>
                  <a:pt x="123950" y="189409"/>
                  <a:pt x="69601" y="166437"/>
                  <a:pt x="57275" y="208459"/>
                </a:cubicBezTo>
                <a:cubicBezTo>
                  <a:pt x="44949" y="250481"/>
                  <a:pt x="42147" y="392235"/>
                  <a:pt x="40466" y="406803"/>
                </a:cubicBezTo>
                <a:cubicBezTo>
                  <a:pt x="38785" y="421371"/>
                  <a:pt x="38785" y="335646"/>
                  <a:pt x="47189" y="295865"/>
                </a:cubicBezTo>
                <a:cubicBezTo>
                  <a:pt x="55593" y="256084"/>
                  <a:pt x="96495" y="214062"/>
                  <a:pt x="90892" y="168118"/>
                </a:cubicBezTo>
                <a:cubicBezTo>
                  <a:pt x="85289" y="122174"/>
                  <a:pt x="-3797" y="2271"/>
                  <a:pt x="12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38A40D2D-5718-6B55-68EF-905C0CA4BCDB}"/>
              </a:ext>
            </a:extLst>
          </p:cNvPr>
          <p:cNvSpPr/>
          <p:nvPr/>
        </p:nvSpPr>
        <p:spPr>
          <a:xfrm>
            <a:off x="3630600" y="3818918"/>
            <a:ext cx="522802" cy="402428"/>
          </a:xfrm>
          <a:custGeom>
            <a:avLst/>
            <a:gdLst>
              <a:gd name="connsiteX0" fmla="*/ 106 w 522802"/>
              <a:gd name="connsiteY0" fmla="*/ 47 h 402428"/>
              <a:gd name="connsiteX1" fmla="*/ 185003 w 522802"/>
              <a:gd name="connsiteY1" fmla="*/ 137879 h 402428"/>
              <a:gd name="connsiteX2" fmla="*/ 84150 w 522802"/>
              <a:gd name="connsiteY2" fmla="*/ 107623 h 402428"/>
              <a:gd name="connsiteX3" fmla="*/ 262324 w 522802"/>
              <a:gd name="connsiteY3" fmla="*/ 188306 h 402428"/>
              <a:gd name="connsiteX4" fmla="*/ 514456 w 522802"/>
              <a:gd name="connsiteY4" fmla="*/ 400097 h 402428"/>
              <a:gd name="connsiteX5" fmla="*/ 427050 w 522802"/>
              <a:gd name="connsiteY5" fmla="*/ 292520 h 402428"/>
              <a:gd name="connsiteX6" fmla="*/ 84150 w 522802"/>
              <a:gd name="connsiteY6" fmla="*/ 154688 h 402428"/>
              <a:gd name="connsiteX7" fmla="*/ 215259 w 522802"/>
              <a:gd name="connsiteY7" fmla="*/ 154688 h 402428"/>
              <a:gd name="connsiteX8" fmla="*/ 106 w 522802"/>
              <a:gd name="connsiteY8" fmla="*/ 47 h 40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802" h="402428">
                <a:moveTo>
                  <a:pt x="106" y="47"/>
                </a:moveTo>
                <a:cubicBezTo>
                  <a:pt x="-4937" y="-2754"/>
                  <a:pt x="170996" y="119950"/>
                  <a:pt x="185003" y="137879"/>
                </a:cubicBezTo>
                <a:cubicBezTo>
                  <a:pt x="199010" y="155808"/>
                  <a:pt x="71263" y="99219"/>
                  <a:pt x="84150" y="107623"/>
                </a:cubicBezTo>
                <a:cubicBezTo>
                  <a:pt x="97037" y="116027"/>
                  <a:pt x="190606" y="139560"/>
                  <a:pt x="262324" y="188306"/>
                </a:cubicBezTo>
                <a:cubicBezTo>
                  <a:pt x="334042" y="237052"/>
                  <a:pt x="487002" y="382728"/>
                  <a:pt x="514456" y="400097"/>
                </a:cubicBezTo>
                <a:cubicBezTo>
                  <a:pt x="541910" y="417466"/>
                  <a:pt x="498768" y="333421"/>
                  <a:pt x="427050" y="292520"/>
                </a:cubicBezTo>
                <a:cubicBezTo>
                  <a:pt x="355332" y="251619"/>
                  <a:pt x="119449" y="177660"/>
                  <a:pt x="84150" y="154688"/>
                </a:cubicBezTo>
                <a:cubicBezTo>
                  <a:pt x="48852" y="131716"/>
                  <a:pt x="227025" y="176539"/>
                  <a:pt x="215259" y="154688"/>
                </a:cubicBezTo>
                <a:cubicBezTo>
                  <a:pt x="203493" y="132837"/>
                  <a:pt x="5149" y="2848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A245661-3BAE-59D4-4346-45C987819A59}"/>
              </a:ext>
            </a:extLst>
          </p:cNvPr>
          <p:cNvSpPr/>
          <p:nvPr/>
        </p:nvSpPr>
        <p:spPr>
          <a:xfrm>
            <a:off x="3558818" y="3440587"/>
            <a:ext cx="301838" cy="439583"/>
          </a:xfrm>
          <a:custGeom>
            <a:avLst/>
            <a:gdLst>
              <a:gd name="connsiteX0" fmla="*/ 4653 w 301838"/>
              <a:gd name="connsiteY0" fmla="*/ 11945 h 439583"/>
              <a:gd name="connsiteX1" fmla="*/ 293764 w 301838"/>
              <a:gd name="connsiteY1" fmla="*/ 428804 h 439583"/>
              <a:gd name="connsiteX2" fmla="*/ 213082 w 301838"/>
              <a:gd name="connsiteY2" fmla="*/ 301057 h 439583"/>
              <a:gd name="connsiteX3" fmla="*/ 122314 w 301838"/>
              <a:gd name="connsiteY3" fmla="*/ 129607 h 439583"/>
              <a:gd name="connsiteX4" fmla="*/ 4653 w 301838"/>
              <a:gd name="connsiteY4" fmla="*/ 11945 h 43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38" h="439583">
                <a:moveTo>
                  <a:pt x="4653" y="11945"/>
                </a:moveTo>
                <a:cubicBezTo>
                  <a:pt x="33228" y="61811"/>
                  <a:pt x="259026" y="380619"/>
                  <a:pt x="293764" y="428804"/>
                </a:cubicBezTo>
                <a:cubicBezTo>
                  <a:pt x="328502" y="476989"/>
                  <a:pt x="241657" y="350923"/>
                  <a:pt x="213082" y="301057"/>
                </a:cubicBezTo>
                <a:cubicBezTo>
                  <a:pt x="184507" y="251191"/>
                  <a:pt x="157612" y="177792"/>
                  <a:pt x="122314" y="129607"/>
                </a:cubicBezTo>
                <a:cubicBezTo>
                  <a:pt x="87016" y="81422"/>
                  <a:pt x="-23922" y="-37921"/>
                  <a:pt x="4653" y="1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43DF9FF-33FE-80D0-8380-1D39EB68B92F}"/>
              </a:ext>
            </a:extLst>
          </p:cNvPr>
          <p:cNvSpPr/>
          <p:nvPr/>
        </p:nvSpPr>
        <p:spPr>
          <a:xfrm>
            <a:off x="3388659" y="3062568"/>
            <a:ext cx="374810" cy="605227"/>
          </a:xfrm>
          <a:custGeom>
            <a:avLst/>
            <a:gdLst>
              <a:gd name="connsiteX0" fmla="*/ 0 w 374810"/>
              <a:gd name="connsiteY0" fmla="*/ 0 h 605227"/>
              <a:gd name="connsiteX1" fmla="*/ 124385 w 374810"/>
              <a:gd name="connsiteY1" fmla="*/ 205067 h 605227"/>
              <a:gd name="connsiteX2" fmla="*/ 97491 w 374810"/>
              <a:gd name="connsiteY2" fmla="*/ 147917 h 605227"/>
              <a:gd name="connsiteX3" fmla="*/ 221876 w 374810"/>
              <a:gd name="connsiteY3" fmla="*/ 309282 h 605227"/>
              <a:gd name="connsiteX4" fmla="*/ 198344 w 374810"/>
              <a:gd name="connsiteY4" fmla="*/ 215153 h 605227"/>
              <a:gd name="connsiteX5" fmla="*/ 198344 w 374810"/>
              <a:gd name="connsiteY5" fmla="*/ 299197 h 605227"/>
              <a:gd name="connsiteX6" fmla="*/ 292473 w 374810"/>
              <a:gd name="connsiteY6" fmla="*/ 393326 h 605227"/>
              <a:gd name="connsiteX7" fmla="*/ 272303 w 374810"/>
              <a:gd name="connsiteY7" fmla="*/ 302558 h 605227"/>
              <a:gd name="connsiteX8" fmla="*/ 363070 w 374810"/>
              <a:gd name="connsiteY8" fmla="*/ 504264 h 605227"/>
              <a:gd name="connsiteX9" fmla="*/ 352985 w 374810"/>
              <a:gd name="connsiteY9" fmla="*/ 605117 h 605227"/>
              <a:gd name="connsiteX10" fmla="*/ 332815 w 374810"/>
              <a:gd name="connsiteY10" fmla="*/ 521073 h 605227"/>
              <a:gd name="connsiteX11" fmla="*/ 336176 w 374810"/>
              <a:gd name="connsiteY11" fmla="*/ 389964 h 605227"/>
              <a:gd name="connsiteX12" fmla="*/ 366432 w 374810"/>
              <a:gd name="connsiteY12" fmla="*/ 457200 h 605227"/>
              <a:gd name="connsiteX13" fmla="*/ 164726 w 374810"/>
              <a:gd name="connsiteY13" fmla="*/ 211791 h 605227"/>
              <a:gd name="connsiteX14" fmla="*/ 0 w 374810"/>
              <a:gd name="connsiteY14" fmla="*/ 0 h 6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810" h="605227">
                <a:moveTo>
                  <a:pt x="0" y="0"/>
                </a:moveTo>
                <a:cubicBezTo>
                  <a:pt x="54068" y="90207"/>
                  <a:pt x="108136" y="180414"/>
                  <a:pt x="124385" y="205067"/>
                </a:cubicBezTo>
                <a:cubicBezTo>
                  <a:pt x="140634" y="229720"/>
                  <a:pt x="81243" y="130548"/>
                  <a:pt x="97491" y="147917"/>
                </a:cubicBezTo>
                <a:cubicBezTo>
                  <a:pt x="113740" y="165286"/>
                  <a:pt x="205067" y="298076"/>
                  <a:pt x="221876" y="309282"/>
                </a:cubicBezTo>
                <a:cubicBezTo>
                  <a:pt x="238685" y="320488"/>
                  <a:pt x="202266" y="216834"/>
                  <a:pt x="198344" y="215153"/>
                </a:cubicBezTo>
                <a:cubicBezTo>
                  <a:pt x="194422" y="213472"/>
                  <a:pt x="182656" y="269502"/>
                  <a:pt x="198344" y="299197"/>
                </a:cubicBezTo>
                <a:cubicBezTo>
                  <a:pt x="214032" y="328892"/>
                  <a:pt x="280147" y="392766"/>
                  <a:pt x="292473" y="393326"/>
                </a:cubicBezTo>
                <a:cubicBezTo>
                  <a:pt x="304799" y="393886"/>
                  <a:pt x="260537" y="284068"/>
                  <a:pt x="272303" y="302558"/>
                </a:cubicBezTo>
                <a:cubicBezTo>
                  <a:pt x="284069" y="321048"/>
                  <a:pt x="349623" y="453838"/>
                  <a:pt x="363070" y="504264"/>
                </a:cubicBezTo>
                <a:cubicBezTo>
                  <a:pt x="376517" y="554690"/>
                  <a:pt x="358027" y="602316"/>
                  <a:pt x="352985" y="605117"/>
                </a:cubicBezTo>
                <a:cubicBezTo>
                  <a:pt x="347943" y="607918"/>
                  <a:pt x="335617" y="556932"/>
                  <a:pt x="332815" y="521073"/>
                </a:cubicBezTo>
                <a:cubicBezTo>
                  <a:pt x="330014" y="485214"/>
                  <a:pt x="330573" y="400610"/>
                  <a:pt x="336176" y="389964"/>
                </a:cubicBezTo>
                <a:cubicBezTo>
                  <a:pt x="341779" y="379318"/>
                  <a:pt x="395007" y="486895"/>
                  <a:pt x="366432" y="457200"/>
                </a:cubicBezTo>
                <a:cubicBezTo>
                  <a:pt x="337857" y="427505"/>
                  <a:pt x="164726" y="211791"/>
                  <a:pt x="164726" y="21179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8870F80-3A89-AA10-BE2C-64D57CDF5D52}"/>
              </a:ext>
            </a:extLst>
          </p:cNvPr>
          <p:cNvSpPr/>
          <p:nvPr/>
        </p:nvSpPr>
        <p:spPr>
          <a:xfrm>
            <a:off x="2648028" y="2901203"/>
            <a:ext cx="727636" cy="394756"/>
          </a:xfrm>
          <a:custGeom>
            <a:avLst/>
            <a:gdLst>
              <a:gd name="connsiteX0" fmla="*/ 1043 w 727636"/>
              <a:gd name="connsiteY0" fmla="*/ 0 h 394756"/>
              <a:gd name="connsiteX1" fmla="*/ 11128 w 727636"/>
              <a:gd name="connsiteY1" fmla="*/ 161365 h 394756"/>
              <a:gd name="connsiteX2" fmla="*/ 21213 w 727636"/>
              <a:gd name="connsiteY2" fmla="*/ 147918 h 394756"/>
              <a:gd name="connsiteX3" fmla="*/ 71640 w 727636"/>
              <a:gd name="connsiteY3" fmla="*/ 158003 h 394756"/>
              <a:gd name="connsiteX4" fmla="*/ 75001 w 727636"/>
              <a:gd name="connsiteY4" fmla="*/ 107576 h 394756"/>
              <a:gd name="connsiteX5" fmla="*/ 206110 w 727636"/>
              <a:gd name="connsiteY5" fmla="*/ 231962 h 394756"/>
              <a:gd name="connsiteX6" fmla="*/ 212834 w 727636"/>
              <a:gd name="connsiteY6" fmla="*/ 121023 h 394756"/>
              <a:gd name="connsiteX7" fmla="*/ 323772 w 727636"/>
              <a:gd name="connsiteY7" fmla="*/ 295835 h 394756"/>
              <a:gd name="connsiteX8" fmla="*/ 343943 w 727636"/>
              <a:gd name="connsiteY8" fmla="*/ 147918 h 394756"/>
              <a:gd name="connsiteX9" fmla="*/ 464966 w 727636"/>
              <a:gd name="connsiteY9" fmla="*/ 346262 h 394756"/>
              <a:gd name="connsiteX10" fmla="*/ 471690 w 727636"/>
              <a:gd name="connsiteY10" fmla="*/ 198344 h 394756"/>
              <a:gd name="connsiteX11" fmla="*/ 559096 w 727636"/>
              <a:gd name="connsiteY11" fmla="*/ 373156 h 394756"/>
              <a:gd name="connsiteX12" fmla="*/ 562457 w 727636"/>
              <a:gd name="connsiteY12" fmla="*/ 242047 h 394756"/>
              <a:gd name="connsiteX13" fmla="*/ 612884 w 727636"/>
              <a:gd name="connsiteY13" fmla="*/ 393326 h 394756"/>
              <a:gd name="connsiteX14" fmla="*/ 619607 w 727636"/>
              <a:gd name="connsiteY14" fmla="*/ 309282 h 394756"/>
              <a:gd name="connsiteX15" fmla="*/ 727184 w 727636"/>
              <a:gd name="connsiteY15" fmla="*/ 164726 h 394756"/>
              <a:gd name="connsiteX16" fmla="*/ 572543 w 727636"/>
              <a:gd name="connsiteY16" fmla="*/ 339538 h 394756"/>
              <a:gd name="connsiteX17" fmla="*/ 535563 w 727636"/>
              <a:gd name="connsiteY17" fmla="*/ 248771 h 394756"/>
              <a:gd name="connsiteX18" fmla="*/ 448157 w 727636"/>
              <a:gd name="connsiteY18" fmla="*/ 252132 h 394756"/>
              <a:gd name="connsiteX19" fmla="*/ 293516 w 727636"/>
              <a:gd name="connsiteY19" fmla="*/ 191621 h 394756"/>
              <a:gd name="connsiteX20" fmla="*/ 38022 w 727636"/>
              <a:gd name="connsiteY20" fmla="*/ 161365 h 394756"/>
              <a:gd name="connsiteX21" fmla="*/ 1043 w 727636"/>
              <a:gd name="connsiteY21" fmla="*/ 0 h 39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636" h="394756">
                <a:moveTo>
                  <a:pt x="1043" y="0"/>
                </a:moveTo>
                <a:cubicBezTo>
                  <a:pt x="-3439" y="0"/>
                  <a:pt x="7766" y="136712"/>
                  <a:pt x="11128" y="161365"/>
                </a:cubicBezTo>
                <a:cubicBezTo>
                  <a:pt x="14490" y="186018"/>
                  <a:pt x="11128" y="148478"/>
                  <a:pt x="21213" y="147918"/>
                </a:cubicBezTo>
                <a:cubicBezTo>
                  <a:pt x="31298" y="147358"/>
                  <a:pt x="62675" y="164727"/>
                  <a:pt x="71640" y="158003"/>
                </a:cubicBezTo>
                <a:cubicBezTo>
                  <a:pt x="80605" y="151279"/>
                  <a:pt x="52589" y="95250"/>
                  <a:pt x="75001" y="107576"/>
                </a:cubicBezTo>
                <a:cubicBezTo>
                  <a:pt x="97413" y="119902"/>
                  <a:pt x="183138" y="229721"/>
                  <a:pt x="206110" y="231962"/>
                </a:cubicBezTo>
                <a:cubicBezTo>
                  <a:pt x="229082" y="234203"/>
                  <a:pt x="193224" y="110378"/>
                  <a:pt x="212834" y="121023"/>
                </a:cubicBezTo>
                <a:cubicBezTo>
                  <a:pt x="232444" y="131668"/>
                  <a:pt x="301921" y="291353"/>
                  <a:pt x="323772" y="295835"/>
                </a:cubicBezTo>
                <a:cubicBezTo>
                  <a:pt x="345623" y="300317"/>
                  <a:pt x="320411" y="139514"/>
                  <a:pt x="343943" y="147918"/>
                </a:cubicBezTo>
                <a:cubicBezTo>
                  <a:pt x="367475" y="156322"/>
                  <a:pt x="443675" y="337858"/>
                  <a:pt x="464966" y="346262"/>
                </a:cubicBezTo>
                <a:cubicBezTo>
                  <a:pt x="486257" y="354666"/>
                  <a:pt x="456002" y="193862"/>
                  <a:pt x="471690" y="198344"/>
                </a:cubicBezTo>
                <a:cubicBezTo>
                  <a:pt x="487378" y="202826"/>
                  <a:pt x="543968" y="365872"/>
                  <a:pt x="559096" y="373156"/>
                </a:cubicBezTo>
                <a:cubicBezTo>
                  <a:pt x="574224" y="380440"/>
                  <a:pt x="553492" y="238685"/>
                  <a:pt x="562457" y="242047"/>
                </a:cubicBezTo>
                <a:cubicBezTo>
                  <a:pt x="571422" y="245409"/>
                  <a:pt x="603359" y="382120"/>
                  <a:pt x="612884" y="393326"/>
                </a:cubicBezTo>
                <a:cubicBezTo>
                  <a:pt x="622409" y="404532"/>
                  <a:pt x="600557" y="347382"/>
                  <a:pt x="619607" y="309282"/>
                </a:cubicBezTo>
                <a:cubicBezTo>
                  <a:pt x="638657" y="271182"/>
                  <a:pt x="735028" y="159683"/>
                  <a:pt x="727184" y="164726"/>
                </a:cubicBezTo>
                <a:cubicBezTo>
                  <a:pt x="719340" y="169769"/>
                  <a:pt x="604480" y="325531"/>
                  <a:pt x="572543" y="339538"/>
                </a:cubicBezTo>
                <a:cubicBezTo>
                  <a:pt x="540606" y="353546"/>
                  <a:pt x="556294" y="263339"/>
                  <a:pt x="535563" y="248771"/>
                </a:cubicBezTo>
                <a:cubicBezTo>
                  <a:pt x="514832" y="234203"/>
                  <a:pt x="488498" y="261657"/>
                  <a:pt x="448157" y="252132"/>
                </a:cubicBezTo>
                <a:cubicBezTo>
                  <a:pt x="407816" y="242607"/>
                  <a:pt x="361872" y="206749"/>
                  <a:pt x="293516" y="191621"/>
                </a:cubicBezTo>
                <a:cubicBezTo>
                  <a:pt x="225160" y="176493"/>
                  <a:pt x="84526" y="187139"/>
                  <a:pt x="38022" y="161365"/>
                </a:cubicBezTo>
                <a:cubicBezTo>
                  <a:pt x="-8482" y="135591"/>
                  <a:pt x="5525" y="0"/>
                  <a:pt x="1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BE9F92E-B256-E546-BC1E-B87D69FF20F9}"/>
              </a:ext>
            </a:extLst>
          </p:cNvPr>
          <p:cNvSpPr/>
          <p:nvPr/>
        </p:nvSpPr>
        <p:spPr>
          <a:xfrm>
            <a:off x="2164556" y="2871645"/>
            <a:ext cx="504877" cy="280395"/>
          </a:xfrm>
          <a:custGeom>
            <a:avLst/>
            <a:gdLst>
              <a:gd name="connsiteX0" fmla="*/ 3782 w 504877"/>
              <a:gd name="connsiteY0" fmla="*/ 278329 h 280395"/>
              <a:gd name="connsiteX1" fmla="*/ 333235 w 504877"/>
              <a:gd name="connsiteY1" fmla="*/ 19473 h 280395"/>
              <a:gd name="connsiteX2" fmla="*/ 134891 w 504877"/>
              <a:gd name="connsiteY2" fmla="*/ 153943 h 280395"/>
              <a:gd name="connsiteX3" fmla="*/ 504685 w 504877"/>
              <a:gd name="connsiteY3" fmla="*/ 2664 h 280395"/>
              <a:gd name="connsiteX4" fmla="*/ 185318 w 504877"/>
              <a:gd name="connsiteY4" fmla="*/ 63176 h 280395"/>
              <a:gd name="connsiteX5" fmla="*/ 155062 w 504877"/>
              <a:gd name="connsiteY5" fmla="*/ 137134 h 280395"/>
              <a:gd name="connsiteX6" fmla="*/ 3782 w 504877"/>
              <a:gd name="connsiteY6" fmla="*/ 278329 h 28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877" h="280395">
                <a:moveTo>
                  <a:pt x="3782" y="278329"/>
                </a:moveTo>
                <a:cubicBezTo>
                  <a:pt x="33477" y="258719"/>
                  <a:pt x="311384" y="40204"/>
                  <a:pt x="333235" y="19473"/>
                </a:cubicBezTo>
                <a:cubicBezTo>
                  <a:pt x="355087" y="-1258"/>
                  <a:pt x="106316" y="156744"/>
                  <a:pt x="134891" y="153943"/>
                </a:cubicBezTo>
                <a:cubicBezTo>
                  <a:pt x="163466" y="151141"/>
                  <a:pt x="496281" y="17792"/>
                  <a:pt x="504685" y="2664"/>
                </a:cubicBezTo>
                <a:cubicBezTo>
                  <a:pt x="513089" y="-12464"/>
                  <a:pt x="243588" y="40764"/>
                  <a:pt x="185318" y="63176"/>
                </a:cubicBezTo>
                <a:cubicBezTo>
                  <a:pt x="127048" y="85588"/>
                  <a:pt x="181956" y="101835"/>
                  <a:pt x="155062" y="137134"/>
                </a:cubicBezTo>
                <a:cubicBezTo>
                  <a:pt x="128168" y="172433"/>
                  <a:pt x="-25913" y="297939"/>
                  <a:pt x="3782" y="278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6E8C467-8CE6-4B5B-4F39-E9A7CDFDF71C}"/>
              </a:ext>
            </a:extLst>
          </p:cNvPr>
          <p:cNvSpPr/>
          <p:nvPr/>
        </p:nvSpPr>
        <p:spPr>
          <a:xfrm>
            <a:off x="1370546" y="3245629"/>
            <a:ext cx="322279" cy="545311"/>
          </a:xfrm>
          <a:custGeom>
            <a:avLst/>
            <a:gdLst>
              <a:gd name="connsiteX0" fmla="*/ 319493 w 322279"/>
              <a:gd name="connsiteY0" fmla="*/ 6362 h 545311"/>
              <a:gd name="connsiteX1" fmla="*/ 66877 w 322279"/>
              <a:gd name="connsiteY1" fmla="*/ 337253 h 545311"/>
              <a:gd name="connsiteX2" fmla="*/ 2833 w 322279"/>
              <a:gd name="connsiteY2" fmla="*/ 543616 h 545311"/>
              <a:gd name="connsiteX3" fmla="*/ 134478 w 322279"/>
              <a:gd name="connsiteY3" fmla="*/ 226956 h 545311"/>
              <a:gd name="connsiteX4" fmla="*/ 84666 w 322279"/>
              <a:gd name="connsiteY4" fmla="*/ 379949 h 545311"/>
              <a:gd name="connsiteX5" fmla="*/ 291029 w 322279"/>
              <a:gd name="connsiteY5" fmla="*/ 105985 h 545311"/>
              <a:gd name="connsiteX6" fmla="*/ 191406 w 322279"/>
              <a:gd name="connsiteY6" fmla="*/ 504478 h 545311"/>
              <a:gd name="connsiteX7" fmla="*/ 202080 w 322279"/>
              <a:gd name="connsiteY7" fmla="*/ 191376 h 545311"/>
              <a:gd name="connsiteX8" fmla="*/ 202080 w 322279"/>
              <a:gd name="connsiteY8" fmla="*/ 123775 h 545311"/>
              <a:gd name="connsiteX9" fmla="*/ 319493 w 322279"/>
              <a:gd name="connsiteY9" fmla="*/ 6362 h 54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279" h="545311">
                <a:moveTo>
                  <a:pt x="319493" y="6362"/>
                </a:moveTo>
                <a:cubicBezTo>
                  <a:pt x="296959" y="41942"/>
                  <a:pt x="119654" y="247711"/>
                  <a:pt x="66877" y="337253"/>
                </a:cubicBezTo>
                <a:cubicBezTo>
                  <a:pt x="14100" y="426795"/>
                  <a:pt x="-8434" y="561999"/>
                  <a:pt x="2833" y="543616"/>
                </a:cubicBezTo>
                <a:cubicBezTo>
                  <a:pt x="14100" y="525233"/>
                  <a:pt x="120839" y="254234"/>
                  <a:pt x="134478" y="226956"/>
                </a:cubicBezTo>
                <a:cubicBezTo>
                  <a:pt x="148117" y="199678"/>
                  <a:pt x="58574" y="400111"/>
                  <a:pt x="84666" y="379949"/>
                </a:cubicBezTo>
                <a:cubicBezTo>
                  <a:pt x="110758" y="359787"/>
                  <a:pt x="273239" y="85230"/>
                  <a:pt x="291029" y="105985"/>
                </a:cubicBezTo>
                <a:cubicBezTo>
                  <a:pt x="308819" y="126740"/>
                  <a:pt x="206231" y="490246"/>
                  <a:pt x="191406" y="504478"/>
                </a:cubicBezTo>
                <a:cubicBezTo>
                  <a:pt x="176581" y="518710"/>
                  <a:pt x="200301" y="254826"/>
                  <a:pt x="202080" y="191376"/>
                </a:cubicBezTo>
                <a:cubicBezTo>
                  <a:pt x="203859" y="127926"/>
                  <a:pt x="183104" y="152832"/>
                  <a:pt x="202080" y="123775"/>
                </a:cubicBezTo>
                <a:cubicBezTo>
                  <a:pt x="221056" y="94718"/>
                  <a:pt x="342027" y="-29218"/>
                  <a:pt x="319493" y="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B430DF6-4BEF-A746-2408-C6FC85C40625}"/>
              </a:ext>
            </a:extLst>
          </p:cNvPr>
          <p:cNvSpPr/>
          <p:nvPr/>
        </p:nvSpPr>
        <p:spPr>
          <a:xfrm>
            <a:off x="1507508" y="2636272"/>
            <a:ext cx="324895" cy="642083"/>
          </a:xfrm>
          <a:custGeom>
            <a:avLst/>
            <a:gdLst>
              <a:gd name="connsiteX0" fmla="*/ 324850 w 324895"/>
              <a:gd name="connsiteY0" fmla="*/ 189 h 642083"/>
              <a:gd name="connsiteX1" fmla="*/ 50886 w 324895"/>
              <a:gd name="connsiteY1" fmla="*/ 174530 h 642083"/>
              <a:gd name="connsiteX2" fmla="*/ 157625 w 324895"/>
              <a:gd name="connsiteY2" fmla="*/ 103370 h 642083"/>
              <a:gd name="connsiteX3" fmla="*/ 4632 w 324895"/>
              <a:gd name="connsiteY3" fmla="*/ 334639 h 642083"/>
              <a:gd name="connsiteX4" fmla="*/ 36654 w 324895"/>
              <a:gd name="connsiteY4" fmla="*/ 220783 h 642083"/>
              <a:gd name="connsiteX5" fmla="*/ 4632 w 324895"/>
              <a:gd name="connsiteY5" fmla="*/ 420030 h 642083"/>
              <a:gd name="connsiteX6" fmla="*/ 65118 w 324895"/>
              <a:gd name="connsiteY6" fmla="*/ 640624 h 642083"/>
              <a:gd name="connsiteX7" fmla="*/ 18864 w 324895"/>
              <a:gd name="connsiteY7" fmla="*/ 508979 h 642083"/>
              <a:gd name="connsiteX8" fmla="*/ 8190 w 324895"/>
              <a:gd name="connsiteY8" fmla="*/ 373776 h 642083"/>
              <a:gd name="connsiteX9" fmla="*/ 72234 w 324895"/>
              <a:gd name="connsiteY9" fmla="*/ 213667 h 642083"/>
              <a:gd name="connsiteX10" fmla="*/ 324850 w 324895"/>
              <a:gd name="connsiteY10" fmla="*/ 189 h 6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895" h="642083">
                <a:moveTo>
                  <a:pt x="324850" y="189"/>
                </a:moveTo>
                <a:cubicBezTo>
                  <a:pt x="321292" y="-6334"/>
                  <a:pt x="78757" y="157333"/>
                  <a:pt x="50886" y="174530"/>
                </a:cubicBezTo>
                <a:cubicBezTo>
                  <a:pt x="23015" y="191727"/>
                  <a:pt x="165334" y="76685"/>
                  <a:pt x="157625" y="103370"/>
                </a:cubicBezTo>
                <a:cubicBezTo>
                  <a:pt x="149916" y="130055"/>
                  <a:pt x="24794" y="315070"/>
                  <a:pt x="4632" y="334639"/>
                </a:cubicBezTo>
                <a:cubicBezTo>
                  <a:pt x="-15530" y="354208"/>
                  <a:pt x="36654" y="206551"/>
                  <a:pt x="36654" y="220783"/>
                </a:cubicBezTo>
                <a:cubicBezTo>
                  <a:pt x="36654" y="235015"/>
                  <a:pt x="-112" y="350057"/>
                  <a:pt x="4632" y="420030"/>
                </a:cubicBezTo>
                <a:cubicBezTo>
                  <a:pt x="9376" y="490003"/>
                  <a:pt x="62746" y="625799"/>
                  <a:pt x="65118" y="640624"/>
                </a:cubicBezTo>
                <a:cubicBezTo>
                  <a:pt x="67490" y="655449"/>
                  <a:pt x="28352" y="553454"/>
                  <a:pt x="18864" y="508979"/>
                </a:cubicBezTo>
                <a:cubicBezTo>
                  <a:pt x="9376" y="464504"/>
                  <a:pt x="-705" y="422995"/>
                  <a:pt x="8190" y="373776"/>
                </a:cubicBezTo>
                <a:cubicBezTo>
                  <a:pt x="17085" y="324557"/>
                  <a:pt x="21829" y="270002"/>
                  <a:pt x="72234" y="213667"/>
                </a:cubicBezTo>
                <a:cubicBezTo>
                  <a:pt x="122639" y="157332"/>
                  <a:pt x="328408" y="6712"/>
                  <a:pt x="324850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288DC70-B29B-676E-DB51-9206477BF77B}"/>
              </a:ext>
            </a:extLst>
          </p:cNvPr>
          <p:cNvSpPr/>
          <p:nvPr/>
        </p:nvSpPr>
        <p:spPr>
          <a:xfrm>
            <a:off x="1512061" y="2038347"/>
            <a:ext cx="1175903" cy="610126"/>
          </a:xfrm>
          <a:custGeom>
            <a:avLst/>
            <a:gdLst>
              <a:gd name="connsiteX0" fmla="*/ 1174211 w 1175903"/>
              <a:gd name="connsiteY0" fmla="*/ 374 h 610126"/>
              <a:gd name="connsiteX1" fmla="*/ 480406 w 1175903"/>
              <a:gd name="connsiteY1" fmla="*/ 89323 h 610126"/>
              <a:gd name="connsiteX2" fmla="*/ 789950 w 1175903"/>
              <a:gd name="connsiteY2" fmla="*/ 89323 h 610126"/>
              <a:gd name="connsiteX3" fmla="*/ 316739 w 1175903"/>
              <a:gd name="connsiteY3" fmla="*/ 267222 h 610126"/>
              <a:gd name="connsiteX4" fmla="*/ 569355 w 1175903"/>
              <a:gd name="connsiteY4" fmla="*/ 270780 h 610126"/>
              <a:gd name="connsiteX5" fmla="*/ 156630 w 1175903"/>
              <a:gd name="connsiteY5" fmla="*/ 327707 h 610126"/>
              <a:gd name="connsiteX6" fmla="*/ 423478 w 1175903"/>
              <a:gd name="connsiteY6" fmla="*/ 306360 h 610126"/>
              <a:gd name="connsiteX7" fmla="*/ 402130 w 1175903"/>
              <a:gd name="connsiteY7" fmla="*/ 398867 h 610126"/>
              <a:gd name="connsiteX8" fmla="*/ 334529 w 1175903"/>
              <a:gd name="connsiteY8" fmla="*/ 349055 h 610126"/>
              <a:gd name="connsiteX9" fmla="*/ 316739 w 1175903"/>
              <a:gd name="connsiteY9" fmla="*/ 537628 h 610126"/>
              <a:gd name="connsiteX10" fmla="*/ 79 w 1175903"/>
              <a:gd name="connsiteY10" fmla="*/ 608788 h 610126"/>
              <a:gd name="connsiteX11" fmla="*/ 348761 w 1175903"/>
              <a:gd name="connsiteY11" fmla="*/ 484258 h 610126"/>
              <a:gd name="connsiteX12" fmla="*/ 366551 w 1175903"/>
              <a:gd name="connsiteY12" fmla="*/ 359729 h 610126"/>
              <a:gd name="connsiteX13" fmla="*/ 416362 w 1175903"/>
              <a:gd name="connsiteY13" fmla="*/ 263664 h 610126"/>
              <a:gd name="connsiteX14" fmla="*/ 668979 w 1175903"/>
              <a:gd name="connsiteY14" fmla="*/ 128461 h 610126"/>
              <a:gd name="connsiteX15" fmla="*/ 1174211 w 1175903"/>
              <a:gd name="connsiteY15" fmla="*/ 374 h 6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5903" h="610126">
                <a:moveTo>
                  <a:pt x="1174211" y="374"/>
                </a:moveTo>
                <a:cubicBezTo>
                  <a:pt x="1142782" y="-6149"/>
                  <a:pt x="544449" y="74498"/>
                  <a:pt x="480406" y="89323"/>
                </a:cubicBezTo>
                <a:cubicBezTo>
                  <a:pt x="416362" y="104148"/>
                  <a:pt x="817228" y="59673"/>
                  <a:pt x="789950" y="89323"/>
                </a:cubicBezTo>
                <a:cubicBezTo>
                  <a:pt x="762672" y="118973"/>
                  <a:pt x="353505" y="236979"/>
                  <a:pt x="316739" y="267222"/>
                </a:cubicBezTo>
                <a:cubicBezTo>
                  <a:pt x="279973" y="297465"/>
                  <a:pt x="596040" y="260699"/>
                  <a:pt x="569355" y="270780"/>
                </a:cubicBezTo>
                <a:cubicBezTo>
                  <a:pt x="542670" y="280861"/>
                  <a:pt x="180943" y="321777"/>
                  <a:pt x="156630" y="327707"/>
                </a:cubicBezTo>
                <a:cubicBezTo>
                  <a:pt x="132317" y="333637"/>
                  <a:pt x="382561" y="294500"/>
                  <a:pt x="423478" y="306360"/>
                </a:cubicBezTo>
                <a:cubicBezTo>
                  <a:pt x="464395" y="318220"/>
                  <a:pt x="416955" y="391751"/>
                  <a:pt x="402130" y="398867"/>
                </a:cubicBezTo>
                <a:cubicBezTo>
                  <a:pt x="387305" y="405983"/>
                  <a:pt x="348761" y="325928"/>
                  <a:pt x="334529" y="349055"/>
                </a:cubicBezTo>
                <a:cubicBezTo>
                  <a:pt x="320297" y="372182"/>
                  <a:pt x="372481" y="494339"/>
                  <a:pt x="316739" y="537628"/>
                </a:cubicBezTo>
                <a:cubicBezTo>
                  <a:pt x="260997" y="580917"/>
                  <a:pt x="-5258" y="617683"/>
                  <a:pt x="79" y="608788"/>
                </a:cubicBezTo>
                <a:cubicBezTo>
                  <a:pt x="5416" y="599893"/>
                  <a:pt x="287682" y="525768"/>
                  <a:pt x="348761" y="484258"/>
                </a:cubicBezTo>
                <a:cubicBezTo>
                  <a:pt x="409840" y="442748"/>
                  <a:pt x="355284" y="396495"/>
                  <a:pt x="366551" y="359729"/>
                </a:cubicBezTo>
                <a:cubicBezTo>
                  <a:pt x="377818" y="322963"/>
                  <a:pt x="365957" y="302209"/>
                  <a:pt x="416362" y="263664"/>
                </a:cubicBezTo>
                <a:cubicBezTo>
                  <a:pt x="466767" y="225119"/>
                  <a:pt x="547415" y="169971"/>
                  <a:pt x="668979" y="128461"/>
                </a:cubicBezTo>
                <a:cubicBezTo>
                  <a:pt x="790543" y="86951"/>
                  <a:pt x="1205640" y="6897"/>
                  <a:pt x="1174211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EDCE5DA-CDFB-09C0-71BA-13A4BCD5BC17}"/>
              </a:ext>
            </a:extLst>
          </p:cNvPr>
          <p:cNvSpPr/>
          <p:nvPr/>
        </p:nvSpPr>
        <p:spPr>
          <a:xfrm>
            <a:off x="2331105" y="1700703"/>
            <a:ext cx="692794" cy="407742"/>
          </a:xfrm>
          <a:custGeom>
            <a:avLst/>
            <a:gdLst>
              <a:gd name="connsiteX0" fmla="*/ 2928 w 692794"/>
              <a:gd name="connsiteY0" fmla="*/ 160119 h 407742"/>
              <a:gd name="connsiteX1" fmla="*/ 607784 w 692794"/>
              <a:gd name="connsiteY1" fmla="*/ 405619 h 407742"/>
              <a:gd name="connsiteX2" fmla="*/ 394305 w 692794"/>
              <a:gd name="connsiteY2" fmla="*/ 284648 h 407742"/>
              <a:gd name="connsiteX3" fmla="*/ 682501 w 692794"/>
              <a:gd name="connsiteY3" fmla="*/ 384271 h 407742"/>
              <a:gd name="connsiteX4" fmla="*/ 622016 w 692794"/>
              <a:gd name="connsiteY4" fmla="*/ 266858 h 407742"/>
              <a:gd name="connsiteX5" fmla="*/ 557972 w 692794"/>
              <a:gd name="connsiteY5" fmla="*/ 10 h 407742"/>
              <a:gd name="connsiteX6" fmla="*/ 668269 w 692794"/>
              <a:gd name="connsiteY6" fmla="*/ 256184 h 407742"/>
              <a:gd name="connsiteX7" fmla="*/ 561530 w 692794"/>
              <a:gd name="connsiteY7" fmla="*/ 138771 h 407742"/>
              <a:gd name="connsiteX8" fmla="*/ 440559 w 692794"/>
              <a:gd name="connsiteY8" fmla="*/ 167235 h 407742"/>
              <a:gd name="connsiteX9" fmla="*/ 557972 w 692794"/>
              <a:gd name="connsiteY9" fmla="*/ 266858 h 407742"/>
              <a:gd name="connsiteX10" fmla="*/ 597110 w 692794"/>
              <a:gd name="connsiteY10" fmla="*/ 309554 h 407742"/>
              <a:gd name="connsiteX11" fmla="*/ 387189 w 692794"/>
              <a:gd name="connsiteY11" fmla="*/ 298880 h 407742"/>
              <a:gd name="connsiteX12" fmla="*/ 2928 w 692794"/>
              <a:gd name="connsiteY12" fmla="*/ 160119 h 4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94" h="407742">
                <a:moveTo>
                  <a:pt x="2928" y="160119"/>
                </a:moveTo>
                <a:cubicBezTo>
                  <a:pt x="39694" y="177909"/>
                  <a:pt x="542555" y="384864"/>
                  <a:pt x="607784" y="405619"/>
                </a:cubicBezTo>
                <a:cubicBezTo>
                  <a:pt x="673013" y="426374"/>
                  <a:pt x="381852" y="288206"/>
                  <a:pt x="394305" y="284648"/>
                </a:cubicBezTo>
                <a:cubicBezTo>
                  <a:pt x="406758" y="281090"/>
                  <a:pt x="644549" y="387236"/>
                  <a:pt x="682501" y="384271"/>
                </a:cubicBezTo>
                <a:cubicBezTo>
                  <a:pt x="720453" y="381306"/>
                  <a:pt x="642771" y="330901"/>
                  <a:pt x="622016" y="266858"/>
                </a:cubicBezTo>
                <a:cubicBezTo>
                  <a:pt x="601261" y="202815"/>
                  <a:pt x="550263" y="1789"/>
                  <a:pt x="557972" y="10"/>
                </a:cubicBezTo>
                <a:cubicBezTo>
                  <a:pt x="565681" y="-1769"/>
                  <a:pt x="667676" y="233057"/>
                  <a:pt x="668269" y="256184"/>
                </a:cubicBezTo>
                <a:cubicBezTo>
                  <a:pt x="668862" y="279311"/>
                  <a:pt x="599482" y="153596"/>
                  <a:pt x="561530" y="138771"/>
                </a:cubicBezTo>
                <a:cubicBezTo>
                  <a:pt x="523578" y="123946"/>
                  <a:pt x="441152" y="145887"/>
                  <a:pt x="440559" y="167235"/>
                </a:cubicBezTo>
                <a:cubicBezTo>
                  <a:pt x="439966" y="188583"/>
                  <a:pt x="531880" y="243138"/>
                  <a:pt x="557972" y="266858"/>
                </a:cubicBezTo>
                <a:cubicBezTo>
                  <a:pt x="584064" y="290578"/>
                  <a:pt x="625574" y="304217"/>
                  <a:pt x="597110" y="309554"/>
                </a:cubicBezTo>
                <a:cubicBezTo>
                  <a:pt x="568646" y="314891"/>
                  <a:pt x="488591" y="323786"/>
                  <a:pt x="387189" y="298880"/>
                </a:cubicBezTo>
                <a:cubicBezTo>
                  <a:pt x="285787" y="273974"/>
                  <a:pt x="-33838" y="142329"/>
                  <a:pt x="2928" y="160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CAE540A-30E2-FB54-0FC7-3054FFDBC7B6}"/>
              </a:ext>
            </a:extLst>
          </p:cNvPr>
          <p:cNvSpPr/>
          <p:nvPr/>
        </p:nvSpPr>
        <p:spPr>
          <a:xfrm>
            <a:off x="2995754" y="1650793"/>
            <a:ext cx="1350760" cy="275612"/>
          </a:xfrm>
          <a:custGeom>
            <a:avLst/>
            <a:gdLst>
              <a:gd name="connsiteX0" fmla="*/ 1312956 w 1350760"/>
              <a:gd name="connsiteY0" fmla="*/ 274072 h 275612"/>
              <a:gd name="connsiteX1" fmla="*/ 199309 w 1350760"/>
              <a:gd name="connsiteY1" fmla="*/ 135311 h 275612"/>
              <a:gd name="connsiteX2" fmla="*/ 533759 w 1350760"/>
              <a:gd name="connsiteY2" fmla="*/ 210029 h 275612"/>
              <a:gd name="connsiteX3" fmla="*/ 62 w 1350760"/>
              <a:gd name="connsiteY3" fmla="*/ 108 h 275612"/>
              <a:gd name="connsiteX4" fmla="*/ 572897 w 1350760"/>
              <a:gd name="connsiteY4" fmla="*/ 181565 h 275612"/>
              <a:gd name="connsiteX5" fmla="*/ 1042550 w 1350760"/>
              <a:gd name="connsiteY5" fmla="*/ 206471 h 275612"/>
              <a:gd name="connsiteX6" fmla="*/ 1312956 w 1350760"/>
              <a:gd name="connsiteY6" fmla="*/ 274072 h 2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60" h="275612">
                <a:moveTo>
                  <a:pt x="1312956" y="274072"/>
                </a:moveTo>
                <a:cubicBezTo>
                  <a:pt x="1172416" y="262212"/>
                  <a:pt x="329175" y="145985"/>
                  <a:pt x="199309" y="135311"/>
                </a:cubicBezTo>
                <a:cubicBezTo>
                  <a:pt x="69443" y="124637"/>
                  <a:pt x="566967" y="232563"/>
                  <a:pt x="533759" y="210029"/>
                </a:cubicBezTo>
                <a:cubicBezTo>
                  <a:pt x="500551" y="187495"/>
                  <a:pt x="-6461" y="4852"/>
                  <a:pt x="62" y="108"/>
                </a:cubicBezTo>
                <a:cubicBezTo>
                  <a:pt x="6585" y="-4636"/>
                  <a:pt x="399149" y="147171"/>
                  <a:pt x="572897" y="181565"/>
                </a:cubicBezTo>
                <a:cubicBezTo>
                  <a:pt x="746645" y="215959"/>
                  <a:pt x="919207" y="186902"/>
                  <a:pt x="1042550" y="206471"/>
                </a:cubicBezTo>
                <a:cubicBezTo>
                  <a:pt x="1165893" y="226040"/>
                  <a:pt x="1453496" y="285932"/>
                  <a:pt x="1312956" y="274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C488B7A-EC0C-6292-7DF4-ECA24956714C}"/>
              </a:ext>
            </a:extLst>
          </p:cNvPr>
          <p:cNvSpPr/>
          <p:nvPr/>
        </p:nvSpPr>
        <p:spPr>
          <a:xfrm>
            <a:off x="4130552" y="1739750"/>
            <a:ext cx="1569039" cy="1007978"/>
          </a:xfrm>
          <a:custGeom>
            <a:avLst/>
            <a:gdLst>
              <a:gd name="connsiteX0" fmla="*/ 259 w 1569039"/>
              <a:gd name="connsiteY0" fmla="*/ 101 h 1007978"/>
              <a:gd name="connsiteX1" fmla="*/ 352499 w 1569039"/>
              <a:gd name="connsiteY1" fmla="*/ 363014 h 1007978"/>
              <a:gd name="connsiteX2" fmla="*/ 292013 w 1569039"/>
              <a:gd name="connsiteY2" fmla="*/ 281181 h 1007978"/>
              <a:gd name="connsiteX3" fmla="*/ 790130 w 1569039"/>
              <a:gd name="connsiteY3" fmla="*/ 501775 h 1007978"/>
              <a:gd name="connsiteX4" fmla="*/ 733202 w 1569039"/>
              <a:gd name="connsiteY4" fmla="*/ 416384 h 1007978"/>
              <a:gd name="connsiteX5" fmla="*/ 1263341 w 1569039"/>
              <a:gd name="connsiteY5" fmla="*/ 772182 h 1007978"/>
              <a:gd name="connsiteX6" fmla="*/ 1124580 w 1569039"/>
              <a:gd name="connsiteY6" fmla="*/ 583609 h 1007978"/>
              <a:gd name="connsiteX7" fmla="*/ 1555095 w 1569039"/>
              <a:gd name="connsiteY7" fmla="*/ 1003450 h 1007978"/>
              <a:gd name="connsiteX8" fmla="*/ 1394986 w 1569039"/>
              <a:gd name="connsiteY8" fmla="*/ 786413 h 1007978"/>
              <a:gd name="connsiteX9" fmla="*/ 726086 w 1569039"/>
              <a:gd name="connsiteY9" fmla="*/ 480427 h 1007978"/>
              <a:gd name="connsiteX10" fmla="*/ 302687 w 1569039"/>
              <a:gd name="connsiteY10" fmla="*/ 327434 h 1007978"/>
              <a:gd name="connsiteX11" fmla="*/ 259 w 1569039"/>
              <a:gd name="connsiteY11" fmla="*/ 101 h 10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039" h="1007978">
                <a:moveTo>
                  <a:pt x="259" y="101"/>
                </a:moveTo>
                <a:cubicBezTo>
                  <a:pt x="8561" y="6031"/>
                  <a:pt x="303873" y="316167"/>
                  <a:pt x="352499" y="363014"/>
                </a:cubicBezTo>
                <a:cubicBezTo>
                  <a:pt x="401125" y="409861"/>
                  <a:pt x="219074" y="258054"/>
                  <a:pt x="292013" y="281181"/>
                </a:cubicBezTo>
                <a:cubicBezTo>
                  <a:pt x="364952" y="304308"/>
                  <a:pt x="716599" y="479241"/>
                  <a:pt x="790130" y="501775"/>
                </a:cubicBezTo>
                <a:cubicBezTo>
                  <a:pt x="863661" y="524309"/>
                  <a:pt x="654334" y="371316"/>
                  <a:pt x="733202" y="416384"/>
                </a:cubicBezTo>
                <a:cubicBezTo>
                  <a:pt x="812070" y="461452"/>
                  <a:pt x="1198111" y="744311"/>
                  <a:pt x="1263341" y="772182"/>
                </a:cubicBezTo>
                <a:cubicBezTo>
                  <a:pt x="1328571" y="800053"/>
                  <a:pt x="1075954" y="545064"/>
                  <a:pt x="1124580" y="583609"/>
                </a:cubicBezTo>
                <a:cubicBezTo>
                  <a:pt x="1173206" y="622154"/>
                  <a:pt x="1510027" y="969649"/>
                  <a:pt x="1555095" y="1003450"/>
                </a:cubicBezTo>
                <a:cubicBezTo>
                  <a:pt x="1600163" y="1037251"/>
                  <a:pt x="1533154" y="873583"/>
                  <a:pt x="1394986" y="786413"/>
                </a:cubicBezTo>
                <a:cubicBezTo>
                  <a:pt x="1256818" y="699243"/>
                  <a:pt x="908136" y="556924"/>
                  <a:pt x="726086" y="480427"/>
                </a:cubicBezTo>
                <a:cubicBezTo>
                  <a:pt x="544036" y="403931"/>
                  <a:pt x="420693" y="405709"/>
                  <a:pt x="302687" y="327434"/>
                </a:cubicBezTo>
                <a:cubicBezTo>
                  <a:pt x="184681" y="249159"/>
                  <a:pt x="-8043" y="-5829"/>
                  <a:pt x="25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BDFA0A39-A2B4-70AD-4689-3B336C26B8C3}"/>
              </a:ext>
            </a:extLst>
          </p:cNvPr>
          <p:cNvSpPr/>
          <p:nvPr/>
        </p:nvSpPr>
        <p:spPr>
          <a:xfrm>
            <a:off x="5780826" y="2896129"/>
            <a:ext cx="587973" cy="935833"/>
          </a:xfrm>
          <a:custGeom>
            <a:avLst/>
            <a:gdLst>
              <a:gd name="connsiteX0" fmla="*/ 886 w 587973"/>
              <a:gd name="connsiteY0" fmla="*/ 64 h 935833"/>
              <a:gd name="connsiteX1" fmla="*/ 96951 w 587973"/>
              <a:gd name="connsiteY1" fmla="*/ 295376 h 935833"/>
              <a:gd name="connsiteX2" fmla="*/ 100509 w 587973"/>
              <a:gd name="connsiteY2" fmla="*/ 259796 h 935833"/>
              <a:gd name="connsiteX3" fmla="*/ 324662 w 587973"/>
              <a:gd name="connsiteY3" fmla="*/ 572898 h 935833"/>
              <a:gd name="connsiteX4" fmla="*/ 292640 w 587973"/>
              <a:gd name="connsiteY4" fmla="*/ 533760 h 935833"/>
              <a:gd name="connsiteX5" fmla="*/ 346010 w 587973"/>
              <a:gd name="connsiteY5" fmla="*/ 676080 h 935833"/>
              <a:gd name="connsiteX6" fmla="*/ 182343 w 587973"/>
              <a:gd name="connsiteY6" fmla="*/ 804167 h 935833"/>
              <a:gd name="connsiteX7" fmla="*/ 278408 w 587973"/>
              <a:gd name="connsiteY7" fmla="*/ 757913 h 935833"/>
              <a:gd name="connsiteX8" fmla="*/ 143205 w 587973"/>
              <a:gd name="connsiteY8" fmla="*/ 761471 h 935833"/>
              <a:gd name="connsiteX9" fmla="*/ 317546 w 587973"/>
              <a:gd name="connsiteY9" fmla="*/ 907348 h 935833"/>
              <a:gd name="connsiteX10" fmla="*/ 587952 w 587973"/>
              <a:gd name="connsiteY10" fmla="*/ 736565 h 935833"/>
              <a:gd name="connsiteX11" fmla="*/ 303314 w 587973"/>
              <a:gd name="connsiteY11" fmla="*/ 935812 h 935833"/>
              <a:gd name="connsiteX12" fmla="*/ 335336 w 587973"/>
              <a:gd name="connsiteY12" fmla="*/ 722333 h 935833"/>
              <a:gd name="connsiteX13" fmla="*/ 225039 w 587973"/>
              <a:gd name="connsiteY13" fmla="*/ 473275 h 935833"/>
              <a:gd name="connsiteX14" fmla="*/ 160995 w 587973"/>
              <a:gd name="connsiteY14" fmla="*/ 352304 h 935833"/>
              <a:gd name="connsiteX15" fmla="*/ 54256 w 587973"/>
              <a:gd name="connsiteY15" fmla="*/ 323840 h 935833"/>
              <a:gd name="connsiteX16" fmla="*/ 886 w 587973"/>
              <a:gd name="connsiteY16" fmla="*/ 64 h 9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973" h="935833">
                <a:moveTo>
                  <a:pt x="886" y="64"/>
                </a:moveTo>
                <a:cubicBezTo>
                  <a:pt x="8002" y="-4680"/>
                  <a:pt x="80347" y="252087"/>
                  <a:pt x="96951" y="295376"/>
                </a:cubicBezTo>
                <a:cubicBezTo>
                  <a:pt x="113555" y="338665"/>
                  <a:pt x="62557" y="213542"/>
                  <a:pt x="100509" y="259796"/>
                </a:cubicBezTo>
                <a:cubicBezTo>
                  <a:pt x="138461" y="306050"/>
                  <a:pt x="292640" y="527237"/>
                  <a:pt x="324662" y="572898"/>
                </a:cubicBezTo>
                <a:cubicBezTo>
                  <a:pt x="356684" y="618559"/>
                  <a:pt x="289082" y="516563"/>
                  <a:pt x="292640" y="533760"/>
                </a:cubicBezTo>
                <a:cubicBezTo>
                  <a:pt x="296198" y="550957"/>
                  <a:pt x="364393" y="631012"/>
                  <a:pt x="346010" y="676080"/>
                </a:cubicBezTo>
                <a:cubicBezTo>
                  <a:pt x="327627" y="721148"/>
                  <a:pt x="193610" y="790528"/>
                  <a:pt x="182343" y="804167"/>
                </a:cubicBezTo>
                <a:cubicBezTo>
                  <a:pt x="171076" y="817806"/>
                  <a:pt x="284931" y="765029"/>
                  <a:pt x="278408" y="757913"/>
                </a:cubicBezTo>
                <a:cubicBezTo>
                  <a:pt x="271885" y="750797"/>
                  <a:pt x="136682" y="736565"/>
                  <a:pt x="143205" y="761471"/>
                </a:cubicBezTo>
                <a:cubicBezTo>
                  <a:pt x="149728" y="786377"/>
                  <a:pt x="243422" y="911499"/>
                  <a:pt x="317546" y="907348"/>
                </a:cubicBezTo>
                <a:cubicBezTo>
                  <a:pt x="391670" y="903197"/>
                  <a:pt x="590324" y="731821"/>
                  <a:pt x="587952" y="736565"/>
                </a:cubicBezTo>
                <a:cubicBezTo>
                  <a:pt x="585580" y="741309"/>
                  <a:pt x="345417" y="938184"/>
                  <a:pt x="303314" y="935812"/>
                </a:cubicBezTo>
                <a:cubicBezTo>
                  <a:pt x="261211" y="933440"/>
                  <a:pt x="348382" y="799422"/>
                  <a:pt x="335336" y="722333"/>
                </a:cubicBezTo>
                <a:cubicBezTo>
                  <a:pt x="322290" y="645244"/>
                  <a:pt x="254096" y="534946"/>
                  <a:pt x="225039" y="473275"/>
                </a:cubicBezTo>
                <a:cubicBezTo>
                  <a:pt x="195982" y="411604"/>
                  <a:pt x="189459" y="377210"/>
                  <a:pt x="160995" y="352304"/>
                </a:cubicBezTo>
                <a:cubicBezTo>
                  <a:pt x="132531" y="327398"/>
                  <a:pt x="77383" y="378989"/>
                  <a:pt x="54256" y="323840"/>
                </a:cubicBezTo>
                <a:cubicBezTo>
                  <a:pt x="31129" y="268691"/>
                  <a:pt x="-6230" y="4808"/>
                  <a:pt x="88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396B33D-4EDF-8447-C9B4-8ADF344508EE}"/>
              </a:ext>
            </a:extLst>
          </p:cNvPr>
          <p:cNvSpPr/>
          <p:nvPr/>
        </p:nvSpPr>
        <p:spPr>
          <a:xfrm>
            <a:off x="6008043" y="3928247"/>
            <a:ext cx="134903" cy="707976"/>
          </a:xfrm>
          <a:custGeom>
            <a:avLst/>
            <a:gdLst>
              <a:gd name="connsiteX0" fmla="*/ 51191 w 134903"/>
              <a:gd name="connsiteY0" fmla="*/ 6875 h 707976"/>
              <a:gd name="connsiteX1" fmla="*/ 133025 w 134903"/>
              <a:gd name="connsiteY1" fmla="*/ 238144 h 707976"/>
              <a:gd name="connsiteX2" fmla="*/ 101003 w 134903"/>
              <a:gd name="connsiteY2" fmla="*/ 216796 h 707976"/>
              <a:gd name="connsiteX3" fmla="*/ 15611 w 134903"/>
              <a:gd name="connsiteY3" fmla="*/ 426716 h 707976"/>
              <a:gd name="connsiteX4" fmla="*/ 1380 w 134903"/>
              <a:gd name="connsiteY4" fmla="*/ 707797 h 707976"/>
              <a:gd name="connsiteX5" fmla="*/ 33401 w 134903"/>
              <a:gd name="connsiteY5" fmla="*/ 384021 h 707976"/>
              <a:gd name="connsiteX6" fmla="*/ 76097 w 134903"/>
              <a:gd name="connsiteY6" fmla="*/ 209680 h 707976"/>
              <a:gd name="connsiteX7" fmla="*/ 54749 w 134903"/>
              <a:gd name="connsiteY7" fmla="*/ 70919 h 707976"/>
              <a:gd name="connsiteX8" fmla="*/ 51191 w 134903"/>
              <a:gd name="connsiteY8" fmla="*/ 6875 h 7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903" h="707976">
                <a:moveTo>
                  <a:pt x="51191" y="6875"/>
                </a:moveTo>
                <a:cubicBezTo>
                  <a:pt x="64237" y="34746"/>
                  <a:pt x="124723" y="203157"/>
                  <a:pt x="133025" y="238144"/>
                </a:cubicBezTo>
                <a:cubicBezTo>
                  <a:pt x="141327" y="273131"/>
                  <a:pt x="120572" y="185367"/>
                  <a:pt x="101003" y="216796"/>
                </a:cubicBezTo>
                <a:cubicBezTo>
                  <a:pt x="81434" y="248225"/>
                  <a:pt x="32215" y="344882"/>
                  <a:pt x="15611" y="426716"/>
                </a:cubicBezTo>
                <a:cubicBezTo>
                  <a:pt x="-993" y="508550"/>
                  <a:pt x="-1585" y="714913"/>
                  <a:pt x="1380" y="707797"/>
                </a:cubicBezTo>
                <a:cubicBezTo>
                  <a:pt x="4345" y="700681"/>
                  <a:pt x="20948" y="467040"/>
                  <a:pt x="33401" y="384021"/>
                </a:cubicBezTo>
                <a:cubicBezTo>
                  <a:pt x="45854" y="301002"/>
                  <a:pt x="72539" y="261864"/>
                  <a:pt x="76097" y="209680"/>
                </a:cubicBezTo>
                <a:cubicBezTo>
                  <a:pt x="79655" y="157496"/>
                  <a:pt x="57121" y="98790"/>
                  <a:pt x="54749" y="70919"/>
                </a:cubicBezTo>
                <a:cubicBezTo>
                  <a:pt x="52377" y="43048"/>
                  <a:pt x="38145" y="-20996"/>
                  <a:pt x="51191" y="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90E2C17-C5A0-251C-8900-02B9CCFA8199}"/>
              </a:ext>
            </a:extLst>
          </p:cNvPr>
          <p:cNvSpPr/>
          <p:nvPr/>
        </p:nvSpPr>
        <p:spPr>
          <a:xfrm>
            <a:off x="5731758" y="4383343"/>
            <a:ext cx="248189" cy="1053248"/>
          </a:xfrm>
          <a:custGeom>
            <a:avLst/>
            <a:gdLst>
              <a:gd name="connsiteX0" fmla="*/ 234969 w 248189"/>
              <a:gd name="connsiteY0" fmla="*/ 84 h 1053248"/>
              <a:gd name="connsiteX1" fmla="*/ 231411 w 248189"/>
              <a:gd name="connsiteY1" fmla="*/ 398578 h 1053248"/>
              <a:gd name="connsiteX2" fmla="*/ 227853 w 248189"/>
              <a:gd name="connsiteY2" fmla="*/ 302512 h 1053248"/>
              <a:gd name="connsiteX3" fmla="*/ 181599 w 248189"/>
              <a:gd name="connsiteY3" fmla="*/ 619172 h 1053248"/>
              <a:gd name="connsiteX4" fmla="*/ 178041 w 248189"/>
              <a:gd name="connsiteY4" fmla="*/ 430599 h 1053248"/>
              <a:gd name="connsiteX5" fmla="*/ 160251 w 248189"/>
              <a:gd name="connsiteY5" fmla="*/ 686774 h 1053248"/>
              <a:gd name="connsiteX6" fmla="*/ 142461 w 248189"/>
              <a:gd name="connsiteY6" fmla="*/ 526665 h 1053248"/>
              <a:gd name="connsiteX7" fmla="*/ 42838 w 248189"/>
              <a:gd name="connsiteY7" fmla="*/ 903810 h 1053248"/>
              <a:gd name="connsiteX8" fmla="*/ 67744 w 248189"/>
              <a:gd name="connsiteY8" fmla="*/ 765049 h 1053248"/>
              <a:gd name="connsiteX9" fmla="*/ 142 w 248189"/>
              <a:gd name="connsiteY9" fmla="*/ 1053245 h 1053248"/>
              <a:gd name="connsiteX10" fmla="*/ 89092 w 248189"/>
              <a:gd name="connsiteY10" fmla="*/ 757933 h 1053248"/>
              <a:gd name="connsiteX11" fmla="*/ 238527 w 248189"/>
              <a:gd name="connsiteY11" fmla="*/ 366556 h 1053248"/>
              <a:gd name="connsiteX12" fmla="*/ 234969 w 248189"/>
              <a:gd name="connsiteY12" fmla="*/ 84 h 105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89" h="1053248">
                <a:moveTo>
                  <a:pt x="234969" y="84"/>
                </a:moveTo>
                <a:cubicBezTo>
                  <a:pt x="233783" y="5421"/>
                  <a:pt x="232597" y="348173"/>
                  <a:pt x="231411" y="398578"/>
                </a:cubicBezTo>
                <a:cubicBezTo>
                  <a:pt x="230225" y="448983"/>
                  <a:pt x="236155" y="265746"/>
                  <a:pt x="227853" y="302512"/>
                </a:cubicBezTo>
                <a:cubicBezTo>
                  <a:pt x="219551" y="339278"/>
                  <a:pt x="189901" y="597824"/>
                  <a:pt x="181599" y="619172"/>
                </a:cubicBezTo>
                <a:cubicBezTo>
                  <a:pt x="173297" y="640520"/>
                  <a:pt x="181599" y="419332"/>
                  <a:pt x="178041" y="430599"/>
                </a:cubicBezTo>
                <a:cubicBezTo>
                  <a:pt x="174483" y="441866"/>
                  <a:pt x="166181" y="670763"/>
                  <a:pt x="160251" y="686774"/>
                </a:cubicBezTo>
                <a:cubicBezTo>
                  <a:pt x="154321" y="702785"/>
                  <a:pt x="162030" y="490492"/>
                  <a:pt x="142461" y="526665"/>
                </a:cubicBezTo>
                <a:cubicBezTo>
                  <a:pt x="122892" y="562838"/>
                  <a:pt x="55291" y="864079"/>
                  <a:pt x="42838" y="903810"/>
                </a:cubicBezTo>
                <a:cubicBezTo>
                  <a:pt x="30385" y="943541"/>
                  <a:pt x="74860" y="740143"/>
                  <a:pt x="67744" y="765049"/>
                </a:cubicBezTo>
                <a:cubicBezTo>
                  <a:pt x="60628" y="789955"/>
                  <a:pt x="-3416" y="1054431"/>
                  <a:pt x="142" y="1053245"/>
                </a:cubicBezTo>
                <a:cubicBezTo>
                  <a:pt x="3700" y="1052059"/>
                  <a:pt x="49361" y="872381"/>
                  <a:pt x="89092" y="757933"/>
                </a:cubicBezTo>
                <a:cubicBezTo>
                  <a:pt x="128823" y="643485"/>
                  <a:pt x="215400" y="489306"/>
                  <a:pt x="238527" y="366556"/>
                </a:cubicBezTo>
                <a:cubicBezTo>
                  <a:pt x="261654" y="243806"/>
                  <a:pt x="236155" y="-5253"/>
                  <a:pt x="23496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0D66CA6-F456-B35B-4C6F-C2C177BAF72A}"/>
              </a:ext>
            </a:extLst>
          </p:cNvPr>
          <p:cNvSpPr/>
          <p:nvPr/>
        </p:nvSpPr>
        <p:spPr>
          <a:xfrm>
            <a:off x="5379610" y="5302521"/>
            <a:ext cx="254202" cy="1079915"/>
          </a:xfrm>
          <a:custGeom>
            <a:avLst/>
            <a:gdLst>
              <a:gd name="connsiteX0" fmla="*/ 245551 w 254202"/>
              <a:gd name="connsiteY0" fmla="*/ 5980 h 1079915"/>
              <a:gd name="connsiteX1" fmla="*/ 92558 w 254202"/>
              <a:gd name="connsiteY1" fmla="*/ 183879 h 1079915"/>
              <a:gd name="connsiteX2" fmla="*/ 103232 w 254202"/>
              <a:gd name="connsiteY2" fmla="*/ 119835 h 1079915"/>
              <a:gd name="connsiteX3" fmla="*/ 117464 w 254202"/>
              <a:gd name="connsiteY3" fmla="*/ 525445 h 1079915"/>
              <a:gd name="connsiteX4" fmla="*/ 121022 w 254202"/>
              <a:gd name="connsiteY4" fmla="*/ 368894 h 1079915"/>
              <a:gd name="connsiteX5" fmla="*/ 99674 w 254202"/>
              <a:gd name="connsiteY5" fmla="*/ 1055583 h 1079915"/>
              <a:gd name="connsiteX6" fmla="*/ 106790 w 254202"/>
              <a:gd name="connsiteY6" fmla="*/ 909706 h 1079915"/>
              <a:gd name="connsiteX7" fmla="*/ 96116 w 254202"/>
              <a:gd name="connsiteY7" fmla="*/ 753155 h 1079915"/>
              <a:gd name="connsiteX8" fmla="*/ 51 w 254202"/>
              <a:gd name="connsiteY8" fmla="*/ 422263 h 1079915"/>
              <a:gd name="connsiteX9" fmla="*/ 110348 w 254202"/>
              <a:gd name="connsiteY9" fmla="*/ 820757 h 1079915"/>
              <a:gd name="connsiteX10" fmla="*/ 49862 w 254202"/>
              <a:gd name="connsiteY10" fmla="*/ 514771 h 1079915"/>
              <a:gd name="connsiteX11" fmla="*/ 96116 w 254202"/>
              <a:gd name="connsiteY11" fmla="*/ 336872 h 1079915"/>
              <a:gd name="connsiteX12" fmla="*/ 81884 w 254202"/>
              <a:gd name="connsiteY12" fmla="*/ 226575 h 1079915"/>
              <a:gd name="connsiteX13" fmla="*/ 220645 w 254202"/>
              <a:gd name="connsiteY13" fmla="*/ 55792 h 1079915"/>
              <a:gd name="connsiteX14" fmla="*/ 245551 w 254202"/>
              <a:gd name="connsiteY14" fmla="*/ 5980 h 107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202" h="1079915">
                <a:moveTo>
                  <a:pt x="245551" y="5980"/>
                </a:moveTo>
                <a:cubicBezTo>
                  <a:pt x="224203" y="27328"/>
                  <a:pt x="116278" y="164903"/>
                  <a:pt x="92558" y="183879"/>
                </a:cubicBezTo>
                <a:cubicBezTo>
                  <a:pt x="68838" y="202855"/>
                  <a:pt x="99081" y="62907"/>
                  <a:pt x="103232" y="119835"/>
                </a:cubicBezTo>
                <a:cubicBezTo>
                  <a:pt x="107383" y="176763"/>
                  <a:pt x="114499" y="483935"/>
                  <a:pt x="117464" y="525445"/>
                </a:cubicBezTo>
                <a:cubicBezTo>
                  <a:pt x="120429" y="566955"/>
                  <a:pt x="123987" y="280538"/>
                  <a:pt x="121022" y="368894"/>
                </a:cubicBezTo>
                <a:cubicBezTo>
                  <a:pt x="118057" y="457250"/>
                  <a:pt x="102046" y="965448"/>
                  <a:pt x="99674" y="1055583"/>
                </a:cubicBezTo>
                <a:cubicBezTo>
                  <a:pt x="97302" y="1145718"/>
                  <a:pt x="107383" y="960111"/>
                  <a:pt x="106790" y="909706"/>
                </a:cubicBezTo>
                <a:cubicBezTo>
                  <a:pt x="106197" y="859301"/>
                  <a:pt x="113906" y="834396"/>
                  <a:pt x="96116" y="753155"/>
                </a:cubicBezTo>
                <a:cubicBezTo>
                  <a:pt x="78326" y="671914"/>
                  <a:pt x="-2321" y="410996"/>
                  <a:pt x="51" y="422263"/>
                </a:cubicBezTo>
                <a:cubicBezTo>
                  <a:pt x="2423" y="433530"/>
                  <a:pt x="102046" y="805339"/>
                  <a:pt x="110348" y="820757"/>
                </a:cubicBezTo>
                <a:cubicBezTo>
                  <a:pt x="118650" y="836175"/>
                  <a:pt x="52234" y="595418"/>
                  <a:pt x="49862" y="514771"/>
                </a:cubicBezTo>
                <a:cubicBezTo>
                  <a:pt x="47490" y="434124"/>
                  <a:pt x="90779" y="384905"/>
                  <a:pt x="96116" y="336872"/>
                </a:cubicBezTo>
                <a:cubicBezTo>
                  <a:pt x="101453" y="288839"/>
                  <a:pt x="61129" y="273422"/>
                  <a:pt x="81884" y="226575"/>
                </a:cubicBezTo>
                <a:cubicBezTo>
                  <a:pt x="102639" y="179728"/>
                  <a:pt x="220645" y="55792"/>
                  <a:pt x="220645" y="55792"/>
                </a:cubicBezTo>
                <a:cubicBezTo>
                  <a:pt x="244958" y="24956"/>
                  <a:pt x="266899" y="-15368"/>
                  <a:pt x="245551" y="5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D0EA2A0-5BBF-57AE-6A54-E4056F497060}"/>
              </a:ext>
            </a:extLst>
          </p:cNvPr>
          <p:cNvSpPr/>
          <p:nvPr/>
        </p:nvSpPr>
        <p:spPr>
          <a:xfrm>
            <a:off x="5564157" y="5433005"/>
            <a:ext cx="193370" cy="1152935"/>
          </a:xfrm>
          <a:custGeom>
            <a:avLst/>
            <a:gdLst>
              <a:gd name="connsiteX0" fmla="*/ 139280 w 193370"/>
              <a:gd name="connsiteY0" fmla="*/ 25 h 1152935"/>
              <a:gd name="connsiteX1" fmla="*/ 96584 w 193370"/>
              <a:gd name="connsiteY1" fmla="*/ 163692 h 1152935"/>
              <a:gd name="connsiteX2" fmla="*/ 100142 w 193370"/>
              <a:gd name="connsiteY2" fmla="*/ 441214 h 1152935"/>
              <a:gd name="connsiteX3" fmla="*/ 93026 w 193370"/>
              <a:gd name="connsiteY3" fmla="*/ 309569 h 1152935"/>
              <a:gd name="connsiteX4" fmla="*/ 192649 w 193370"/>
              <a:gd name="connsiteY4" fmla="*/ 601323 h 1152935"/>
              <a:gd name="connsiteX5" fmla="*/ 132164 w 193370"/>
              <a:gd name="connsiteY5" fmla="*/ 491026 h 1152935"/>
              <a:gd name="connsiteX6" fmla="*/ 25424 w 193370"/>
              <a:gd name="connsiteY6" fmla="*/ 747200 h 1152935"/>
              <a:gd name="connsiteX7" fmla="*/ 518 w 193370"/>
              <a:gd name="connsiteY7" fmla="*/ 1152810 h 1152935"/>
              <a:gd name="connsiteX8" fmla="*/ 39656 w 193370"/>
              <a:gd name="connsiteY8" fmla="*/ 786338 h 1152935"/>
              <a:gd name="connsiteX9" fmla="*/ 110816 w 193370"/>
              <a:gd name="connsiteY9" fmla="*/ 409193 h 1152935"/>
              <a:gd name="connsiteX10" fmla="*/ 64562 w 193370"/>
              <a:gd name="connsiteY10" fmla="*/ 174366 h 1152935"/>
              <a:gd name="connsiteX11" fmla="*/ 139280 w 193370"/>
              <a:gd name="connsiteY11" fmla="*/ 25 h 1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370" h="1152935">
                <a:moveTo>
                  <a:pt x="139280" y="25"/>
                </a:moveTo>
                <a:cubicBezTo>
                  <a:pt x="144617" y="-1754"/>
                  <a:pt x="103107" y="90161"/>
                  <a:pt x="96584" y="163692"/>
                </a:cubicBezTo>
                <a:cubicBezTo>
                  <a:pt x="90061" y="237223"/>
                  <a:pt x="100735" y="416901"/>
                  <a:pt x="100142" y="441214"/>
                </a:cubicBezTo>
                <a:cubicBezTo>
                  <a:pt x="99549" y="465527"/>
                  <a:pt x="77608" y="282884"/>
                  <a:pt x="93026" y="309569"/>
                </a:cubicBezTo>
                <a:cubicBezTo>
                  <a:pt x="108444" y="336254"/>
                  <a:pt x="186126" y="571080"/>
                  <a:pt x="192649" y="601323"/>
                </a:cubicBezTo>
                <a:cubicBezTo>
                  <a:pt x="199172" y="631566"/>
                  <a:pt x="160035" y="466713"/>
                  <a:pt x="132164" y="491026"/>
                </a:cubicBezTo>
                <a:cubicBezTo>
                  <a:pt x="104293" y="515339"/>
                  <a:pt x="47365" y="636903"/>
                  <a:pt x="25424" y="747200"/>
                </a:cubicBezTo>
                <a:cubicBezTo>
                  <a:pt x="3483" y="857497"/>
                  <a:pt x="-1854" y="1146287"/>
                  <a:pt x="518" y="1152810"/>
                </a:cubicBezTo>
                <a:cubicBezTo>
                  <a:pt x="2890" y="1159333"/>
                  <a:pt x="21273" y="910274"/>
                  <a:pt x="39656" y="786338"/>
                </a:cubicBezTo>
                <a:cubicBezTo>
                  <a:pt x="58039" y="662402"/>
                  <a:pt x="106665" y="511188"/>
                  <a:pt x="110816" y="409193"/>
                </a:cubicBezTo>
                <a:cubicBezTo>
                  <a:pt x="114967" y="307198"/>
                  <a:pt x="62783" y="236631"/>
                  <a:pt x="64562" y="174366"/>
                </a:cubicBezTo>
                <a:cubicBezTo>
                  <a:pt x="66341" y="112101"/>
                  <a:pt x="133943" y="1804"/>
                  <a:pt x="1392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円/楕円 1075">
            <a:extLst>
              <a:ext uri="{FF2B5EF4-FFF2-40B4-BE49-F238E27FC236}">
                <a16:creationId xmlns:a16="http://schemas.microsoft.com/office/drawing/2014/main" id="{81689E23-0475-8FEE-F451-39F4E490FB4C}"/>
              </a:ext>
            </a:extLst>
          </p:cNvPr>
          <p:cNvSpPr/>
          <p:nvPr/>
        </p:nvSpPr>
        <p:spPr>
          <a:xfrm>
            <a:off x="1740028" y="5641718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>
            <a:extLst>
              <a:ext uri="{FF2B5EF4-FFF2-40B4-BE49-F238E27FC236}">
                <a16:creationId xmlns:a16="http://schemas.microsoft.com/office/drawing/2014/main" id="{8FC8D10E-DBF5-EC1A-A20B-531CB0B7C352}"/>
              </a:ext>
            </a:extLst>
          </p:cNvPr>
          <p:cNvSpPr/>
          <p:nvPr/>
        </p:nvSpPr>
        <p:spPr>
          <a:xfrm>
            <a:off x="3668823" y="6172821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BBBB330-4B15-AA78-6C38-E6177B239839}"/>
              </a:ext>
            </a:extLst>
          </p:cNvPr>
          <p:cNvSpPr/>
          <p:nvPr/>
        </p:nvSpPr>
        <p:spPr>
          <a:xfrm>
            <a:off x="2145915" y="4002179"/>
            <a:ext cx="130956" cy="175221"/>
          </a:xfrm>
          <a:custGeom>
            <a:avLst/>
            <a:gdLst>
              <a:gd name="connsiteX0" fmla="*/ 126437 w 130956"/>
              <a:gd name="connsiteY0" fmla="*/ 27 h 175221"/>
              <a:gd name="connsiteX1" fmla="*/ 119613 w 130956"/>
              <a:gd name="connsiteY1" fmla="*/ 105797 h 175221"/>
              <a:gd name="connsiteX2" fmla="*/ 195 w 130956"/>
              <a:gd name="connsiteY2" fmla="*/ 174036 h 175221"/>
              <a:gd name="connsiteX3" fmla="*/ 92318 w 130956"/>
              <a:gd name="connsiteY3" fmla="*/ 146740 h 175221"/>
              <a:gd name="connsiteX4" fmla="*/ 123025 w 130956"/>
              <a:gd name="connsiteY4" fmla="*/ 116033 h 175221"/>
              <a:gd name="connsiteX5" fmla="*/ 126437 w 130956"/>
              <a:gd name="connsiteY5" fmla="*/ 27 h 17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56" h="175221">
                <a:moveTo>
                  <a:pt x="126437" y="27"/>
                </a:moveTo>
                <a:cubicBezTo>
                  <a:pt x="125868" y="-1679"/>
                  <a:pt x="140653" y="76796"/>
                  <a:pt x="119613" y="105797"/>
                </a:cubicBezTo>
                <a:cubicBezTo>
                  <a:pt x="98573" y="134798"/>
                  <a:pt x="4744" y="167212"/>
                  <a:pt x="195" y="174036"/>
                </a:cubicBezTo>
                <a:cubicBezTo>
                  <a:pt x="-4354" y="180860"/>
                  <a:pt x="71846" y="156407"/>
                  <a:pt x="92318" y="146740"/>
                </a:cubicBezTo>
                <a:cubicBezTo>
                  <a:pt x="112790" y="137073"/>
                  <a:pt x="116201" y="134799"/>
                  <a:pt x="123025" y="116033"/>
                </a:cubicBezTo>
                <a:cubicBezTo>
                  <a:pt x="129849" y="97267"/>
                  <a:pt x="127006" y="1733"/>
                  <a:pt x="126437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4BB5F83-A896-E3B1-69EC-297A5F34F961}"/>
              </a:ext>
            </a:extLst>
          </p:cNvPr>
          <p:cNvSpPr/>
          <p:nvPr/>
        </p:nvSpPr>
        <p:spPr>
          <a:xfrm>
            <a:off x="1995918" y="4056781"/>
            <a:ext cx="41010" cy="130162"/>
          </a:xfrm>
          <a:custGeom>
            <a:avLst/>
            <a:gdLst>
              <a:gd name="connsiteX0" fmla="*/ 13715 w 41010"/>
              <a:gd name="connsiteY0" fmla="*/ 16 h 130162"/>
              <a:gd name="connsiteX1" fmla="*/ 6891 w 41010"/>
              <a:gd name="connsiteY1" fmla="*/ 78491 h 130162"/>
              <a:gd name="connsiteX2" fmla="*/ 41010 w 41010"/>
              <a:gd name="connsiteY2" fmla="*/ 129670 h 130162"/>
              <a:gd name="connsiteX3" fmla="*/ 6891 w 41010"/>
              <a:gd name="connsiteY3" fmla="*/ 105786 h 130162"/>
              <a:gd name="connsiteX4" fmla="*/ 67 w 41010"/>
              <a:gd name="connsiteY4" fmla="*/ 85315 h 130162"/>
              <a:gd name="connsiteX5" fmla="*/ 13715 w 41010"/>
              <a:gd name="connsiteY5" fmla="*/ 16 h 13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10" h="130162">
                <a:moveTo>
                  <a:pt x="13715" y="16"/>
                </a:moveTo>
                <a:cubicBezTo>
                  <a:pt x="14852" y="-1121"/>
                  <a:pt x="2342" y="56882"/>
                  <a:pt x="6891" y="78491"/>
                </a:cubicBezTo>
                <a:cubicBezTo>
                  <a:pt x="11440" y="100100"/>
                  <a:pt x="41010" y="125121"/>
                  <a:pt x="41010" y="129670"/>
                </a:cubicBezTo>
                <a:cubicBezTo>
                  <a:pt x="41010" y="134219"/>
                  <a:pt x="6891" y="105786"/>
                  <a:pt x="6891" y="105786"/>
                </a:cubicBezTo>
                <a:cubicBezTo>
                  <a:pt x="67" y="98394"/>
                  <a:pt x="1204" y="97825"/>
                  <a:pt x="67" y="85315"/>
                </a:cubicBezTo>
                <a:cubicBezTo>
                  <a:pt x="-1070" y="72805"/>
                  <a:pt x="12578" y="1153"/>
                  <a:pt x="13715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FC39583-A69D-D60F-D9E2-8754FD666BE7}"/>
              </a:ext>
            </a:extLst>
          </p:cNvPr>
          <p:cNvSpPr/>
          <p:nvPr/>
        </p:nvSpPr>
        <p:spPr>
          <a:xfrm>
            <a:off x="1890017" y="4182639"/>
            <a:ext cx="120058" cy="78989"/>
          </a:xfrm>
          <a:custGeom>
            <a:avLst/>
            <a:gdLst>
              <a:gd name="connsiteX0" fmla="*/ 198 w 120058"/>
              <a:gd name="connsiteY0" fmla="*/ 400 h 78989"/>
              <a:gd name="connsiteX1" fmla="*/ 58201 w 120058"/>
              <a:gd name="connsiteY1" fmla="*/ 24283 h 78989"/>
              <a:gd name="connsiteX2" fmla="*/ 119616 w 120058"/>
              <a:gd name="connsiteY2" fmla="*/ 78874 h 78989"/>
              <a:gd name="connsiteX3" fmla="*/ 85496 w 120058"/>
              <a:gd name="connsiteY3" fmla="*/ 37931 h 78989"/>
              <a:gd name="connsiteX4" fmla="*/ 78673 w 120058"/>
              <a:gd name="connsiteY4" fmla="*/ 10636 h 78989"/>
              <a:gd name="connsiteX5" fmla="*/ 198 w 120058"/>
              <a:gd name="connsiteY5" fmla="*/ 400 h 7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8" h="78989">
                <a:moveTo>
                  <a:pt x="198" y="400"/>
                </a:moveTo>
                <a:cubicBezTo>
                  <a:pt x="-3214" y="2675"/>
                  <a:pt x="38298" y="11204"/>
                  <a:pt x="58201" y="24283"/>
                </a:cubicBezTo>
                <a:cubicBezTo>
                  <a:pt x="78104" y="37362"/>
                  <a:pt x="115067" y="76599"/>
                  <a:pt x="119616" y="78874"/>
                </a:cubicBezTo>
                <a:cubicBezTo>
                  <a:pt x="124165" y="81149"/>
                  <a:pt x="92320" y="49304"/>
                  <a:pt x="85496" y="37931"/>
                </a:cubicBezTo>
                <a:cubicBezTo>
                  <a:pt x="78672" y="26558"/>
                  <a:pt x="89477" y="15185"/>
                  <a:pt x="78673" y="10636"/>
                </a:cubicBezTo>
                <a:cubicBezTo>
                  <a:pt x="67869" y="6087"/>
                  <a:pt x="3610" y="-1875"/>
                  <a:pt x="198" y="4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37323A-0573-4F7E-48FC-F517E799571D}"/>
              </a:ext>
            </a:extLst>
          </p:cNvPr>
          <p:cNvSpPr/>
          <p:nvPr/>
        </p:nvSpPr>
        <p:spPr>
          <a:xfrm>
            <a:off x="2379901" y="3986963"/>
            <a:ext cx="281810" cy="76988"/>
          </a:xfrm>
          <a:custGeom>
            <a:avLst/>
            <a:gdLst>
              <a:gd name="connsiteX0" fmla="*/ 1633 w 281810"/>
              <a:gd name="connsiteY0" fmla="*/ 76658 h 76988"/>
              <a:gd name="connsiteX1" fmla="*/ 97168 w 281810"/>
              <a:gd name="connsiteY1" fmla="*/ 28891 h 76988"/>
              <a:gd name="connsiteX2" fmla="*/ 278000 w 281810"/>
              <a:gd name="connsiteY2" fmla="*/ 25479 h 76988"/>
              <a:gd name="connsiteX3" fmla="*/ 216586 w 281810"/>
              <a:gd name="connsiteY3" fmla="*/ 18655 h 76988"/>
              <a:gd name="connsiteX4" fmla="*/ 172230 w 281810"/>
              <a:gd name="connsiteY4" fmla="*/ 1595 h 76988"/>
              <a:gd name="connsiteX5" fmla="*/ 1633 w 281810"/>
              <a:gd name="connsiteY5" fmla="*/ 76658 h 7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10" h="76988">
                <a:moveTo>
                  <a:pt x="1633" y="76658"/>
                </a:moveTo>
                <a:cubicBezTo>
                  <a:pt x="-10877" y="81207"/>
                  <a:pt x="51107" y="37421"/>
                  <a:pt x="97168" y="28891"/>
                </a:cubicBezTo>
                <a:cubicBezTo>
                  <a:pt x="143229" y="20361"/>
                  <a:pt x="258097" y="27185"/>
                  <a:pt x="278000" y="25479"/>
                </a:cubicBezTo>
                <a:cubicBezTo>
                  <a:pt x="297903" y="23773"/>
                  <a:pt x="234214" y="22636"/>
                  <a:pt x="216586" y="18655"/>
                </a:cubicBezTo>
                <a:cubicBezTo>
                  <a:pt x="198958" y="14674"/>
                  <a:pt x="202369" y="-5798"/>
                  <a:pt x="172230" y="1595"/>
                </a:cubicBezTo>
                <a:cubicBezTo>
                  <a:pt x="142091" y="8987"/>
                  <a:pt x="14143" y="72109"/>
                  <a:pt x="1633" y="766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3BAE14C-0E98-4103-593E-079143F9F8BD}"/>
              </a:ext>
            </a:extLst>
          </p:cNvPr>
          <p:cNvSpPr/>
          <p:nvPr/>
        </p:nvSpPr>
        <p:spPr>
          <a:xfrm>
            <a:off x="3144904" y="3439437"/>
            <a:ext cx="80624" cy="318002"/>
          </a:xfrm>
          <a:custGeom>
            <a:avLst/>
            <a:gdLst>
              <a:gd name="connsiteX0" fmla="*/ 38279 w 80624"/>
              <a:gd name="connsiteY0" fmla="*/ 84 h 318002"/>
              <a:gd name="connsiteX1" fmla="*/ 65061 w 80624"/>
              <a:gd name="connsiteY1" fmla="*/ 137818 h 318002"/>
              <a:gd name="connsiteX2" fmla="*/ 20 w 80624"/>
              <a:gd name="connsiteY2" fmla="*/ 317637 h 318002"/>
              <a:gd name="connsiteX3" fmla="*/ 72713 w 80624"/>
              <a:gd name="connsiteY3" fmla="*/ 183730 h 318002"/>
              <a:gd name="connsiteX4" fmla="*/ 76539 w 80624"/>
              <a:gd name="connsiteY4" fmla="*/ 156948 h 318002"/>
              <a:gd name="connsiteX5" fmla="*/ 38279 w 80624"/>
              <a:gd name="connsiteY5" fmla="*/ 84 h 31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24" h="318002">
                <a:moveTo>
                  <a:pt x="38279" y="84"/>
                </a:moveTo>
                <a:cubicBezTo>
                  <a:pt x="36366" y="-3104"/>
                  <a:pt x="71438" y="84893"/>
                  <a:pt x="65061" y="137818"/>
                </a:cubicBezTo>
                <a:cubicBezTo>
                  <a:pt x="58685" y="190744"/>
                  <a:pt x="-1255" y="309985"/>
                  <a:pt x="20" y="317637"/>
                </a:cubicBezTo>
                <a:cubicBezTo>
                  <a:pt x="1295" y="325289"/>
                  <a:pt x="59960" y="210511"/>
                  <a:pt x="72713" y="183730"/>
                </a:cubicBezTo>
                <a:cubicBezTo>
                  <a:pt x="85466" y="156949"/>
                  <a:pt x="79727" y="183092"/>
                  <a:pt x="76539" y="156948"/>
                </a:cubicBezTo>
                <a:cubicBezTo>
                  <a:pt x="73351" y="130804"/>
                  <a:pt x="40192" y="3272"/>
                  <a:pt x="38279" y="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9F17F61-7108-5BF4-1E95-42E0D643B5DB}"/>
              </a:ext>
            </a:extLst>
          </p:cNvPr>
          <p:cNvSpPr/>
          <p:nvPr/>
        </p:nvSpPr>
        <p:spPr>
          <a:xfrm>
            <a:off x="1827212" y="3435619"/>
            <a:ext cx="162487" cy="266846"/>
          </a:xfrm>
          <a:custGeom>
            <a:avLst/>
            <a:gdLst>
              <a:gd name="connsiteX0" fmla="*/ 162278 w 162487"/>
              <a:gd name="connsiteY0" fmla="*/ 76 h 266846"/>
              <a:gd name="connsiteX1" fmla="*/ 51325 w 162487"/>
              <a:gd name="connsiteY1" fmla="*/ 103377 h 266846"/>
              <a:gd name="connsiteX2" fmla="*/ 1588 w 162487"/>
              <a:gd name="connsiteY2" fmla="*/ 264066 h 266846"/>
              <a:gd name="connsiteX3" fmla="*/ 13066 w 162487"/>
              <a:gd name="connsiteY3" fmla="*/ 199025 h 266846"/>
              <a:gd name="connsiteX4" fmla="*/ 20718 w 162487"/>
              <a:gd name="connsiteY4" fmla="*/ 118681 h 266846"/>
              <a:gd name="connsiteX5" fmla="*/ 162278 w 162487"/>
              <a:gd name="connsiteY5" fmla="*/ 76 h 26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87" h="266846">
                <a:moveTo>
                  <a:pt x="162278" y="76"/>
                </a:moveTo>
                <a:cubicBezTo>
                  <a:pt x="167379" y="-2475"/>
                  <a:pt x="78107" y="59379"/>
                  <a:pt x="51325" y="103377"/>
                </a:cubicBezTo>
                <a:cubicBezTo>
                  <a:pt x="24543" y="147375"/>
                  <a:pt x="7964" y="248125"/>
                  <a:pt x="1588" y="264066"/>
                </a:cubicBezTo>
                <a:cubicBezTo>
                  <a:pt x="-4789" y="280007"/>
                  <a:pt x="9878" y="223256"/>
                  <a:pt x="13066" y="199025"/>
                </a:cubicBezTo>
                <a:cubicBezTo>
                  <a:pt x="16254" y="174794"/>
                  <a:pt x="-2238" y="149288"/>
                  <a:pt x="20718" y="118681"/>
                </a:cubicBezTo>
                <a:cubicBezTo>
                  <a:pt x="43674" y="88074"/>
                  <a:pt x="157177" y="2627"/>
                  <a:pt x="162278" y="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BFEED8E6-6834-FFD6-89CB-17383A2EA68A}"/>
              </a:ext>
            </a:extLst>
          </p:cNvPr>
          <p:cNvSpPr/>
          <p:nvPr/>
        </p:nvSpPr>
        <p:spPr>
          <a:xfrm>
            <a:off x="2313034" y="3439071"/>
            <a:ext cx="327581" cy="303739"/>
          </a:xfrm>
          <a:custGeom>
            <a:avLst/>
            <a:gdLst>
              <a:gd name="connsiteX0" fmla="*/ 326866 w 327581"/>
              <a:gd name="connsiteY0" fmla="*/ 450 h 303739"/>
              <a:gd name="connsiteX1" fmla="*/ 181480 w 327581"/>
              <a:gd name="connsiteY1" fmla="*/ 84621 h 303739"/>
              <a:gd name="connsiteX2" fmla="*/ 1661 w 327581"/>
              <a:gd name="connsiteY2" fmla="*/ 302700 h 303739"/>
              <a:gd name="connsiteX3" fmla="*/ 93483 w 327581"/>
              <a:gd name="connsiteY3" fmla="*/ 164966 h 303739"/>
              <a:gd name="connsiteX4" fmla="*/ 120265 w 327581"/>
              <a:gd name="connsiteY4" fmla="*/ 115229 h 303739"/>
              <a:gd name="connsiteX5" fmla="*/ 326866 w 327581"/>
              <a:gd name="connsiteY5" fmla="*/ 450 h 30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81" h="303739">
                <a:moveTo>
                  <a:pt x="326866" y="450"/>
                </a:moveTo>
                <a:cubicBezTo>
                  <a:pt x="337069" y="-4651"/>
                  <a:pt x="235681" y="34246"/>
                  <a:pt x="181480" y="84621"/>
                </a:cubicBezTo>
                <a:cubicBezTo>
                  <a:pt x="127279" y="134996"/>
                  <a:pt x="16327" y="289309"/>
                  <a:pt x="1661" y="302700"/>
                </a:cubicBezTo>
                <a:cubicBezTo>
                  <a:pt x="-13005" y="316091"/>
                  <a:pt x="73716" y="196211"/>
                  <a:pt x="93483" y="164966"/>
                </a:cubicBezTo>
                <a:cubicBezTo>
                  <a:pt x="113250" y="133721"/>
                  <a:pt x="85194" y="140735"/>
                  <a:pt x="120265" y="115229"/>
                </a:cubicBezTo>
                <a:cubicBezTo>
                  <a:pt x="155336" y="89723"/>
                  <a:pt x="316663" y="5551"/>
                  <a:pt x="326866" y="4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436CCB8-97DD-7F73-5A3C-DFA87399C893}"/>
              </a:ext>
            </a:extLst>
          </p:cNvPr>
          <p:cNvSpPr/>
          <p:nvPr/>
        </p:nvSpPr>
        <p:spPr>
          <a:xfrm>
            <a:off x="1923892" y="3523528"/>
            <a:ext cx="190622" cy="330698"/>
          </a:xfrm>
          <a:custGeom>
            <a:avLst/>
            <a:gdLst>
              <a:gd name="connsiteX0" fmla="*/ 180376 w 190622"/>
              <a:gd name="connsiteY0" fmla="*/ 164 h 330698"/>
              <a:gd name="connsiteX1" fmla="*/ 176550 w 190622"/>
              <a:gd name="connsiteY1" fmla="*/ 114942 h 330698"/>
              <a:gd name="connsiteX2" fmla="*/ 557 w 190622"/>
              <a:gd name="connsiteY2" fmla="*/ 329195 h 330698"/>
              <a:gd name="connsiteX3" fmla="*/ 122987 w 190622"/>
              <a:gd name="connsiteY3" fmla="*/ 206765 h 330698"/>
              <a:gd name="connsiteX4" fmla="*/ 184202 w 190622"/>
              <a:gd name="connsiteY4" fmla="*/ 137898 h 330698"/>
              <a:gd name="connsiteX5" fmla="*/ 180376 w 190622"/>
              <a:gd name="connsiteY5" fmla="*/ 164 h 33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22" h="330698">
                <a:moveTo>
                  <a:pt x="180376" y="164"/>
                </a:moveTo>
                <a:cubicBezTo>
                  <a:pt x="179101" y="-3662"/>
                  <a:pt x="206520" y="60104"/>
                  <a:pt x="176550" y="114942"/>
                </a:cubicBezTo>
                <a:cubicBezTo>
                  <a:pt x="146580" y="169781"/>
                  <a:pt x="9484" y="313891"/>
                  <a:pt x="557" y="329195"/>
                </a:cubicBezTo>
                <a:cubicBezTo>
                  <a:pt x="-8370" y="344499"/>
                  <a:pt x="92380" y="238648"/>
                  <a:pt x="122987" y="206765"/>
                </a:cubicBezTo>
                <a:cubicBezTo>
                  <a:pt x="153594" y="174882"/>
                  <a:pt x="172087" y="169781"/>
                  <a:pt x="184202" y="137898"/>
                </a:cubicBezTo>
                <a:cubicBezTo>
                  <a:pt x="196317" y="106015"/>
                  <a:pt x="181651" y="3990"/>
                  <a:pt x="180376" y="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533C339-198A-56C1-BB60-4C42E68A559D}"/>
              </a:ext>
            </a:extLst>
          </p:cNvPr>
          <p:cNvSpPr/>
          <p:nvPr/>
        </p:nvSpPr>
        <p:spPr>
          <a:xfrm>
            <a:off x="3594917" y="4388351"/>
            <a:ext cx="299313" cy="135549"/>
          </a:xfrm>
          <a:custGeom>
            <a:avLst/>
            <a:gdLst>
              <a:gd name="connsiteX0" fmla="*/ 6039 w 299313"/>
              <a:gd name="connsiteY0" fmla="*/ 135097 h 135549"/>
              <a:gd name="connsiteX1" fmla="*/ 58637 w 299313"/>
              <a:gd name="connsiteY1" fmla="*/ 62268 h 135549"/>
              <a:gd name="connsiteX2" fmla="*/ 297352 w 299313"/>
              <a:gd name="connsiteY2" fmla="*/ 1578 h 135549"/>
              <a:gd name="connsiteX3" fmla="*/ 163833 w 299313"/>
              <a:gd name="connsiteY3" fmla="*/ 25854 h 135549"/>
              <a:gd name="connsiteX4" fmla="*/ 6039 w 299313"/>
              <a:gd name="connsiteY4" fmla="*/ 135097 h 13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13" h="135549">
                <a:moveTo>
                  <a:pt x="6039" y="135097"/>
                </a:moveTo>
                <a:cubicBezTo>
                  <a:pt x="-11494" y="141166"/>
                  <a:pt x="10085" y="84521"/>
                  <a:pt x="58637" y="62268"/>
                </a:cubicBezTo>
                <a:cubicBezTo>
                  <a:pt x="107189" y="40015"/>
                  <a:pt x="279819" y="7647"/>
                  <a:pt x="297352" y="1578"/>
                </a:cubicBezTo>
                <a:cubicBezTo>
                  <a:pt x="314885" y="-4491"/>
                  <a:pt x="210362" y="7647"/>
                  <a:pt x="163833" y="25854"/>
                </a:cubicBezTo>
                <a:cubicBezTo>
                  <a:pt x="117304" y="44061"/>
                  <a:pt x="23572" y="129028"/>
                  <a:pt x="6039" y="1350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5BF790CE-7032-AC35-9EB0-F7C478937603}"/>
              </a:ext>
            </a:extLst>
          </p:cNvPr>
          <p:cNvSpPr/>
          <p:nvPr/>
        </p:nvSpPr>
        <p:spPr>
          <a:xfrm>
            <a:off x="3186939" y="4845852"/>
            <a:ext cx="424304" cy="183825"/>
          </a:xfrm>
          <a:custGeom>
            <a:avLst/>
            <a:gdLst>
              <a:gd name="connsiteX0" fmla="*/ 1323 w 424304"/>
              <a:gd name="connsiteY0" fmla="*/ 183348 h 183825"/>
              <a:gd name="connsiteX1" fmla="*/ 191486 w 424304"/>
              <a:gd name="connsiteY1" fmla="*/ 66013 h 183825"/>
              <a:gd name="connsiteX2" fmla="*/ 422109 w 424304"/>
              <a:gd name="connsiteY2" fmla="*/ 13415 h 183825"/>
              <a:gd name="connsiteX3" fmla="*/ 288590 w 424304"/>
              <a:gd name="connsiteY3" fmla="*/ 17461 h 183825"/>
              <a:gd name="connsiteX4" fmla="*/ 1323 w 424304"/>
              <a:gd name="connsiteY4" fmla="*/ 183348 h 18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304" h="183825">
                <a:moveTo>
                  <a:pt x="1323" y="183348"/>
                </a:moveTo>
                <a:cubicBezTo>
                  <a:pt x="-14861" y="191440"/>
                  <a:pt x="121355" y="94335"/>
                  <a:pt x="191486" y="66013"/>
                </a:cubicBezTo>
                <a:cubicBezTo>
                  <a:pt x="261617" y="37691"/>
                  <a:pt x="405925" y="21507"/>
                  <a:pt x="422109" y="13415"/>
                </a:cubicBezTo>
                <a:cubicBezTo>
                  <a:pt x="438293" y="5323"/>
                  <a:pt x="362093" y="-14233"/>
                  <a:pt x="288590" y="17461"/>
                </a:cubicBezTo>
                <a:cubicBezTo>
                  <a:pt x="215087" y="49155"/>
                  <a:pt x="17507" y="175256"/>
                  <a:pt x="1323" y="1833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712DE82A-F1F8-8370-14C3-4B3F54953713}"/>
              </a:ext>
            </a:extLst>
          </p:cNvPr>
          <p:cNvSpPr/>
          <p:nvPr/>
        </p:nvSpPr>
        <p:spPr>
          <a:xfrm>
            <a:off x="3094362" y="5546933"/>
            <a:ext cx="224047" cy="191481"/>
          </a:xfrm>
          <a:custGeom>
            <a:avLst/>
            <a:gdLst>
              <a:gd name="connsiteX0" fmla="*/ 842 w 224047"/>
              <a:gd name="connsiteY0" fmla="*/ 157 h 191481"/>
              <a:gd name="connsiteX1" fmla="*/ 81762 w 224047"/>
              <a:gd name="connsiteY1" fmla="*/ 129630 h 191481"/>
              <a:gd name="connsiteX2" fmla="*/ 223373 w 224047"/>
              <a:gd name="connsiteY2" fmla="*/ 190320 h 191481"/>
              <a:gd name="connsiteX3" fmla="*/ 130314 w 224047"/>
              <a:gd name="connsiteY3" fmla="*/ 157952 h 191481"/>
              <a:gd name="connsiteX4" fmla="*/ 842 w 224047"/>
              <a:gd name="connsiteY4" fmla="*/ 157 h 19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047" h="191481">
                <a:moveTo>
                  <a:pt x="842" y="157"/>
                </a:moveTo>
                <a:cubicBezTo>
                  <a:pt x="-7250" y="-4563"/>
                  <a:pt x="44674" y="97936"/>
                  <a:pt x="81762" y="129630"/>
                </a:cubicBezTo>
                <a:cubicBezTo>
                  <a:pt x="118851" y="161324"/>
                  <a:pt x="215281" y="185600"/>
                  <a:pt x="223373" y="190320"/>
                </a:cubicBezTo>
                <a:cubicBezTo>
                  <a:pt x="231465" y="195040"/>
                  <a:pt x="164705" y="185600"/>
                  <a:pt x="130314" y="157952"/>
                </a:cubicBezTo>
                <a:cubicBezTo>
                  <a:pt x="95923" y="130304"/>
                  <a:pt x="8934" y="4877"/>
                  <a:pt x="842" y="1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033172D-483C-113E-967B-A8F6AC1AA17A}"/>
              </a:ext>
            </a:extLst>
          </p:cNvPr>
          <p:cNvSpPr/>
          <p:nvPr/>
        </p:nvSpPr>
        <p:spPr>
          <a:xfrm>
            <a:off x="3292196" y="5963830"/>
            <a:ext cx="393994" cy="186978"/>
          </a:xfrm>
          <a:custGeom>
            <a:avLst/>
            <a:gdLst>
              <a:gd name="connsiteX0" fmla="*/ 393726 w 393994"/>
              <a:gd name="connsiteY0" fmla="*/ 0 h 186978"/>
              <a:gd name="connsiteX1" fmla="*/ 159057 w 393994"/>
              <a:gd name="connsiteY1" fmla="*/ 44506 h 186978"/>
              <a:gd name="connsiteX2" fmla="*/ 1262 w 393994"/>
              <a:gd name="connsiteY2" fmla="*/ 186117 h 186978"/>
              <a:gd name="connsiteX3" fmla="*/ 86229 w 393994"/>
              <a:gd name="connsiteY3" fmla="*/ 101151 h 186978"/>
              <a:gd name="connsiteX4" fmla="*/ 110505 w 393994"/>
              <a:gd name="connsiteY4" fmla="*/ 44506 h 186978"/>
              <a:gd name="connsiteX5" fmla="*/ 393726 w 393994"/>
              <a:gd name="connsiteY5" fmla="*/ 0 h 18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994" h="186978">
                <a:moveTo>
                  <a:pt x="393726" y="0"/>
                </a:moveTo>
                <a:cubicBezTo>
                  <a:pt x="401818" y="0"/>
                  <a:pt x="224468" y="13487"/>
                  <a:pt x="159057" y="44506"/>
                </a:cubicBezTo>
                <a:cubicBezTo>
                  <a:pt x="93646" y="75526"/>
                  <a:pt x="13400" y="176676"/>
                  <a:pt x="1262" y="186117"/>
                </a:cubicBezTo>
                <a:cubicBezTo>
                  <a:pt x="-10876" y="195558"/>
                  <a:pt x="68022" y="124753"/>
                  <a:pt x="86229" y="101151"/>
                </a:cubicBezTo>
                <a:cubicBezTo>
                  <a:pt x="104436" y="77549"/>
                  <a:pt x="61278" y="59342"/>
                  <a:pt x="110505" y="44506"/>
                </a:cubicBezTo>
                <a:cubicBezTo>
                  <a:pt x="159731" y="29671"/>
                  <a:pt x="385634" y="0"/>
                  <a:pt x="39372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0AAFD3E9-8611-95B7-20A4-8516EC5F69A9}"/>
              </a:ext>
            </a:extLst>
          </p:cNvPr>
          <p:cNvSpPr/>
          <p:nvPr/>
        </p:nvSpPr>
        <p:spPr>
          <a:xfrm>
            <a:off x="3503672" y="5967876"/>
            <a:ext cx="343476" cy="230623"/>
          </a:xfrm>
          <a:custGeom>
            <a:avLst/>
            <a:gdLst>
              <a:gd name="connsiteX0" fmla="*/ 323861 w 343476"/>
              <a:gd name="connsiteY0" fmla="*/ 0 h 230623"/>
              <a:gd name="connsiteX1" fmla="*/ 271263 w 343476"/>
              <a:gd name="connsiteY1" fmla="*/ 121381 h 230623"/>
              <a:gd name="connsiteX2" fmla="*/ 179 w 343476"/>
              <a:gd name="connsiteY2" fmla="*/ 230623 h 230623"/>
              <a:gd name="connsiteX3" fmla="*/ 315769 w 343476"/>
              <a:gd name="connsiteY3" fmla="*/ 121381 h 230623"/>
              <a:gd name="connsiteX4" fmla="*/ 323861 w 343476"/>
              <a:gd name="connsiteY4" fmla="*/ 0 h 2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476" h="230623">
                <a:moveTo>
                  <a:pt x="323861" y="0"/>
                </a:moveTo>
                <a:cubicBezTo>
                  <a:pt x="316443" y="0"/>
                  <a:pt x="325210" y="82944"/>
                  <a:pt x="271263" y="121381"/>
                </a:cubicBezTo>
                <a:cubicBezTo>
                  <a:pt x="217316" y="159818"/>
                  <a:pt x="-7239" y="230623"/>
                  <a:pt x="179" y="230623"/>
                </a:cubicBezTo>
                <a:cubicBezTo>
                  <a:pt x="7597" y="230623"/>
                  <a:pt x="263171" y="152401"/>
                  <a:pt x="315769" y="121381"/>
                </a:cubicBezTo>
                <a:cubicBezTo>
                  <a:pt x="368367" y="90361"/>
                  <a:pt x="331279" y="0"/>
                  <a:pt x="32386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C67D63BD-125D-DE20-C85A-5155B314C281}"/>
              </a:ext>
            </a:extLst>
          </p:cNvPr>
          <p:cNvSpPr/>
          <p:nvPr/>
        </p:nvSpPr>
        <p:spPr>
          <a:xfrm>
            <a:off x="2508372" y="5044431"/>
            <a:ext cx="112349" cy="237391"/>
          </a:xfrm>
          <a:custGeom>
            <a:avLst/>
            <a:gdLst>
              <a:gd name="connsiteX0" fmla="*/ 159 w 112349"/>
              <a:gd name="connsiteY0" fmla="*/ 953 h 237391"/>
              <a:gd name="connsiteX1" fmla="*/ 85125 w 112349"/>
              <a:gd name="connsiteY1" fmla="*/ 69735 h 237391"/>
              <a:gd name="connsiteX2" fmla="*/ 89171 w 112349"/>
              <a:gd name="connsiteY2" fmla="*/ 235622 h 237391"/>
              <a:gd name="connsiteX3" fmla="*/ 97263 w 112349"/>
              <a:gd name="connsiteY3" fmla="*/ 154702 h 237391"/>
              <a:gd name="connsiteX4" fmla="*/ 109401 w 112349"/>
              <a:gd name="connsiteY4" fmla="*/ 114242 h 237391"/>
              <a:gd name="connsiteX5" fmla="*/ 159 w 112349"/>
              <a:gd name="connsiteY5" fmla="*/ 953 h 23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49" h="237391">
                <a:moveTo>
                  <a:pt x="159" y="953"/>
                </a:moveTo>
                <a:cubicBezTo>
                  <a:pt x="-3887" y="-6465"/>
                  <a:pt x="70290" y="30624"/>
                  <a:pt x="85125" y="69735"/>
                </a:cubicBezTo>
                <a:cubicBezTo>
                  <a:pt x="99960" y="108846"/>
                  <a:pt x="87148" y="221461"/>
                  <a:pt x="89171" y="235622"/>
                </a:cubicBezTo>
                <a:cubicBezTo>
                  <a:pt x="91194" y="249783"/>
                  <a:pt x="93891" y="174932"/>
                  <a:pt x="97263" y="154702"/>
                </a:cubicBezTo>
                <a:cubicBezTo>
                  <a:pt x="100635" y="134472"/>
                  <a:pt x="119516" y="138518"/>
                  <a:pt x="109401" y="114242"/>
                </a:cubicBezTo>
                <a:cubicBezTo>
                  <a:pt x="99286" y="89966"/>
                  <a:pt x="4205" y="8371"/>
                  <a:pt x="159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7F5F3942-6370-AE2B-C796-6B7B40C0881E}"/>
              </a:ext>
            </a:extLst>
          </p:cNvPr>
          <p:cNvSpPr/>
          <p:nvPr/>
        </p:nvSpPr>
        <p:spPr>
          <a:xfrm>
            <a:off x="2689285" y="5423635"/>
            <a:ext cx="103505" cy="225566"/>
          </a:xfrm>
          <a:custGeom>
            <a:avLst/>
            <a:gdLst>
              <a:gd name="connsiteX0" fmla="*/ 5363 w 103505"/>
              <a:gd name="connsiteY0" fmla="*/ 2075 h 225566"/>
              <a:gd name="connsiteX1" fmla="*/ 9409 w 103505"/>
              <a:gd name="connsiteY1" fmla="*/ 74903 h 225566"/>
              <a:gd name="connsiteX2" fmla="*/ 98421 w 103505"/>
              <a:gd name="connsiteY2" fmla="*/ 220560 h 225566"/>
              <a:gd name="connsiteX3" fmla="*/ 86283 w 103505"/>
              <a:gd name="connsiteY3" fmla="*/ 188192 h 225566"/>
              <a:gd name="connsiteX4" fmla="*/ 33685 w 103505"/>
              <a:gd name="connsiteY4" fmla="*/ 151777 h 225566"/>
              <a:gd name="connsiteX5" fmla="*/ 5363 w 103505"/>
              <a:gd name="connsiteY5" fmla="*/ 2075 h 22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05" h="225566">
                <a:moveTo>
                  <a:pt x="5363" y="2075"/>
                </a:moveTo>
                <a:cubicBezTo>
                  <a:pt x="1317" y="-10737"/>
                  <a:pt x="-6101" y="38489"/>
                  <a:pt x="9409" y="74903"/>
                </a:cubicBezTo>
                <a:cubicBezTo>
                  <a:pt x="24919" y="111317"/>
                  <a:pt x="85609" y="201679"/>
                  <a:pt x="98421" y="220560"/>
                </a:cubicBezTo>
                <a:cubicBezTo>
                  <a:pt x="111233" y="239441"/>
                  <a:pt x="97072" y="199656"/>
                  <a:pt x="86283" y="188192"/>
                </a:cubicBezTo>
                <a:cubicBezTo>
                  <a:pt x="75494" y="176728"/>
                  <a:pt x="45823" y="178076"/>
                  <a:pt x="33685" y="151777"/>
                </a:cubicBezTo>
                <a:cubicBezTo>
                  <a:pt x="21547" y="125478"/>
                  <a:pt x="9409" y="14887"/>
                  <a:pt x="5363" y="20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3E2CE769-3703-DD3F-BAB8-DBC7DE2BDA35}"/>
              </a:ext>
            </a:extLst>
          </p:cNvPr>
          <p:cNvSpPr/>
          <p:nvPr/>
        </p:nvSpPr>
        <p:spPr>
          <a:xfrm>
            <a:off x="2770867" y="4934072"/>
            <a:ext cx="371696" cy="99444"/>
          </a:xfrm>
          <a:custGeom>
            <a:avLst/>
            <a:gdLst>
              <a:gd name="connsiteX0" fmla="*/ 655 w 371696"/>
              <a:gd name="connsiteY0" fmla="*/ 42530 h 99444"/>
              <a:gd name="connsiteX1" fmla="*/ 134174 w 371696"/>
              <a:gd name="connsiteY1" fmla="*/ 82990 h 99444"/>
              <a:gd name="connsiteX2" fmla="*/ 368843 w 371696"/>
              <a:gd name="connsiteY2" fmla="*/ 2070 h 99444"/>
              <a:gd name="connsiteX3" fmla="*/ 259600 w 371696"/>
              <a:gd name="connsiteY3" fmla="*/ 30392 h 99444"/>
              <a:gd name="connsiteX4" fmla="*/ 186772 w 371696"/>
              <a:gd name="connsiteY4" fmla="*/ 99174 h 99444"/>
              <a:gd name="connsiteX5" fmla="*/ 655 w 371696"/>
              <a:gd name="connsiteY5" fmla="*/ 42530 h 9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96" h="99444">
                <a:moveTo>
                  <a:pt x="655" y="42530"/>
                </a:moveTo>
                <a:cubicBezTo>
                  <a:pt x="-8111" y="39833"/>
                  <a:pt x="72809" y="89733"/>
                  <a:pt x="134174" y="82990"/>
                </a:cubicBezTo>
                <a:cubicBezTo>
                  <a:pt x="195539" y="76247"/>
                  <a:pt x="347939" y="10836"/>
                  <a:pt x="368843" y="2070"/>
                </a:cubicBezTo>
                <a:cubicBezTo>
                  <a:pt x="389747" y="-6696"/>
                  <a:pt x="289945" y="14208"/>
                  <a:pt x="259600" y="30392"/>
                </a:cubicBezTo>
                <a:cubicBezTo>
                  <a:pt x="229255" y="46576"/>
                  <a:pt x="225209" y="94454"/>
                  <a:pt x="186772" y="99174"/>
                </a:cubicBezTo>
                <a:cubicBezTo>
                  <a:pt x="148335" y="103894"/>
                  <a:pt x="9421" y="45227"/>
                  <a:pt x="655" y="425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ABE5680E-BFC4-E98C-C903-6EA21CF267F1}"/>
              </a:ext>
            </a:extLst>
          </p:cNvPr>
          <p:cNvSpPr/>
          <p:nvPr/>
        </p:nvSpPr>
        <p:spPr>
          <a:xfrm>
            <a:off x="2579607" y="3615899"/>
            <a:ext cx="480169" cy="235110"/>
          </a:xfrm>
          <a:custGeom>
            <a:avLst/>
            <a:gdLst>
              <a:gd name="connsiteX0" fmla="*/ 479182 w 480169"/>
              <a:gd name="connsiteY0" fmla="*/ 1241 h 235110"/>
              <a:gd name="connsiteX1" fmla="*/ 272835 w 480169"/>
              <a:gd name="connsiteY1" fmla="*/ 49793 h 235110"/>
              <a:gd name="connsiteX2" fmla="*/ 5798 w 480169"/>
              <a:gd name="connsiteY2" fmla="*/ 231864 h 235110"/>
              <a:gd name="connsiteX3" fmla="*/ 82673 w 480169"/>
              <a:gd name="connsiteY3" fmla="*/ 171174 h 235110"/>
              <a:gd name="connsiteX4" fmla="*/ 187869 w 480169"/>
              <a:gd name="connsiteY4" fmla="*/ 86207 h 235110"/>
              <a:gd name="connsiteX5" fmla="*/ 479182 w 480169"/>
              <a:gd name="connsiteY5" fmla="*/ 1241 h 2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69" h="235110">
                <a:moveTo>
                  <a:pt x="479182" y="1241"/>
                </a:moveTo>
                <a:cubicBezTo>
                  <a:pt x="493343" y="-4828"/>
                  <a:pt x="351732" y="11356"/>
                  <a:pt x="272835" y="49793"/>
                </a:cubicBezTo>
                <a:cubicBezTo>
                  <a:pt x="193938" y="88230"/>
                  <a:pt x="37492" y="211634"/>
                  <a:pt x="5798" y="231864"/>
                </a:cubicBezTo>
                <a:cubicBezTo>
                  <a:pt x="-25896" y="252094"/>
                  <a:pt x="82673" y="171174"/>
                  <a:pt x="82673" y="171174"/>
                </a:cubicBezTo>
                <a:cubicBezTo>
                  <a:pt x="113018" y="146898"/>
                  <a:pt x="125156" y="113855"/>
                  <a:pt x="187869" y="86207"/>
                </a:cubicBezTo>
                <a:cubicBezTo>
                  <a:pt x="250582" y="58559"/>
                  <a:pt x="465021" y="7310"/>
                  <a:pt x="479182" y="1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03E4CED0-D47D-E23A-66F3-CF940ECD62BC}"/>
              </a:ext>
            </a:extLst>
          </p:cNvPr>
          <p:cNvSpPr/>
          <p:nvPr/>
        </p:nvSpPr>
        <p:spPr>
          <a:xfrm>
            <a:off x="2649788" y="3223259"/>
            <a:ext cx="218913" cy="123362"/>
          </a:xfrm>
          <a:custGeom>
            <a:avLst/>
            <a:gdLst>
              <a:gd name="connsiteX0" fmla="*/ 218839 w 218913"/>
              <a:gd name="connsiteY0" fmla="*/ 1417 h 123362"/>
              <a:gd name="connsiteX1" fmla="*/ 73182 w 218913"/>
              <a:gd name="connsiteY1" fmla="*/ 29739 h 123362"/>
              <a:gd name="connsiteX2" fmla="*/ 354 w 218913"/>
              <a:gd name="connsiteY2" fmla="*/ 122798 h 123362"/>
              <a:gd name="connsiteX3" fmla="*/ 52952 w 218913"/>
              <a:gd name="connsiteY3" fmla="*/ 66153 h 123362"/>
              <a:gd name="connsiteX4" fmla="*/ 218839 w 218913"/>
              <a:gd name="connsiteY4" fmla="*/ 1417 h 12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13" h="123362">
                <a:moveTo>
                  <a:pt x="218839" y="1417"/>
                </a:moveTo>
                <a:cubicBezTo>
                  <a:pt x="222211" y="-4652"/>
                  <a:pt x="109596" y="9509"/>
                  <a:pt x="73182" y="29739"/>
                </a:cubicBezTo>
                <a:cubicBezTo>
                  <a:pt x="36768" y="49969"/>
                  <a:pt x="3726" y="116729"/>
                  <a:pt x="354" y="122798"/>
                </a:cubicBezTo>
                <a:cubicBezTo>
                  <a:pt x="-3018" y="128867"/>
                  <a:pt x="17887" y="84360"/>
                  <a:pt x="52952" y="66153"/>
                </a:cubicBezTo>
                <a:cubicBezTo>
                  <a:pt x="88017" y="47946"/>
                  <a:pt x="215467" y="7486"/>
                  <a:pt x="218839" y="14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654B89C3-2BE6-2A13-8B38-57EBCD313FBA}"/>
              </a:ext>
            </a:extLst>
          </p:cNvPr>
          <p:cNvSpPr/>
          <p:nvPr/>
        </p:nvSpPr>
        <p:spPr>
          <a:xfrm>
            <a:off x="2103069" y="3115282"/>
            <a:ext cx="308430" cy="195904"/>
          </a:xfrm>
          <a:custGeom>
            <a:avLst/>
            <a:gdLst>
              <a:gd name="connsiteX0" fmla="*/ 308358 w 308430"/>
              <a:gd name="connsiteY0" fmla="*/ 152 h 195904"/>
              <a:gd name="connsiteX1" fmla="*/ 146517 w 308430"/>
              <a:gd name="connsiteY1" fmla="*/ 48704 h 195904"/>
              <a:gd name="connsiteX2" fmla="*/ 860 w 308430"/>
              <a:gd name="connsiteY2" fmla="*/ 194360 h 195904"/>
              <a:gd name="connsiteX3" fmla="*/ 89873 w 308430"/>
              <a:gd name="connsiteY3" fmla="*/ 121532 h 195904"/>
              <a:gd name="connsiteX4" fmla="*/ 166747 w 308430"/>
              <a:gd name="connsiteY4" fmla="*/ 60842 h 195904"/>
              <a:gd name="connsiteX5" fmla="*/ 308358 w 308430"/>
              <a:gd name="connsiteY5" fmla="*/ 152 h 19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30" h="195904">
                <a:moveTo>
                  <a:pt x="308358" y="152"/>
                </a:moveTo>
                <a:cubicBezTo>
                  <a:pt x="304986" y="-1871"/>
                  <a:pt x="197767" y="16336"/>
                  <a:pt x="146517" y="48704"/>
                </a:cubicBezTo>
                <a:cubicBezTo>
                  <a:pt x="95267" y="81072"/>
                  <a:pt x="10301" y="182222"/>
                  <a:pt x="860" y="194360"/>
                </a:cubicBezTo>
                <a:cubicBezTo>
                  <a:pt x="-8581" y="206498"/>
                  <a:pt x="62225" y="143785"/>
                  <a:pt x="89873" y="121532"/>
                </a:cubicBezTo>
                <a:cubicBezTo>
                  <a:pt x="117521" y="99279"/>
                  <a:pt x="137076" y="79723"/>
                  <a:pt x="166747" y="60842"/>
                </a:cubicBezTo>
                <a:cubicBezTo>
                  <a:pt x="196418" y="41961"/>
                  <a:pt x="311730" y="2175"/>
                  <a:pt x="308358" y="1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FB0351A-F8F5-745A-018E-09676F703147}"/>
              </a:ext>
            </a:extLst>
          </p:cNvPr>
          <p:cNvSpPr/>
          <p:nvPr/>
        </p:nvSpPr>
        <p:spPr>
          <a:xfrm>
            <a:off x="2031343" y="6709031"/>
            <a:ext cx="144459" cy="236892"/>
          </a:xfrm>
          <a:custGeom>
            <a:avLst/>
            <a:gdLst>
              <a:gd name="connsiteX0" fmla="*/ 144298 w 144459"/>
              <a:gd name="connsiteY0" fmla="*/ 72 h 236892"/>
              <a:gd name="connsiteX1" fmla="*/ 49705 w 144459"/>
              <a:gd name="connsiteY1" fmla="*/ 91162 h 236892"/>
              <a:gd name="connsiteX2" fmla="*/ 657 w 144459"/>
              <a:gd name="connsiteY2" fmla="*/ 234803 h 236892"/>
              <a:gd name="connsiteX3" fmla="*/ 21678 w 144459"/>
              <a:gd name="connsiteY3" fmla="*/ 171741 h 236892"/>
              <a:gd name="connsiteX4" fmla="*/ 25181 w 144459"/>
              <a:gd name="connsiteY4" fmla="*/ 105176 h 236892"/>
              <a:gd name="connsiteX5" fmla="*/ 144298 w 144459"/>
              <a:gd name="connsiteY5" fmla="*/ 72 h 2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9" h="236892">
                <a:moveTo>
                  <a:pt x="144298" y="72"/>
                </a:moveTo>
                <a:cubicBezTo>
                  <a:pt x="148385" y="-2264"/>
                  <a:pt x="73645" y="52040"/>
                  <a:pt x="49705" y="91162"/>
                </a:cubicBezTo>
                <a:cubicBezTo>
                  <a:pt x="25765" y="130284"/>
                  <a:pt x="5328" y="221373"/>
                  <a:pt x="657" y="234803"/>
                </a:cubicBezTo>
                <a:cubicBezTo>
                  <a:pt x="-4014" y="248233"/>
                  <a:pt x="17591" y="193346"/>
                  <a:pt x="21678" y="171741"/>
                </a:cubicBezTo>
                <a:cubicBezTo>
                  <a:pt x="25765" y="150137"/>
                  <a:pt x="5912" y="129700"/>
                  <a:pt x="25181" y="105176"/>
                </a:cubicBezTo>
                <a:cubicBezTo>
                  <a:pt x="44450" y="80652"/>
                  <a:pt x="140211" y="2408"/>
                  <a:pt x="14429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973CD131-8DA4-CB15-3124-6AE2123590AC}"/>
              </a:ext>
            </a:extLst>
          </p:cNvPr>
          <p:cNvSpPr/>
          <p:nvPr/>
        </p:nvSpPr>
        <p:spPr>
          <a:xfrm>
            <a:off x="2207161" y="6786173"/>
            <a:ext cx="172905" cy="129812"/>
          </a:xfrm>
          <a:custGeom>
            <a:avLst/>
            <a:gdLst>
              <a:gd name="connsiteX0" fmla="*/ 11 w 172905"/>
              <a:gd name="connsiteY0" fmla="*/ 6 h 129812"/>
              <a:gd name="connsiteX1" fmla="*/ 115625 w 172905"/>
              <a:gd name="connsiteY1" fmla="*/ 49055 h 129812"/>
              <a:gd name="connsiteX2" fmla="*/ 171680 w 172905"/>
              <a:gd name="connsiteY2" fmla="*/ 129634 h 129812"/>
              <a:gd name="connsiteX3" fmla="*/ 150660 w 172905"/>
              <a:gd name="connsiteY3" fmla="*/ 70075 h 129812"/>
              <a:gd name="connsiteX4" fmla="*/ 108618 w 172905"/>
              <a:gd name="connsiteY4" fmla="*/ 45551 h 129812"/>
              <a:gd name="connsiteX5" fmla="*/ 11 w 172905"/>
              <a:gd name="connsiteY5" fmla="*/ 6 h 12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905" h="129812">
                <a:moveTo>
                  <a:pt x="11" y="6"/>
                </a:moveTo>
                <a:cubicBezTo>
                  <a:pt x="1179" y="590"/>
                  <a:pt x="87014" y="27450"/>
                  <a:pt x="115625" y="49055"/>
                </a:cubicBezTo>
                <a:cubicBezTo>
                  <a:pt x="144236" y="70660"/>
                  <a:pt x="165841" y="126131"/>
                  <a:pt x="171680" y="129634"/>
                </a:cubicBezTo>
                <a:cubicBezTo>
                  <a:pt x="177519" y="133137"/>
                  <a:pt x="161170" y="84089"/>
                  <a:pt x="150660" y="70075"/>
                </a:cubicBezTo>
                <a:cubicBezTo>
                  <a:pt x="140150" y="56061"/>
                  <a:pt x="130223" y="54893"/>
                  <a:pt x="108618" y="45551"/>
                </a:cubicBezTo>
                <a:cubicBezTo>
                  <a:pt x="87013" y="36209"/>
                  <a:pt x="-1157" y="-578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4CC3C656-5FCE-1DE5-C838-119062CF679E}"/>
              </a:ext>
            </a:extLst>
          </p:cNvPr>
          <p:cNvSpPr/>
          <p:nvPr/>
        </p:nvSpPr>
        <p:spPr>
          <a:xfrm>
            <a:off x="2295512" y="6581595"/>
            <a:ext cx="479262" cy="93845"/>
          </a:xfrm>
          <a:custGeom>
            <a:avLst/>
            <a:gdLst>
              <a:gd name="connsiteX0" fmla="*/ 479219 w 479262"/>
              <a:gd name="connsiteY0" fmla="*/ 36419 h 93845"/>
              <a:gd name="connsiteX1" fmla="*/ 258502 w 479262"/>
              <a:gd name="connsiteY1" fmla="*/ 1384 h 93845"/>
              <a:gd name="connsiteX2" fmla="*/ 6254 w 479262"/>
              <a:gd name="connsiteY2" fmla="*/ 92474 h 93845"/>
              <a:gd name="connsiteX3" fmla="*/ 90336 w 479262"/>
              <a:gd name="connsiteY3" fmla="*/ 53936 h 93845"/>
              <a:gd name="connsiteX4" fmla="*/ 240985 w 479262"/>
              <a:gd name="connsiteY4" fmla="*/ 22405 h 93845"/>
              <a:gd name="connsiteX5" fmla="*/ 479219 w 479262"/>
              <a:gd name="connsiteY5" fmla="*/ 36419 h 9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262" h="93845">
                <a:moveTo>
                  <a:pt x="479219" y="36419"/>
                </a:moveTo>
                <a:cubicBezTo>
                  <a:pt x="482139" y="32915"/>
                  <a:pt x="337329" y="-7958"/>
                  <a:pt x="258502" y="1384"/>
                </a:cubicBezTo>
                <a:cubicBezTo>
                  <a:pt x="179675" y="10726"/>
                  <a:pt x="34282" y="83715"/>
                  <a:pt x="6254" y="92474"/>
                </a:cubicBezTo>
                <a:cubicBezTo>
                  <a:pt x="-21774" y="101233"/>
                  <a:pt x="51214" y="65614"/>
                  <a:pt x="90336" y="53936"/>
                </a:cubicBezTo>
                <a:cubicBezTo>
                  <a:pt x="129458" y="42258"/>
                  <a:pt x="180843" y="25908"/>
                  <a:pt x="240985" y="22405"/>
                </a:cubicBezTo>
                <a:cubicBezTo>
                  <a:pt x="301127" y="18902"/>
                  <a:pt x="476299" y="39923"/>
                  <a:pt x="479219" y="36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38603C48-7C9A-F3FB-5FC0-2ACC36B7FB15}"/>
              </a:ext>
            </a:extLst>
          </p:cNvPr>
          <p:cNvSpPr/>
          <p:nvPr/>
        </p:nvSpPr>
        <p:spPr>
          <a:xfrm>
            <a:off x="2969984" y="6361864"/>
            <a:ext cx="231891" cy="99123"/>
          </a:xfrm>
          <a:custGeom>
            <a:avLst/>
            <a:gdLst>
              <a:gd name="connsiteX0" fmla="*/ 940 w 231891"/>
              <a:gd name="connsiteY0" fmla="*/ 398 h 99123"/>
              <a:gd name="connsiteX1" fmla="*/ 71009 w 231891"/>
              <a:gd name="connsiteY1" fmla="*/ 63460 h 99123"/>
              <a:gd name="connsiteX2" fmla="*/ 228664 w 231891"/>
              <a:gd name="connsiteY2" fmla="*/ 52950 h 99123"/>
              <a:gd name="connsiteX3" fmla="*/ 172609 w 231891"/>
              <a:gd name="connsiteY3" fmla="*/ 66964 h 99123"/>
              <a:gd name="connsiteX4" fmla="*/ 116554 w 231891"/>
              <a:gd name="connsiteY4" fmla="*/ 98495 h 99123"/>
              <a:gd name="connsiteX5" fmla="*/ 940 w 231891"/>
              <a:gd name="connsiteY5" fmla="*/ 398 h 9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91" h="99123">
                <a:moveTo>
                  <a:pt x="940" y="398"/>
                </a:moveTo>
                <a:cubicBezTo>
                  <a:pt x="-6651" y="-5441"/>
                  <a:pt x="33055" y="54701"/>
                  <a:pt x="71009" y="63460"/>
                </a:cubicBezTo>
                <a:cubicBezTo>
                  <a:pt x="108963" y="72219"/>
                  <a:pt x="211731" y="52366"/>
                  <a:pt x="228664" y="52950"/>
                </a:cubicBezTo>
                <a:cubicBezTo>
                  <a:pt x="245597" y="53534"/>
                  <a:pt x="191294" y="59373"/>
                  <a:pt x="172609" y="66964"/>
                </a:cubicBezTo>
                <a:cubicBezTo>
                  <a:pt x="153924" y="74555"/>
                  <a:pt x="141662" y="103750"/>
                  <a:pt x="116554" y="98495"/>
                </a:cubicBezTo>
                <a:cubicBezTo>
                  <a:pt x="91446" y="93240"/>
                  <a:pt x="8531" y="6237"/>
                  <a:pt x="940" y="3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48ACF697-7728-DD20-CC5B-534E0D178924}"/>
              </a:ext>
            </a:extLst>
          </p:cNvPr>
          <p:cNvSpPr/>
          <p:nvPr/>
        </p:nvSpPr>
        <p:spPr>
          <a:xfrm>
            <a:off x="2625714" y="5432096"/>
            <a:ext cx="178088" cy="162285"/>
          </a:xfrm>
          <a:custGeom>
            <a:avLst/>
            <a:gdLst>
              <a:gd name="connsiteX0" fmla="*/ 11 w 178088"/>
              <a:gd name="connsiteY0" fmla="*/ 329 h 162285"/>
              <a:gd name="connsiteX1" fmla="*/ 92086 w 178088"/>
              <a:gd name="connsiteY1" fmla="*/ 63829 h 162285"/>
              <a:gd name="connsiteX2" fmla="*/ 123836 w 178088"/>
              <a:gd name="connsiteY2" fmla="*/ 120979 h 162285"/>
              <a:gd name="connsiteX3" fmla="*/ 177811 w 178088"/>
              <a:gd name="connsiteY3" fmla="*/ 162254 h 162285"/>
              <a:gd name="connsiteX4" fmla="*/ 142886 w 178088"/>
              <a:gd name="connsiteY4" fmla="*/ 114629 h 162285"/>
              <a:gd name="connsiteX5" fmla="*/ 98436 w 178088"/>
              <a:gd name="connsiteY5" fmla="*/ 92404 h 162285"/>
              <a:gd name="connsiteX6" fmla="*/ 11 w 178088"/>
              <a:gd name="connsiteY6" fmla="*/ 329 h 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88" h="162285">
                <a:moveTo>
                  <a:pt x="11" y="329"/>
                </a:moveTo>
                <a:cubicBezTo>
                  <a:pt x="-1047" y="-4433"/>
                  <a:pt x="71449" y="43721"/>
                  <a:pt x="92086" y="63829"/>
                </a:cubicBezTo>
                <a:cubicBezTo>
                  <a:pt x="112723" y="83937"/>
                  <a:pt x="109548" y="104575"/>
                  <a:pt x="123836" y="120979"/>
                </a:cubicBezTo>
                <a:cubicBezTo>
                  <a:pt x="138124" y="137383"/>
                  <a:pt x="174636" y="163312"/>
                  <a:pt x="177811" y="162254"/>
                </a:cubicBezTo>
                <a:cubicBezTo>
                  <a:pt x="180986" y="161196"/>
                  <a:pt x="156115" y="126271"/>
                  <a:pt x="142886" y="114629"/>
                </a:cubicBezTo>
                <a:cubicBezTo>
                  <a:pt x="129657" y="102987"/>
                  <a:pt x="118544" y="107221"/>
                  <a:pt x="98436" y="92404"/>
                </a:cubicBezTo>
                <a:cubicBezTo>
                  <a:pt x="78328" y="77587"/>
                  <a:pt x="1069" y="5091"/>
                  <a:pt x="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EFBE9DFC-66F1-3A1E-5629-92C27A8174EA}"/>
              </a:ext>
            </a:extLst>
          </p:cNvPr>
          <p:cNvSpPr/>
          <p:nvPr/>
        </p:nvSpPr>
        <p:spPr>
          <a:xfrm>
            <a:off x="1773111" y="5742664"/>
            <a:ext cx="161526" cy="442710"/>
          </a:xfrm>
          <a:custGeom>
            <a:avLst/>
            <a:gdLst>
              <a:gd name="connsiteX0" fmla="*/ 160464 w 161526"/>
              <a:gd name="connsiteY0" fmla="*/ 911 h 442710"/>
              <a:gd name="connsiteX1" fmla="*/ 150939 w 161526"/>
              <a:gd name="connsiteY1" fmla="*/ 131086 h 442710"/>
              <a:gd name="connsiteX2" fmla="*/ 150939 w 161526"/>
              <a:gd name="connsiteY2" fmla="*/ 115211 h 442710"/>
              <a:gd name="connsiteX3" fmla="*/ 150939 w 161526"/>
              <a:gd name="connsiteY3" fmla="*/ 185061 h 442710"/>
              <a:gd name="connsiteX4" fmla="*/ 131889 w 161526"/>
              <a:gd name="connsiteY4" fmla="*/ 146961 h 442710"/>
              <a:gd name="connsiteX5" fmla="*/ 128714 w 161526"/>
              <a:gd name="connsiteY5" fmla="*/ 181886 h 442710"/>
              <a:gd name="connsiteX6" fmla="*/ 116014 w 161526"/>
              <a:gd name="connsiteY6" fmla="*/ 175536 h 442710"/>
              <a:gd name="connsiteX7" fmla="*/ 125539 w 161526"/>
              <a:gd name="connsiteY7" fmla="*/ 239036 h 442710"/>
              <a:gd name="connsiteX8" fmla="*/ 96964 w 161526"/>
              <a:gd name="connsiteY8" fmla="*/ 261261 h 442710"/>
              <a:gd name="connsiteX9" fmla="*/ 119189 w 161526"/>
              <a:gd name="connsiteY9" fmla="*/ 270786 h 442710"/>
              <a:gd name="connsiteX10" fmla="*/ 81089 w 161526"/>
              <a:gd name="connsiteY10" fmla="*/ 283486 h 442710"/>
              <a:gd name="connsiteX11" fmla="*/ 106489 w 161526"/>
              <a:gd name="connsiteY11" fmla="*/ 286661 h 442710"/>
              <a:gd name="connsiteX12" fmla="*/ 65214 w 161526"/>
              <a:gd name="connsiteY12" fmla="*/ 353336 h 442710"/>
              <a:gd name="connsiteX13" fmla="*/ 90614 w 161526"/>
              <a:gd name="connsiteY13" fmla="*/ 350161 h 442710"/>
              <a:gd name="connsiteX14" fmla="*/ 11239 w 161526"/>
              <a:gd name="connsiteY14" fmla="*/ 416836 h 442710"/>
              <a:gd name="connsiteX15" fmla="*/ 4889 w 161526"/>
              <a:gd name="connsiteY15" fmla="*/ 442236 h 442710"/>
              <a:gd name="connsiteX16" fmla="*/ 52514 w 161526"/>
              <a:gd name="connsiteY16" fmla="*/ 397786 h 442710"/>
              <a:gd name="connsiteX17" fmla="*/ 116014 w 161526"/>
              <a:gd name="connsiteY17" fmla="*/ 286661 h 442710"/>
              <a:gd name="connsiteX18" fmla="*/ 122364 w 161526"/>
              <a:gd name="connsiteY18" fmla="*/ 229511 h 442710"/>
              <a:gd name="connsiteX19" fmla="*/ 122364 w 161526"/>
              <a:gd name="connsiteY19" fmla="*/ 207286 h 442710"/>
              <a:gd name="connsiteX20" fmla="*/ 160464 w 161526"/>
              <a:gd name="connsiteY20" fmla="*/ 911 h 44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1526" h="442710">
                <a:moveTo>
                  <a:pt x="160464" y="911"/>
                </a:moveTo>
                <a:cubicBezTo>
                  <a:pt x="165227" y="-11789"/>
                  <a:pt x="152526" y="112036"/>
                  <a:pt x="150939" y="131086"/>
                </a:cubicBezTo>
                <a:cubicBezTo>
                  <a:pt x="149352" y="150136"/>
                  <a:pt x="150939" y="115211"/>
                  <a:pt x="150939" y="115211"/>
                </a:cubicBezTo>
                <a:cubicBezTo>
                  <a:pt x="150939" y="124207"/>
                  <a:pt x="154114" y="179769"/>
                  <a:pt x="150939" y="185061"/>
                </a:cubicBezTo>
                <a:cubicBezTo>
                  <a:pt x="147764" y="190353"/>
                  <a:pt x="135593" y="147490"/>
                  <a:pt x="131889" y="146961"/>
                </a:cubicBezTo>
                <a:cubicBezTo>
                  <a:pt x="128185" y="146432"/>
                  <a:pt x="128714" y="181886"/>
                  <a:pt x="128714" y="181886"/>
                </a:cubicBezTo>
                <a:cubicBezTo>
                  <a:pt x="126068" y="186648"/>
                  <a:pt x="116543" y="166011"/>
                  <a:pt x="116014" y="175536"/>
                </a:cubicBezTo>
                <a:cubicBezTo>
                  <a:pt x="115485" y="185061"/>
                  <a:pt x="128714" y="224749"/>
                  <a:pt x="125539" y="239036"/>
                </a:cubicBezTo>
                <a:cubicBezTo>
                  <a:pt x="122364" y="253323"/>
                  <a:pt x="98022" y="255970"/>
                  <a:pt x="96964" y="261261"/>
                </a:cubicBezTo>
                <a:cubicBezTo>
                  <a:pt x="95906" y="266552"/>
                  <a:pt x="121835" y="267082"/>
                  <a:pt x="119189" y="270786"/>
                </a:cubicBezTo>
                <a:cubicBezTo>
                  <a:pt x="116543" y="274490"/>
                  <a:pt x="83206" y="280840"/>
                  <a:pt x="81089" y="283486"/>
                </a:cubicBezTo>
                <a:cubicBezTo>
                  <a:pt x="78972" y="286132"/>
                  <a:pt x="109135" y="275019"/>
                  <a:pt x="106489" y="286661"/>
                </a:cubicBezTo>
                <a:cubicBezTo>
                  <a:pt x="103843" y="298303"/>
                  <a:pt x="67860" y="342753"/>
                  <a:pt x="65214" y="353336"/>
                </a:cubicBezTo>
                <a:cubicBezTo>
                  <a:pt x="62568" y="363919"/>
                  <a:pt x="99610" y="339578"/>
                  <a:pt x="90614" y="350161"/>
                </a:cubicBezTo>
                <a:cubicBezTo>
                  <a:pt x="81618" y="360744"/>
                  <a:pt x="25526" y="401490"/>
                  <a:pt x="11239" y="416836"/>
                </a:cubicBezTo>
                <a:cubicBezTo>
                  <a:pt x="-3049" y="432182"/>
                  <a:pt x="-1990" y="445411"/>
                  <a:pt x="4889" y="442236"/>
                </a:cubicBezTo>
                <a:cubicBezTo>
                  <a:pt x="11768" y="439061"/>
                  <a:pt x="33993" y="423715"/>
                  <a:pt x="52514" y="397786"/>
                </a:cubicBezTo>
                <a:cubicBezTo>
                  <a:pt x="71035" y="371857"/>
                  <a:pt x="104372" y="314707"/>
                  <a:pt x="116014" y="286661"/>
                </a:cubicBezTo>
                <a:cubicBezTo>
                  <a:pt x="127656" y="258615"/>
                  <a:pt x="121306" y="242740"/>
                  <a:pt x="122364" y="229511"/>
                </a:cubicBezTo>
                <a:cubicBezTo>
                  <a:pt x="123422" y="216282"/>
                  <a:pt x="116543" y="239036"/>
                  <a:pt x="122364" y="207286"/>
                </a:cubicBezTo>
                <a:cubicBezTo>
                  <a:pt x="128185" y="175536"/>
                  <a:pt x="155701" y="13611"/>
                  <a:pt x="160464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C7CE89B3-8423-92C5-AC77-D15234D5C4C2}"/>
              </a:ext>
            </a:extLst>
          </p:cNvPr>
          <p:cNvSpPr/>
          <p:nvPr/>
        </p:nvSpPr>
        <p:spPr>
          <a:xfrm>
            <a:off x="2222497" y="5733942"/>
            <a:ext cx="226962" cy="101152"/>
          </a:xfrm>
          <a:custGeom>
            <a:avLst/>
            <a:gdLst>
              <a:gd name="connsiteX0" fmla="*/ 3 w 226962"/>
              <a:gd name="connsiteY0" fmla="*/ 108 h 101152"/>
              <a:gd name="connsiteX1" fmla="*/ 85728 w 226962"/>
              <a:gd name="connsiteY1" fmla="*/ 79483 h 101152"/>
              <a:gd name="connsiteX2" fmla="*/ 225428 w 226962"/>
              <a:gd name="connsiteY2" fmla="*/ 89008 h 101152"/>
              <a:gd name="connsiteX3" fmla="*/ 155578 w 226962"/>
              <a:gd name="connsiteY3" fmla="*/ 89008 h 101152"/>
              <a:gd name="connsiteX4" fmla="*/ 82553 w 226962"/>
              <a:gd name="connsiteY4" fmla="*/ 98533 h 101152"/>
              <a:gd name="connsiteX5" fmla="*/ 3 w 226962"/>
              <a:gd name="connsiteY5" fmla="*/ 108 h 1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962" h="101152">
                <a:moveTo>
                  <a:pt x="3" y="108"/>
                </a:moveTo>
                <a:cubicBezTo>
                  <a:pt x="532" y="-3067"/>
                  <a:pt x="48157" y="64666"/>
                  <a:pt x="85728" y="79483"/>
                </a:cubicBezTo>
                <a:cubicBezTo>
                  <a:pt x="123299" y="94300"/>
                  <a:pt x="213786" y="87421"/>
                  <a:pt x="225428" y="89008"/>
                </a:cubicBezTo>
                <a:cubicBezTo>
                  <a:pt x="237070" y="90595"/>
                  <a:pt x="179391" y="87420"/>
                  <a:pt x="155578" y="89008"/>
                </a:cubicBezTo>
                <a:cubicBezTo>
                  <a:pt x="131765" y="90596"/>
                  <a:pt x="108482" y="107529"/>
                  <a:pt x="82553" y="98533"/>
                </a:cubicBezTo>
                <a:cubicBezTo>
                  <a:pt x="56624" y="89537"/>
                  <a:pt x="-526" y="3283"/>
                  <a:pt x="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3B4171C5-C43D-37DA-2497-A01AF1D27296}"/>
              </a:ext>
            </a:extLst>
          </p:cNvPr>
          <p:cNvSpPr/>
          <p:nvPr/>
        </p:nvSpPr>
        <p:spPr>
          <a:xfrm>
            <a:off x="2222383" y="5924346"/>
            <a:ext cx="278102" cy="106639"/>
          </a:xfrm>
          <a:custGeom>
            <a:avLst/>
            <a:gdLst>
              <a:gd name="connsiteX0" fmla="*/ 117 w 278102"/>
              <a:gd name="connsiteY0" fmla="*/ 25604 h 106639"/>
              <a:gd name="connsiteX1" fmla="*/ 200142 w 278102"/>
              <a:gd name="connsiteY1" fmla="*/ 204 h 106639"/>
              <a:gd name="connsiteX2" fmla="*/ 158867 w 278102"/>
              <a:gd name="connsiteY2" fmla="*/ 41479 h 106639"/>
              <a:gd name="connsiteX3" fmla="*/ 276342 w 278102"/>
              <a:gd name="connsiteY3" fmla="*/ 104979 h 106639"/>
              <a:gd name="connsiteX4" fmla="*/ 225542 w 278102"/>
              <a:gd name="connsiteY4" fmla="*/ 82754 h 106639"/>
              <a:gd name="connsiteX5" fmla="*/ 171567 w 278102"/>
              <a:gd name="connsiteY5" fmla="*/ 25604 h 106639"/>
              <a:gd name="connsiteX6" fmla="*/ 117 w 278102"/>
              <a:gd name="connsiteY6" fmla="*/ 25604 h 10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102" h="106639">
                <a:moveTo>
                  <a:pt x="117" y="25604"/>
                </a:moveTo>
                <a:cubicBezTo>
                  <a:pt x="4879" y="21371"/>
                  <a:pt x="173684" y="-2442"/>
                  <a:pt x="200142" y="204"/>
                </a:cubicBezTo>
                <a:cubicBezTo>
                  <a:pt x="226600" y="2850"/>
                  <a:pt x="146167" y="24016"/>
                  <a:pt x="158867" y="41479"/>
                </a:cubicBezTo>
                <a:cubicBezTo>
                  <a:pt x="171567" y="58942"/>
                  <a:pt x="265230" y="98100"/>
                  <a:pt x="276342" y="104979"/>
                </a:cubicBezTo>
                <a:cubicBezTo>
                  <a:pt x="287454" y="111858"/>
                  <a:pt x="243005" y="95983"/>
                  <a:pt x="225542" y="82754"/>
                </a:cubicBezTo>
                <a:cubicBezTo>
                  <a:pt x="208080" y="69525"/>
                  <a:pt x="206492" y="34071"/>
                  <a:pt x="171567" y="25604"/>
                </a:cubicBezTo>
                <a:cubicBezTo>
                  <a:pt x="136642" y="17137"/>
                  <a:pt x="-4645" y="29837"/>
                  <a:pt x="117" y="25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90BF0B53-3855-6273-4D3A-DFC48FC18626}"/>
              </a:ext>
            </a:extLst>
          </p:cNvPr>
          <p:cNvSpPr/>
          <p:nvPr/>
        </p:nvSpPr>
        <p:spPr>
          <a:xfrm>
            <a:off x="2371563" y="5832335"/>
            <a:ext cx="276390" cy="60460"/>
          </a:xfrm>
          <a:custGeom>
            <a:avLst/>
            <a:gdLst>
              <a:gd name="connsiteX0" fmla="*/ 276387 w 276390"/>
              <a:gd name="connsiteY0" fmla="*/ 140 h 60460"/>
              <a:gd name="connsiteX1" fmla="*/ 193837 w 276390"/>
              <a:gd name="connsiteY1" fmla="*/ 41415 h 60460"/>
              <a:gd name="connsiteX2" fmla="*/ 152562 w 276390"/>
              <a:gd name="connsiteY2" fmla="*/ 50940 h 60460"/>
              <a:gd name="connsiteX3" fmla="*/ 162 w 276390"/>
              <a:gd name="connsiteY3" fmla="*/ 57290 h 60460"/>
              <a:gd name="connsiteX4" fmla="*/ 184312 w 276390"/>
              <a:gd name="connsiteY4" fmla="*/ 54115 h 60460"/>
              <a:gd name="connsiteX5" fmla="*/ 241462 w 276390"/>
              <a:gd name="connsiteY5" fmla="*/ 54115 h 60460"/>
              <a:gd name="connsiteX6" fmla="*/ 190662 w 276390"/>
              <a:gd name="connsiteY6" fmla="*/ 57290 h 60460"/>
              <a:gd name="connsiteX7" fmla="*/ 276387 w 276390"/>
              <a:gd name="connsiteY7" fmla="*/ 140 h 6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390" h="60460">
                <a:moveTo>
                  <a:pt x="276387" y="140"/>
                </a:moveTo>
                <a:cubicBezTo>
                  <a:pt x="276916" y="-2506"/>
                  <a:pt x="214475" y="32948"/>
                  <a:pt x="193837" y="41415"/>
                </a:cubicBezTo>
                <a:cubicBezTo>
                  <a:pt x="173199" y="49882"/>
                  <a:pt x="184841" y="48294"/>
                  <a:pt x="152562" y="50940"/>
                </a:cubicBezTo>
                <a:cubicBezTo>
                  <a:pt x="120283" y="53586"/>
                  <a:pt x="-5130" y="56761"/>
                  <a:pt x="162" y="57290"/>
                </a:cubicBezTo>
                <a:cubicBezTo>
                  <a:pt x="5454" y="57819"/>
                  <a:pt x="144095" y="54644"/>
                  <a:pt x="184312" y="54115"/>
                </a:cubicBezTo>
                <a:cubicBezTo>
                  <a:pt x="224529" y="53586"/>
                  <a:pt x="240404" y="53586"/>
                  <a:pt x="241462" y="54115"/>
                </a:cubicBezTo>
                <a:cubicBezTo>
                  <a:pt x="242520" y="54644"/>
                  <a:pt x="185370" y="65757"/>
                  <a:pt x="190662" y="57290"/>
                </a:cubicBezTo>
                <a:cubicBezTo>
                  <a:pt x="195954" y="48823"/>
                  <a:pt x="275858" y="2786"/>
                  <a:pt x="276387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12FFB7F-70AA-C7BE-C1B0-185B97FA145A}"/>
              </a:ext>
            </a:extLst>
          </p:cNvPr>
          <p:cNvSpPr/>
          <p:nvPr/>
        </p:nvSpPr>
        <p:spPr>
          <a:xfrm>
            <a:off x="2527295" y="5933173"/>
            <a:ext cx="408369" cy="195887"/>
          </a:xfrm>
          <a:custGeom>
            <a:avLst/>
            <a:gdLst>
              <a:gd name="connsiteX0" fmla="*/ 5 w 408369"/>
              <a:gd name="connsiteY0" fmla="*/ 902 h 195887"/>
              <a:gd name="connsiteX1" fmla="*/ 222255 w 408369"/>
              <a:gd name="connsiteY1" fmla="*/ 10427 h 195887"/>
              <a:gd name="connsiteX2" fmla="*/ 161930 w 408369"/>
              <a:gd name="connsiteY2" fmla="*/ 54877 h 195887"/>
              <a:gd name="connsiteX3" fmla="*/ 266705 w 408369"/>
              <a:gd name="connsiteY3" fmla="*/ 48527 h 195887"/>
              <a:gd name="connsiteX4" fmla="*/ 406405 w 408369"/>
              <a:gd name="connsiteY4" fmla="*/ 194577 h 195887"/>
              <a:gd name="connsiteX5" fmla="*/ 339730 w 408369"/>
              <a:gd name="connsiteY5" fmla="*/ 115202 h 195887"/>
              <a:gd name="connsiteX6" fmla="*/ 215905 w 408369"/>
              <a:gd name="connsiteY6" fmla="*/ 26302 h 195887"/>
              <a:gd name="connsiteX7" fmla="*/ 5 w 408369"/>
              <a:gd name="connsiteY7" fmla="*/ 902 h 19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369" h="195887">
                <a:moveTo>
                  <a:pt x="5" y="902"/>
                </a:moveTo>
                <a:cubicBezTo>
                  <a:pt x="1063" y="-1744"/>
                  <a:pt x="195268" y="1431"/>
                  <a:pt x="222255" y="10427"/>
                </a:cubicBezTo>
                <a:cubicBezTo>
                  <a:pt x="249242" y="19423"/>
                  <a:pt x="154522" y="48527"/>
                  <a:pt x="161930" y="54877"/>
                </a:cubicBezTo>
                <a:cubicBezTo>
                  <a:pt x="169338" y="61227"/>
                  <a:pt x="225959" y="25244"/>
                  <a:pt x="266705" y="48527"/>
                </a:cubicBezTo>
                <a:cubicBezTo>
                  <a:pt x="307451" y="71810"/>
                  <a:pt x="394234" y="183464"/>
                  <a:pt x="406405" y="194577"/>
                </a:cubicBezTo>
                <a:cubicBezTo>
                  <a:pt x="418576" y="205690"/>
                  <a:pt x="371480" y="143248"/>
                  <a:pt x="339730" y="115202"/>
                </a:cubicBezTo>
                <a:cubicBezTo>
                  <a:pt x="307980" y="87156"/>
                  <a:pt x="267234" y="43235"/>
                  <a:pt x="215905" y="26302"/>
                </a:cubicBezTo>
                <a:cubicBezTo>
                  <a:pt x="164576" y="9369"/>
                  <a:pt x="-1053" y="3548"/>
                  <a:pt x="5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B476C8C6-65BC-EC1B-8647-8AFD0D3FBB88}"/>
              </a:ext>
            </a:extLst>
          </p:cNvPr>
          <p:cNvSpPr/>
          <p:nvPr/>
        </p:nvSpPr>
        <p:spPr>
          <a:xfrm>
            <a:off x="2797059" y="6080001"/>
            <a:ext cx="163253" cy="273966"/>
          </a:xfrm>
          <a:custGeom>
            <a:avLst/>
            <a:gdLst>
              <a:gd name="connsiteX0" fmla="*/ 116 w 163253"/>
              <a:gd name="connsiteY0" fmla="*/ 124 h 273966"/>
              <a:gd name="connsiteX1" fmla="*/ 31866 w 163253"/>
              <a:gd name="connsiteY1" fmla="*/ 66799 h 273966"/>
              <a:gd name="connsiteX2" fmla="*/ 162041 w 163253"/>
              <a:gd name="connsiteY2" fmla="*/ 66799 h 273966"/>
              <a:gd name="connsiteX3" fmla="*/ 98541 w 163253"/>
              <a:gd name="connsiteY3" fmla="*/ 95374 h 273966"/>
              <a:gd name="connsiteX4" fmla="*/ 127116 w 163253"/>
              <a:gd name="connsiteY4" fmla="*/ 273174 h 273966"/>
              <a:gd name="connsiteX5" fmla="*/ 101716 w 163253"/>
              <a:gd name="connsiteY5" fmla="*/ 158874 h 273966"/>
              <a:gd name="connsiteX6" fmla="*/ 82666 w 163253"/>
              <a:gd name="connsiteY6" fmla="*/ 114424 h 273966"/>
              <a:gd name="connsiteX7" fmla="*/ 38216 w 163253"/>
              <a:gd name="connsiteY7" fmla="*/ 85849 h 273966"/>
              <a:gd name="connsiteX8" fmla="*/ 116 w 163253"/>
              <a:gd name="connsiteY8" fmla="*/ 124 h 27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53" h="273966">
                <a:moveTo>
                  <a:pt x="116" y="124"/>
                </a:moveTo>
                <a:cubicBezTo>
                  <a:pt x="-942" y="-3051"/>
                  <a:pt x="4879" y="55687"/>
                  <a:pt x="31866" y="66799"/>
                </a:cubicBezTo>
                <a:cubicBezTo>
                  <a:pt x="58853" y="77911"/>
                  <a:pt x="150929" y="62037"/>
                  <a:pt x="162041" y="66799"/>
                </a:cubicBezTo>
                <a:cubicBezTo>
                  <a:pt x="173153" y="71561"/>
                  <a:pt x="104362" y="60978"/>
                  <a:pt x="98541" y="95374"/>
                </a:cubicBezTo>
                <a:cubicBezTo>
                  <a:pt x="92720" y="129770"/>
                  <a:pt x="126587" y="262591"/>
                  <a:pt x="127116" y="273174"/>
                </a:cubicBezTo>
                <a:cubicBezTo>
                  <a:pt x="127645" y="283757"/>
                  <a:pt x="109124" y="185332"/>
                  <a:pt x="101716" y="158874"/>
                </a:cubicBezTo>
                <a:cubicBezTo>
                  <a:pt x="94308" y="132416"/>
                  <a:pt x="93249" y="126595"/>
                  <a:pt x="82666" y="114424"/>
                </a:cubicBezTo>
                <a:cubicBezTo>
                  <a:pt x="72083" y="102253"/>
                  <a:pt x="49329" y="97491"/>
                  <a:pt x="38216" y="85849"/>
                </a:cubicBezTo>
                <a:cubicBezTo>
                  <a:pt x="27104" y="74207"/>
                  <a:pt x="1174" y="3299"/>
                  <a:pt x="11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09A5864F-0039-3691-35EC-DD250E17A1A1}"/>
              </a:ext>
            </a:extLst>
          </p:cNvPr>
          <p:cNvSpPr/>
          <p:nvPr/>
        </p:nvSpPr>
        <p:spPr>
          <a:xfrm>
            <a:off x="2547529" y="5975645"/>
            <a:ext cx="352128" cy="366945"/>
          </a:xfrm>
          <a:custGeom>
            <a:avLst/>
            <a:gdLst>
              <a:gd name="connsiteX0" fmla="*/ 14696 w 352128"/>
              <a:gd name="connsiteY0" fmla="*/ 2880 h 366945"/>
              <a:gd name="connsiteX1" fmla="*/ 11521 w 352128"/>
              <a:gd name="connsiteY1" fmla="*/ 56855 h 366945"/>
              <a:gd name="connsiteX2" fmla="*/ 106771 w 352128"/>
              <a:gd name="connsiteY2" fmla="*/ 139405 h 366945"/>
              <a:gd name="connsiteX3" fmla="*/ 78196 w 352128"/>
              <a:gd name="connsiteY3" fmla="*/ 114005 h 366945"/>
              <a:gd name="connsiteX4" fmla="*/ 198846 w 352128"/>
              <a:gd name="connsiteY4" fmla="*/ 202905 h 366945"/>
              <a:gd name="connsiteX5" fmla="*/ 195671 w 352128"/>
              <a:gd name="connsiteY5" fmla="*/ 190205 h 366945"/>
              <a:gd name="connsiteX6" fmla="*/ 351246 w 352128"/>
              <a:gd name="connsiteY6" fmla="*/ 364830 h 366945"/>
              <a:gd name="connsiteX7" fmla="*/ 259171 w 352128"/>
              <a:gd name="connsiteY7" fmla="*/ 288630 h 366945"/>
              <a:gd name="connsiteX8" fmla="*/ 262346 w 352128"/>
              <a:gd name="connsiteY8" fmla="*/ 314030 h 366945"/>
              <a:gd name="connsiteX9" fmla="*/ 249646 w 352128"/>
              <a:gd name="connsiteY9" fmla="*/ 196555 h 366945"/>
              <a:gd name="connsiteX10" fmla="*/ 128996 w 352128"/>
              <a:gd name="connsiteY10" fmla="*/ 145755 h 366945"/>
              <a:gd name="connsiteX11" fmla="*/ 14696 w 352128"/>
              <a:gd name="connsiteY11" fmla="*/ 2880 h 36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128" h="366945">
                <a:moveTo>
                  <a:pt x="14696" y="2880"/>
                </a:moveTo>
                <a:cubicBezTo>
                  <a:pt x="-4883" y="-11937"/>
                  <a:pt x="-3825" y="34101"/>
                  <a:pt x="11521" y="56855"/>
                </a:cubicBezTo>
                <a:cubicBezTo>
                  <a:pt x="26867" y="79609"/>
                  <a:pt x="95659" y="129880"/>
                  <a:pt x="106771" y="139405"/>
                </a:cubicBezTo>
                <a:cubicBezTo>
                  <a:pt x="117884" y="148930"/>
                  <a:pt x="62850" y="103422"/>
                  <a:pt x="78196" y="114005"/>
                </a:cubicBezTo>
                <a:cubicBezTo>
                  <a:pt x="93542" y="124588"/>
                  <a:pt x="179267" y="190205"/>
                  <a:pt x="198846" y="202905"/>
                </a:cubicBezTo>
                <a:cubicBezTo>
                  <a:pt x="218425" y="215605"/>
                  <a:pt x="170271" y="163218"/>
                  <a:pt x="195671" y="190205"/>
                </a:cubicBezTo>
                <a:cubicBezTo>
                  <a:pt x="221071" y="217193"/>
                  <a:pt x="340663" y="348426"/>
                  <a:pt x="351246" y="364830"/>
                </a:cubicBezTo>
                <a:cubicBezTo>
                  <a:pt x="361829" y="381234"/>
                  <a:pt x="273988" y="297097"/>
                  <a:pt x="259171" y="288630"/>
                </a:cubicBezTo>
                <a:cubicBezTo>
                  <a:pt x="244354" y="280163"/>
                  <a:pt x="263934" y="329376"/>
                  <a:pt x="262346" y="314030"/>
                </a:cubicBezTo>
                <a:cubicBezTo>
                  <a:pt x="260759" y="298684"/>
                  <a:pt x="271871" y="224601"/>
                  <a:pt x="249646" y="196555"/>
                </a:cubicBezTo>
                <a:cubicBezTo>
                  <a:pt x="227421" y="168509"/>
                  <a:pt x="168154" y="172743"/>
                  <a:pt x="128996" y="145755"/>
                </a:cubicBezTo>
                <a:cubicBezTo>
                  <a:pt x="89838" y="118768"/>
                  <a:pt x="34275" y="17697"/>
                  <a:pt x="14696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826A05AB-F99E-7508-CDA4-451647B6377A}"/>
              </a:ext>
            </a:extLst>
          </p:cNvPr>
          <p:cNvSpPr/>
          <p:nvPr/>
        </p:nvSpPr>
        <p:spPr>
          <a:xfrm>
            <a:off x="2000250" y="6457789"/>
            <a:ext cx="44724" cy="236981"/>
          </a:xfrm>
          <a:custGeom>
            <a:avLst/>
            <a:gdLst>
              <a:gd name="connsiteX0" fmla="*/ 44450 w 44724"/>
              <a:gd name="connsiteY0" fmla="*/ 161 h 236981"/>
              <a:gd name="connsiteX1" fmla="*/ 19050 w 44724"/>
              <a:gd name="connsiteY1" fmla="*/ 66836 h 236981"/>
              <a:gd name="connsiteX2" fmla="*/ 25400 w 44724"/>
              <a:gd name="connsiteY2" fmla="*/ 235111 h 236981"/>
              <a:gd name="connsiteX3" fmla="*/ 22225 w 44724"/>
              <a:gd name="connsiteY3" fmla="*/ 152561 h 236981"/>
              <a:gd name="connsiteX4" fmla="*/ 0 w 44724"/>
              <a:gd name="connsiteY4" fmla="*/ 82711 h 236981"/>
              <a:gd name="connsiteX5" fmla="*/ 44450 w 44724"/>
              <a:gd name="connsiteY5" fmla="*/ 161 h 23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4" h="236981">
                <a:moveTo>
                  <a:pt x="44450" y="161"/>
                </a:moveTo>
                <a:cubicBezTo>
                  <a:pt x="47625" y="-2485"/>
                  <a:pt x="22225" y="27678"/>
                  <a:pt x="19050" y="66836"/>
                </a:cubicBezTo>
                <a:cubicBezTo>
                  <a:pt x="15875" y="105994"/>
                  <a:pt x="24871" y="220824"/>
                  <a:pt x="25400" y="235111"/>
                </a:cubicBezTo>
                <a:cubicBezTo>
                  <a:pt x="25929" y="249399"/>
                  <a:pt x="26458" y="177961"/>
                  <a:pt x="22225" y="152561"/>
                </a:cubicBezTo>
                <a:cubicBezTo>
                  <a:pt x="17992" y="127161"/>
                  <a:pt x="0" y="102819"/>
                  <a:pt x="0" y="82711"/>
                </a:cubicBezTo>
                <a:cubicBezTo>
                  <a:pt x="0" y="62603"/>
                  <a:pt x="41275" y="2807"/>
                  <a:pt x="44450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58D4FA70-3BC4-A7AA-80B1-0785D1C94747}"/>
              </a:ext>
            </a:extLst>
          </p:cNvPr>
          <p:cNvSpPr/>
          <p:nvPr/>
        </p:nvSpPr>
        <p:spPr>
          <a:xfrm>
            <a:off x="2040631" y="6492394"/>
            <a:ext cx="439045" cy="157769"/>
          </a:xfrm>
          <a:custGeom>
            <a:avLst/>
            <a:gdLst>
              <a:gd name="connsiteX0" fmla="*/ 894 w 439045"/>
              <a:gd name="connsiteY0" fmla="*/ 156056 h 157769"/>
              <a:gd name="connsiteX1" fmla="*/ 102494 w 439045"/>
              <a:gd name="connsiteY1" fmla="*/ 10006 h 157769"/>
              <a:gd name="connsiteX2" fmla="*/ 146944 w 439045"/>
              <a:gd name="connsiteY2" fmla="*/ 95731 h 157769"/>
              <a:gd name="connsiteX3" fmla="*/ 150119 w 439045"/>
              <a:gd name="connsiteY3" fmla="*/ 22706 h 157769"/>
              <a:gd name="connsiteX4" fmla="*/ 181869 w 439045"/>
              <a:gd name="connsiteY4" fmla="*/ 67156 h 157769"/>
              <a:gd name="connsiteX5" fmla="*/ 191394 w 439045"/>
              <a:gd name="connsiteY5" fmla="*/ 6831 h 157769"/>
              <a:gd name="connsiteX6" fmla="*/ 296169 w 439045"/>
              <a:gd name="connsiteY6" fmla="*/ 98906 h 157769"/>
              <a:gd name="connsiteX7" fmla="*/ 264419 w 439045"/>
              <a:gd name="connsiteY7" fmla="*/ 25881 h 157769"/>
              <a:gd name="connsiteX8" fmla="*/ 439044 w 439045"/>
              <a:gd name="connsiteY8" fmla="*/ 25881 h 157769"/>
              <a:gd name="connsiteX9" fmla="*/ 267594 w 439045"/>
              <a:gd name="connsiteY9" fmla="*/ 25881 h 157769"/>
              <a:gd name="connsiteX10" fmla="*/ 156469 w 439045"/>
              <a:gd name="connsiteY10" fmla="*/ 48106 h 157769"/>
              <a:gd name="connsiteX11" fmla="*/ 153294 w 439045"/>
              <a:gd name="connsiteY11" fmla="*/ 51281 h 157769"/>
              <a:gd name="connsiteX12" fmla="*/ 121544 w 439045"/>
              <a:gd name="connsiteY12" fmla="*/ 481 h 157769"/>
              <a:gd name="connsiteX13" fmla="*/ 54869 w 439045"/>
              <a:gd name="connsiteY13" fmla="*/ 86206 h 157769"/>
              <a:gd name="connsiteX14" fmla="*/ 894 w 439045"/>
              <a:gd name="connsiteY14" fmla="*/ 156056 h 1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045" h="157769">
                <a:moveTo>
                  <a:pt x="894" y="156056"/>
                </a:moveTo>
                <a:cubicBezTo>
                  <a:pt x="8831" y="143356"/>
                  <a:pt x="78152" y="20060"/>
                  <a:pt x="102494" y="10006"/>
                </a:cubicBezTo>
                <a:cubicBezTo>
                  <a:pt x="126836" y="-48"/>
                  <a:pt x="139007" y="93614"/>
                  <a:pt x="146944" y="95731"/>
                </a:cubicBezTo>
                <a:cubicBezTo>
                  <a:pt x="154881" y="97848"/>
                  <a:pt x="144298" y="27468"/>
                  <a:pt x="150119" y="22706"/>
                </a:cubicBezTo>
                <a:cubicBezTo>
                  <a:pt x="155940" y="17944"/>
                  <a:pt x="174990" y="69802"/>
                  <a:pt x="181869" y="67156"/>
                </a:cubicBezTo>
                <a:cubicBezTo>
                  <a:pt x="188748" y="64510"/>
                  <a:pt x="172344" y="1539"/>
                  <a:pt x="191394" y="6831"/>
                </a:cubicBezTo>
                <a:cubicBezTo>
                  <a:pt x="210444" y="12123"/>
                  <a:pt x="283998" y="95731"/>
                  <a:pt x="296169" y="98906"/>
                </a:cubicBezTo>
                <a:cubicBezTo>
                  <a:pt x="308340" y="102081"/>
                  <a:pt x="240607" y="38052"/>
                  <a:pt x="264419" y="25881"/>
                </a:cubicBezTo>
                <a:cubicBezTo>
                  <a:pt x="288232" y="13710"/>
                  <a:pt x="439044" y="25881"/>
                  <a:pt x="439044" y="25881"/>
                </a:cubicBezTo>
                <a:cubicBezTo>
                  <a:pt x="439573" y="25881"/>
                  <a:pt x="314690" y="22177"/>
                  <a:pt x="267594" y="25881"/>
                </a:cubicBezTo>
                <a:cubicBezTo>
                  <a:pt x="220498" y="29585"/>
                  <a:pt x="175519" y="43873"/>
                  <a:pt x="156469" y="48106"/>
                </a:cubicBezTo>
                <a:cubicBezTo>
                  <a:pt x="137419" y="52339"/>
                  <a:pt x="159115" y="59218"/>
                  <a:pt x="153294" y="51281"/>
                </a:cubicBezTo>
                <a:cubicBezTo>
                  <a:pt x="147473" y="43344"/>
                  <a:pt x="137948" y="-5340"/>
                  <a:pt x="121544" y="481"/>
                </a:cubicBezTo>
                <a:cubicBezTo>
                  <a:pt x="105140" y="6302"/>
                  <a:pt x="69686" y="65039"/>
                  <a:pt x="54869" y="86206"/>
                </a:cubicBezTo>
                <a:cubicBezTo>
                  <a:pt x="40052" y="107373"/>
                  <a:pt x="-7043" y="168756"/>
                  <a:pt x="894" y="156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9B7F9276-DEDB-5D14-3490-BF78830D1FCF}"/>
              </a:ext>
            </a:extLst>
          </p:cNvPr>
          <p:cNvSpPr/>
          <p:nvPr/>
        </p:nvSpPr>
        <p:spPr>
          <a:xfrm>
            <a:off x="2182614" y="5822660"/>
            <a:ext cx="307307" cy="90000"/>
          </a:xfrm>
          <a:custGeom>
            <a:avLst/>
            <a:gdLst>
              <a:gd name="connsiteX0" fmla="*/ 1786 w 307307"/>
              <a:gd name="connsiteY0" fmla="*/ 290 h 90000"/>
              <a:gd name="connsiteX1" fmla="*/ 65286 w 307307"/>
              <a:gd name="connsiteY1" fmla="*/ 44740 h 90000"/>
              <a:gd name="connsiteX2" fmla="*/ 303411 w 307307"/>
              <a:gd name="connsiteY2" fmla="*/ 32040 h 90000"/>
              <a:gd name="connsiteX3" fmla="*/ 201811 w 307307"/>
              <a:gd name="connsiteY3" fmla="*/ 44740 h 90000"/>
              <a:gd name="connsiteX4" fmla="*/ 52586 w 307307"/>
              <a:gd name="connsiteY4" fmla="*/ 89190 h 90000"/>
              <a:gd name="connsiteX5" fmla="*/ 116086 w 307307"/>
              <a:gd name="connsiteY5" fmla="*/ 70140 h 90000"/>
              <a:gd name="connsiteX6" fmla="*/ 1786 w 307307"/>
              <a:gd name="connsiteY6" fmla="*/ 29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07" h="90000">
                <a:moveTo>
                  <a:pt x="1786" y="290"/>
                </a:moveTo>
                <a:cubicBezTo>
                  <a:pt x="-6681" y="-3943"/>
                  <a:pt x="15015" y="39448"/>
                  <a:pt x="65286" y="44740"/>
                </a:cubicBezTo>
                <a:cubicBezTo>
                  <a:pt x="115557" y="50032"/>
                  <a:pt x="280657" y="32040"/>
                  <a:pt x="303411" y="32040"/>
                </a:cubicBezTo>
                <a:cubicBezTo>
                  <a:pt x="326165" y="32040"/>
                  <a:pt x="243615" y="35215"/>
                  <a:pt x="201811" y="44740"/>
                </a:cubicBezTo>
                <a:cubicBezTo>
                  <a:pt x="160007" y="54265"/>
                  <a:pt x="52586" y="89190"/>
                  <a:pt x="52586" y="89190"/>
                </a:cubicBezTo>
                <a:cubicBezTo>
                  <a:pt x="38299" y="93423"/>
                  <a:pt x="122436" y="80194"/>
                  <a:pt x="116086" y="70140"/>
                </a:cubicBezTo>
                <a:cubicBezTo>
                  <a:pt x="109736" y="60086"/>
                  <a:pt x="10253" y="4523"/>
                  <a:pt x="1786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E70F6F1-D48B-BECD-A462-B8AC889300B3}"/>
              </a:ext>
            </a:extLst>
          </p:cNvPr>
          <p:cNvSpPr/>
          <p:nvPr/>
        </p:nvSpPr>
        <p:spPr>
          <a:xfrm>
            <a:off x="2661706" y="5969000"/>
            <a:ext cx="101333" cy="165708"/>
          </a:xfrm>
          <a:custGeom>
            <a:avLst/>
            <a:gdLst>
              <a:gd name="connsiteX0" fmla="*/ 2119 w 101333"/>
              <a:gd name="connsiteY0" fmla="*/ 0 h 165708"/>
              <a:gd name="connsiteX1" fmla="*/ 11644 w 101333"/>
              <a:gd name="connsiteY1" fmla="*/ 73025 h 165708"/>
              <a:gd name="connsiteX2" fmla="*/ 81494 w 101333"/>
              <a:gd name="connsiteY2" fmla="*/ 85725 h 165708"/>
              <a:gd name="connsiteX3" fmla="*/ 100544 w 101333"/>
              <a:gd name="connsiteY3" fmla="*/ 165100 h 165708"/>
              <a:gd name="connsiteX4" fmla="*/ 97369 w 101333"/>
              <a:gd name="connsiteY4" fmla="*/ 120650 h 165708"/>
              <a:gd name="connsiteX5" fmla="*/ 94194 w 101333"/>
              <a:gd name="connsiteY5" fmla="*/ 88900 h 165708"/>
              <a:gd name="connsiteX6" fmla="*/ 33869 w 101333"/>
              <a:gd name="connsiteY6" fmla="*/ 73025 h 165708"/>
              <a:gd name="connsiteX7" fmla="*/ 2119 w 101333"/>
              <a:gd name="connsiteY7" fmla="*/ 0 h 16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333" h="165708">
                <a:moveTo>
                  <a:pt x="2119" y="0"/>
                </a:moveTo>
                <a:cubicBezTo>
                  <a:pt x="-1585" y="0"/>
                  <a:pt x="-1585" y="58738"/>
                  <a:pt x="11644" y="73025"/>
                </a:cubicBezTo>
                <a:cubicBezTo>
                  <a:pt x="24873" y="87313"/>
                  <a:pt x="66677" y="70379"/>
                  <a:pt x="81494" y="85725"/>
                </a:cubicBezTo>
                <a:cubicBezTo>
                  <a:pt x="96311" y="101071"/>
                  <a:pt x="97898" y="159279"/>
                  <a:pt x="100544" y="165100"/>
                </a:cubicBezTo>
                <a:cubicBezTo>
                  <a:pt x="103190" y="170921"/>
                  <a:pt x="98427" y="133350"/>
                  <a:pt x="97369" y="120650"/>
                </a:cubicBezTo>
                <a:cubicBezTo>
                  <a:pt x="96311" y="107950"/>
                  <a:pt x="104777" y="96837"/>
                  <a:pt x="94194" y="88900"/>
                </a:cubicBezTo>
                <a:cubicBezTo>
                  <a:pt x="83611" y="80963"/>
                  <a:pt x="46040" y="84667"/>
                  <a:pt x="33869" y="73025"/>
                </a:cubicBezTo>
                <a:cubicBezTo>
                  <a:pt x="21698" y="61383"/>
                  <a:pt x="5823" y="0"/>
                  <a:pt x="21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87F92EC-0E20-E422-91BF-7A27B01DC212}"/>
              </a:ext>
            </a:extLst>
          </p:cNvPr>
          <p:cNvSpPr/>
          <p:nvPr/>
        </p:nvSpPr>
        <p:spPr>
          <a:xfrm>
            <a:off x="1876345" y="5777740"/>
            <a:ext cx="102544" cy="356365"/>
          </a:xfrm>
          <a:custGeom>
            <a:avLst/>
            <a:gdLst>
              <a:gd name="connsiteX0" fmla="*/ 101680 w 102544"/>
              <a:gd name="connsiteY0" fmla="*/ 760 h 356365"/>
              <a:gd name="connsiteX1" fmla="*/ 79455 w 102544"/>
              <a:gd name="connsiteY1" fmla="*/ 146810 h 356365"/>
              <a:gd name="connsiteX2" fmla="*/ 85805 w 102544"/>
              <a:gd name="connsiteY2" fmla="*/ 124585 h 356365"/>
              <a:gd name="connsiteX3" fmla="*/ 63580 w 102544"/>
              <a:gd name="connsiteY3" fmla="*/ 219835 h 356365"/>
              <a:gd name="connsiteX4" fmla="*/ 22305 w 102544"/>
              <a:gd name="connsiteY4" fmla="*/ 296035 h 356365"/>
              <a:gd name="connsiteX5" fmla="*/ 80 w 102544"/>
              <a:gd name="connsiteY5" fmla="*/ 356360 h 356365"/>
              <a:gd name="connsiteX6" fmla="*/ 15955 w 102544"/>
              <a:gd name="connsiteY6" fmla="*/ 292860 h 356365"/>
              <a:gd name="connsiteX7" fmla="*/ 44530 w 102544"/>
              <a:gd name="connsiteY7" fmla="*/ 219835 h 356365"/>
              <a:gd name="connsiteX8" fmla="*/ 101680 w 102544"/>
              <a:gd name="connsiteY8" fmla="*/ 760 h 35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544" h="356365">
                <a:moveTo>
                  <a:pt x="101680" y="760"/>
                </a:moveTo>
                <a:cubicBezTo>
                  <a:pt x="107501" y="-11411"/>
                  <a:pt x="82101" y="126173"/>
                  <a:pt x="79455" y="146810"/>
                </a:cubicBezTo>
                <a:cubicBezTo>
                  <a:pt x="76809" y="167447"/>
                  <a:pt x="88451" y="112414"/>
                  <a:pt x="85805" y="124585"/>
                </a:cubicBezTo>
                <a:cubicBezTo>
                  <a:pt x="83159" y="136756"/>
                  <a:pt x="74163" y="191260"/>
                  <a:pt x="63580" y="219835"/>
                </a:cubicBezTo>
                <a:cubicBezTo>
                  <a:pt x="52997" y="248410"/>
                  <a:pt x="32888" y="273281"/>
                  <a:pt x="22305" y="296035"/>
                </a:cubicBezTo>
                <a:cubicBezTo>
                  <a:pt x="11722" y="318789"/>
                  <a:pt x="1138" y="356889"/>
                  <a:pt x="80" y="356360"/>
                </a:cubicBezTo>
                <a:cubicBezTo>
                  <a:pt x="-978" y="355831"/>
                  <a:pt x="8547" y="315614"/>
                  <a:pt x="15955" y="292860"/>
                </a:cubicBezTo>
                <a:cubicBezTo>
                  <a:pt x="23363" y="270106"/>
                  <a:pt x="29184" y="263756"/>
                  <a:pt x="44530" y="219835"/>
                </a:cubicBezTo>
                <a:cubicBezTo>
                  <a:pt x="59876" y="175914"/>
                  <a:pt x="95859" y="12931"/>
                  <a:pt x="101680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70F81A59-7CB2-B5F3-18BE-714C6FA0BA21}"/>
              </a:ext>
            </a:extLst>
          </p:cNvPr>
          <p:cNvSpPr/>
          <p:nvPr/>
        </p:nvSpPr>
        <p:spPr>
          <a:xfrm>
            <a:off x="1857370" y="6183944"/>
            <a:ext cx="51055" cy="121841"/>
          </a:xfrm>
          <a:custGeom>
            <a:avLst/>
            <a:gdLst>
              <a:gd name="connsiteX0" fmla="*/ 5 w 51055"/>
              <a:gd name="connsiteY0" fmla="*/ 956 h 121841"/>
              <a:gd name="connsiteX1" fmla="*/ 44455 w 51055"/>
              <a:gd name="connsiteY1" fmla="*/ 51756 h 121841"/>
              <a:gd name="connsiteX2" fmla="*/ 50805 w 51055"/>
              <a:gd name="connsiteY2" fmla="*/ 121606 h 121841"/>
              <a:gd name="connsiteX3" fmla="*/ 47630 w 51055"/>
              <a:gd name="connsiteY3" fmla="*/ 26356 h 121841"/>
              <a:gd name="connsiteX4" fmla="*/ 5 w 51055"/>
              <a:gd name="connsiteY4" fmla="*/ 956 h 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55" h="121841">
                <a:moveTo>
                  <a:pt x="5" y="956"/>
                </a:moveTo>
                <a:cubicBezTo>
                  <a:pt x="-524" y="5189"/>
                  <a:pt x="35988" y="31648"/>
                  <a:pt x="44455" y="51756"/>
                </a:cubicBezTo>
                <a:cubicBezTo>
                  <a:pt x="52922" y="71864"/>
                  <a:pt x="50276" y="125839"/>
                  <a:pt x="50805" y="121606"/>
                </a:cubicBezTo>
                <a:cubicBezTo>
                  <a:pt x="51334" y="117373"/>
                  <a:pt x="51334" y="45935"/>
                  <a:pt x="47630" y="26356"/>
                </a:cubicBezTo>
                <a:cubicBezTo>
                  <a:pt x="43926" y="6777"/>
                  <a:pt x="534" y="-3277"/>
                  <a:pt x="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16BF27E6-D457-708E-1DFC-127A5997CE2C}"/>
              </a:ext>
            </a:extLst>
          </p:cNvPr>
          <p:cNvSpPr/>
          <p:nvPr/>
        </p:nvSpPr>
        <p:spPr>
          <a:xfrm>
            <a:off x="2706356" y="4951703"/>
            <a:ext cx="475880" cy="92111"/>
          </a:xfrm>
          <a:custGeom>
            <a:avLst/>
            <a:gdLst>
              <a:gd name="connsiteX0" fmla="*/ 3441 w 475880"/>
              <a:gd name="connsiteY0" fmla="*/ 253 h 92111"/>
              <a:gd name="connsiteX1" fmla="*/ 82773 w 475880"/>
              <a:gd name="connsiteY1" fmla="*/ 62883 h 92111"/>
              <a:gd name="connsiteX2" fmla="*/ 466904 w 475880"/>
              <a:gd name="connsiteY2" fmla="*/ 4429 h 92111"/>
              <a:gd name="connsiteX3" fmla="*/ 337469 w 475880"/>
              <a:gd name="connsiteY3" fmla="*/ 29481 h 92111"/>
              <a:gd name="connsiteX4" fmla="*/ 149578 w 475880"/>
              <a:gd name="connsiteY4" fmla="*/ 92111 h 92111"/>
              <a:gd name="connsiteX5" fmla="*/ 3441 w 475880"/>
              <a:gd name="connsiteY5" fmla="*/ 253 h 9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80" h="92111">
                <a:moveTo>
                  <a:pt x="3441" y="253"/>
                </a:moveTo>
                <a:cubicBezTo>
                  <a:pt x="-7693" y="-4618"/>
                  <a:pt x="5529" y="62187"/>
                  <a:pt x="82773" y="62883"/>
                </a:cubicBezTo>
                <a:cubicBezTo>
                  <a:pt x="160017" y="63579"/>
                  <a:pt x="424455" y="9996"/>
                  <a:pt x="466904" y="4429"/>
                </a:cubicBezTo>
                <a:cubicBezTo>
                  <a:pt x="509353" y="-1138"/>
                  <a:pt x="390357" y="14867"/>
                  <a:pt x="337469" y="29481"/>
                </a:cubicBezTo>
                <a:cubicBezTo>
                  <a:pt x="284581" y="44095"/>
                  <a:pt x="201770" y="92111"/>
                  <a:pt x="149578" y="92111"/>
                </a:cubicBezTo>
                <a:cubicBezTo>
                  <a:pt x="97386" y="92111"/>
                  <a:pt x="14575" y="5124"/>
                  <a:pt x="3441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07BABF72-D276-2D0E-2401-F6ABDD87563F}"/>
              </a:ext>
            </a:extLst>
          </p:cNvPr>
          <p:cNvSpPr/>
          <p:nvPr/>
        </p:nvSpPr>
        <p:spPr>
          <a:xfrm>
            <a:off x="2755609" y="5060290"/>
            <a:ext cx="158894" cy="121985"/>
          </a:xfrm>
          <a:custGeom>
            <a:avLst/>
            <a:gdLst>
              <a:gd name="connsiteX0" fmla="*/ 117 w 158894"/>
              <a:gd name="connsiteY0" fmla="*/ 225 h 121985"/>
              <a:gd name="connsiteX1" fmla="*/ 71098 w 158894"/>
              <a:gd name="connsiteY1" fmla="*/ 71206 h 121985"/>
              <a:gd name="connsiteX2" fmla="*/ 158780 w 158894"/>
              <a:gd name="connsiteY2" fmla="*/ 121310 h 121985"/>
              <a:gd name="connsiteX3" fmla="*/ 87799 w 158894"/>
              <a:gd name="connsiteY3" fmla="*/ 96258 h 121985"/>
              <a:gd name="connsiteX4" fmla="*/ 117 w 158894"/>
              <a:gd name="connsiteY4" fmla="*/ 225 h 12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94" h="121985">
                <a:moveTo>
                  <a:pt x="117" y="225"/>
                </a:moveTo>
                <a:cubicBezTo>
                  <a:pt x="-2666" y="-3950"/>
                  <a:pt x="44654" y="51025"/>
                  <a:pt x="71098" y="71206"/>
                </a:cubicBezTo>
                <a:cubicBezTo>
                  <a:pt x="97542" y="91387"/>
                  <a:pt x="155997" y="117135"/>
                  <a:pt x="158780" y="121310"/>
                </a:cubicBezTo>
                <a:cubicBezTo>
                  <a:pt x="161563" y="125485"/>
                  <a:pt x="112851" y="109480"/>
                  <a:pt x="87799" y="96258"/>
                </a:cubicBezTo>
                <a:cubicBezTo>
                  <a:pt x="62747" y="83036"/>
                  <a:pt x="2900" y="4400"/>
                  <a:pt x="11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43364EBB-6066-6D1E-7A6F-237BBBA3CB58}"/>
              </a:ext>
            </a:extLst>
          </p:cNvPr>
          <p:cNvSpPr/>
          <p:nvPr/>
        </p:nvSpPr>
        <p:spPr>
          <a:xfrm>
            <a:off x="3081401" y="4823945"/>
            <a:ext cx="1128524" cy="237171"/>
          </a:xfrm>
          <a:custGeom>
            <a:avLst/>
            <a:gdLst>
              <a:gd name="connsiteX0" fmla="*/ 1001868 w 1128524"/>
              <a:gd name="connsiteY0" fmla="*/ 303 h 237171"/>
              <a:gd name="connsiteX1" fmla="*/ 1072813 w 1128524"/>
              <a:gd name="connsiteY1" fmla="*/ 169783 h 237171"/>
              <a:gd name="connsiteX2" fmla="*/ 863920 w 1128524"/>
              <a:gd name="connsiteY2" fmla="*/ 79131 h 237171"/>
              <a:gd name="connsiteX3" fmla="*/ 934865 w 1128524"/>
              <a:gd name="connsiteY3" fmla="*/ 130369 h 237171"/>
              <a:gd name="connsiteX4" fmla="*/ 450075 w 1128524"/>
              <a:gd name="connsiteY4" fmla="*/ 12127 h 237171"/>
              <a:gd name="connsiteX5" fmla="*/ 749620 w 1128524"/>
              <a:gd name="connsiteY5" fmla="*/ 67307 h 237171"/>
              <a:gd name="connsiteX6" fmla="*/ 355482 w 1128524"/>
              <a:gd name="connsiteY6" fmla="*/ 67307 h 237171"/>
              <a:gd name="connsiteX7" fmla="*/ 722030 w 1128524"/>
              <a:gd name="connsiteY7" fmla="*/ 232845 h 237171"/>
              <a:gd name="connsiteX8" fmla="*/ 284537 w 1128524"/>
              <a:gd name="connsiteY8" fmla="*/ 189489 h 237171"/>
              <a:gd name="connsiteX9" fmla="*/ 8640 w 1128524"/>
              <a:gd name="connsiteY9" fmla="*/ 197372 h 237171"/>
              <a:gd name="connsiteX10" fmla="*/ 607730 w 1128524"/>
              <a:gd name="connsiteY10" fmla="*/ 209196 h 237171"/>
              <a:gd name="connsiteX11" fmla="*/ 611671 w 1128524"/>
              <a:gd name="connsiteY11" fmla="*/ 201314 h 237171"/>
              <a:gd name="connsiteX12" fmla="*/ 339716 w 1128524"/>
              <a:gd name="connsiteY12" fmla="*/ 126427 h 237171"/>
              <a:gd name="connsiteX13" fmla="*/ 828447 w 1128524"/>
              <a:gd name="connsiteY13" fmla="*/ 102779 h 237171"/>
              <a:gd name="connsiteX14" fmla="*/ 1124051 w 1128524"/>
              <a:gd name="connsiteY14" fmla="*/ 126427 h 237171"/>
              <a:gd name="connsiteX15" fmla="*/ 1001868 w 1128524"/>
              <a:gd name="connsiteY15" fmla="*/ 303 h 23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8524" h="237171">
                <a:moveTo>
                  <a:pt x="1001868" y="303"/>
                </a:moveTo>
                <a:cubicBezTo>
                  <a:pt x="993328" y="7529"/>
                  <a:pt x="1095804" y="156645"/>
                  <a:pt x="1072813" y="169783"/>
                </a:cubicBezTo>
                <a:cubicBezTo>
                  <a:pt x="1049822" y="182921"/>
                  <a:pt x="886911" y="85700"/>
                  <a:pt x="863920" y="79131"/>
                </a:cubicBezTo>
                <a:cubicBezTo>
                  <a:pt x="840929" y="72562"/>
                  <a:pt x="1003839" y="141536"/>
                  <a:pt x="934865" y="130369"/>
                </a:cubicBezTo>
                <a:cubicBezTo>
                  <a:pt x="865891" y="119202"/>
                  <a:pt x="480949" y="22637"/>
                  <a:pt x="450075" y="12127"/>
                </a:cubicBezTo>
                <a:cubicBezTo>
                  <a:pt x="419201" y="1617"/>
                  <a:pt x="765386" y="58110"/>
                  <a:pt x="749620" y="67307"/>
                </a:cubicBezTo>
                <a:cubicBezTo>
                  <a:pt x="733854" y="76504"/>
                  <a:pt x="360080" y="39717"/>
                  <a:pt x="355482" y="67307"/>
                </a:cubicBezTo>
                <a:cubicBezTo>
                  <a:pt x="350884" y="94897"/>
                  <a:pt x="733854" y="212481"/>
                  <a:pt x="722030" y="232845"/>
                </a:cubicBezTo>
                <a:cubicBezTo>
                  <a:pt x="710206" y="253209"/>
                  <a:pt x="403435" y="195401"/>
                  <a:pt x="284537" y="189489"/>
                </a:cubicBezTo>
                <a:cubicBezTo>
                  <a:pt x="165639" y="183577"/>
                  <a:pt x="-45225" y="194088"/>
                  <a:pt x="8640" y="197372"/>
                </a:cubicBezTo>
                <a:cubicBezTo>
                  <a:pt x="62505" y="200656"/>
                  <a:pt x="507225" y="208539"/>
                  <a:pt x="607730" y="209196"/>
                </a:cubicBezTo>
                <a:cubicBezTo>
                  <a:pt x="708235" y="209853"/>
                  <a:pt x="656340" y="215109"/>
                  <a:pt x="611671" y="201314"/>
                </a:cubicBezTo>
                <a:cubicBezTo>
                  <a:pt x="567002" y="187519"/>
                  <a:pt x="303587" y="142849"/>
                  <a:pt x="339716" y="126427"/>
                </a:cubicBezTo>
                <a:cubicBezTo>
                  <a:pt x="375845" y="110005"/>
                  <a:pt x="697725" y="102779"/>
                  <a:pt x="828447" y="102779"/>
                </a:cubicBezTo>
                <a:cubicBezTo>
                  <a:pt x="959169" y="102779"/>
                  <a:pt x="1092520" y="135623"/>
                  <a:pt x="1124051" y="126427"/>
                </a:cubicBezTo>
                <a:cubicBezTo>
                  <a:pt x="1155582" y="117231"/>
                  <a:pt x="1010408" y="-6923"/>
                  <a:pt x="1001868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7ECB36A4-0291-5C65-CCF1-F83E6A51406B}"/>
              </a:ext>
            </a:extLst>
          </p:cNvPr>
          <p:cNvSpPr/>
          <p:nvPr/>
        </p:nvSpPr>
        <p:spPr>
          <a:xfrm>
            <a:off x="3156972" y="5090878"/>
            <a:ext cx="471180" cy="84214"/>
          </a:xfrm>
          <a:custGeom>
            <a:avLst/>
            <a:gdLst>
              <a:gd name="connsiteX0" fmla="*/ 73 w 471180"/>
              <a:gd name="connsiteY0" fmla="*/ 1384 h 84214"/>
              <a:gd name="connsiteX1" fmla="*/ 232614 w 471180"/>
              <a:gd name="connsiteY1" fmla="*/ 32915 h 84214"/>
              <a:gd name="connsiteX2" fmla="*/ 465156 w 471180"/>
              <a:gd name="connsiteY2" fmla="*/ 40798 h 84214"/>
              <a:gd name="connsiteX3" fmla="*/ 386328 w 471180"/>
              <a:gd name="connsiteY3" fmla="*/ 32915 h 84214"/>
              <a:gd name="connsiteX4" fmla="*/ 208966 w 471180"/>
              <a:gd name="connsiteY4" fmla="*/ 84153 h 84214"/>
              <a:gd name="connsiteX5" fmla="*/ 73 w 471180"/>
              <a:gd name="connsiteY5" fmla="*/ 1384 h 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180" h="84214">
                <a:moveTo>
                  <a:pt x="73" y="1384"/>
                </a:moveTo>
                <a:cubicBezTo>
                  <a:pt x="4014" y="-7156"/>
                  <a:pt x="155100" y="26346"/>
                  <a:pt x="232614" y="32915"/>
                </a:cubicBezTo>
                <a:cubicBezTo>
                  <a:pt x="310128" y="39484"/>
                  <a:pt x="439537" y="40798"/>
                  <a:pt x="465156" y="40798"/>
                </a:cubicBezTo>
                <a:cubicBezTo>
                  <a:pt x="490775" y="40798"/>
                  <a:pt x="429026" y="25689"/>
                  <a:pt x="386328" y="32915"/>
                </a:cubicBezTo>
                <a:cubicBezTo>
                  <a:pt x="343630" y="40141"/>
                  <a:pt x="266116" y="86124"/>
                  <a:pt x="208966" y="84153"/>
                </a:cubicBezTo>
                <a:cubicBezTo>
                  <a:pt x="151816" y="82182"/>
                  <a:pt x="-3868" y="9924"/>
                  <a:pt x="73" y="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0E620029-80F8-DAD7-C2FA-6F6AC0512675}"/>
              </a:ext>
            </a:extLst>
          </p:cNvPr>
          <p:cNvSpPr/>
          <p:nvPr/>
        </p:nvSpPr>
        <p:spPr>
          <a:xfrm>
            <a:off x="3073514" y="5119186"/>
            <a:ext cx="563089" cy="668641"/>
          </a:xfrm>
          <a:custGeom>
            <a:avLst/>
            <a:gdLst>
              <a:gd name="connsiteX0" fmla="*/ 762 w 563089"/>
              <a:gd name="connsiteY0" fmla="*/ 4607 h 668641"/>
              <a:gd name="connsiteX1" fmla="*/ 115062 w 563089"/>
              <a:gd name="connsiteY1" fmla="*/ 158321 h 668641"/>
              <a:gd name="connsiteX2" fmla="*/ 63824 w 563089"/>
              <a:gd name="connsiteY2" fmla="*/ 95259 h 668641"/>
              <a:gd name="connsiteX3" fmla="*/ 233303 w 563089"/>
              <a:gd name="connsiteY3" fmla="*/ 410569 h 668641"/>
              <a:gd name="connsiteX4" fmla="*/ 36234 w 563089"/>
              <a:gd name="connsiteY4" fmla="*/ 268680 h 668641"/>
              <a:gd name="connsiteX5" fmla="*/ 410665 w 563089"/>
              <a:gd name="connsiteY5" fmla="*/ 520928 h 668641"/>
              <a:gd name="connsiteX6" fmla="*/ 556496 w 563089"/>
              <a:gd name="connsiteY6" fmla="*/ 666759 h 668641"/>
              <a:gd name="connsiteX7" fmla="*/ 501317 w 563089"/>
              <a:gd name="connsiteY7" fmla="*/ 587931 h 668641"/>
              <a:gd name="connsiteX8" fmla="*/ 182065 w 563089"/>
              <a:gd name="connsiteY8" fmla="*/ 367214 h 668641"/>
              <a:gd name="connsiteX9" fmla="*/ 762 w 563089"/>
              <a:gd name="connsiteY9" fmla="*/ 4607 h 66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089" h="668641">
                <a:moveTo>
                  <a:pt x="762" y="4607"/>
                </a:moveTo>
                <a:cubicBezTo>
                  <a:pt x="-10405" y="-30208"/>
                  <a:pt x="104552" y="143212"/>
                  <a:pt x="115062" y="158321"/>
                </a:cubicBezTo>
                <a:cubicBezTo>
                  <a:pt x="125572" y="173430"/>
                  <a:pt x="44117" y="53218"/>
                  <a:pt x="63824" y="95259"/>
                </a:cubicBezTo>
                <a:cubicBezTo>
                  <a:pt x="83531" y="137300"/>
                  <a:pt x="237901" y="381666"/>
                  <a:pt x="233303" y="410569"/>
                </a:cubicBezTo>
                <a:cubicBezTo>
                  <a:pt x="228705" y="439472"/>
                  <a:pt x="6674" y="250287"/>
                  <a:pt x="36234" y="268680"/>
                </a:cubicBezTo>
                <a:cubicBezTo>
                  <a:pt x="65794" y="287073"/>
                  <a:pt x="323955" y="454582"/>
                  <a:pt x="410665" y="520928"/>
                </a:cubicBezTo>
                <a:cubicBezTo>
                  <a:pt x="497375" y="587274"/>
                  <a:pt x="541387" y="655592"/>
                  <a:pt x="556496" y="666759"/>
                </a:cubicBezTo>
                <a:cubicBezTo>
                  <a:pt x="571605" y="677926"/>
                  <a:pt x="563722" y="637855"/>
                  <a:pt x="501317" y="587931"/>
                </a:cubicBezTo>
                <a:cubicBezTo>
                  <a:pt x="438912" y="538007"/>
                  <a:pt x="260893" y="460493"/>
                  <a:pt x="182065" y="367214"/>
                </a:cubicBezTo>
                <a:cubicBezTo>
                  <a:pt x="103238" y="273935"/>
                  <a:pt x="11929" y="39422"/>
                  <a:pt x="762" y="4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B0BB7E5F-E8FA-8223-CA68-15ABFCC28B4A}"/>
              </a:ext>
            </a:extLst>
          </p:cNvPr>
          <p:cNvSpPr/>
          <p:nvPr/>
        </p:nvSpPr>
        <p:spPr>
          <a:xfrm>
            <a:off x="3303995" y="5378433"/>
            <a:ext cx="998430" cy="438163"/>
          </a:xfrm>
          <a:custGeom>
            <a:avLst/>
            <a:gdLst>
              <a:gd name="connsiteX0" fmla="*/ 996050 w 998430"/>
              <a:gd name="connsiteY0" fmla="*/ 1550 h 438163"/>
              <a:gd name="connsiteX1" fmla="*/ 873867 w 998430"/>
              <a:gd name="connsiteY1" fmla="*/ 64612 h 438163"/>
              <a:gd name="connsiteX2" fmla="*/ 838395 w 998430"/>
              <a:gd name="connsiteY2" fmla="*/ 171029 h 438163"/>
              <a:gd name="connsiteX3" fmla="*/ 830512 w 998430"/>
              <a:gd name="connsiteY3" fmla="*/ 76436 h 438163"/>
              <a:gd name="connsiteX4" fmla="*/ 775333 w 998430"/>
              <a:gd name="connsiteY4" fmla="*/ 356274 h 438163"/>
              <a:gd name="connsiteX5" fmla="*/ 763508 w 998430"/>
              <a:gd name="connsiteY5" fmla="*/ 241974 h 438163"/>
              <a:gd name="connsiteX6" fmla="*/ 570381 w 998430"/>
              <a:gd name="connsiteY6" fmla="*/ 249857 h 438163"/>
              <a:gd name="connsiteX7" fmla="*/ 586146 w 998430"/>
              <a:gd name="connsiteY7" fmla="*/ 257739 h 438163"/>
              <a:gd name="connsiteX8" fmla="*/ 432433 w 998430"/>
              <a:gd name="connsiteY8" fmla="*/ 320801 h 438163"/>
              <a:gd name="connsiteX9" fmla="*/ 432433 w 998430"/>
              <a:gd name="connsiteY9" fmla="*/ 435101 h 438163"/>
              <a:gd name="connsiteX10" fmla="*/ 326015 w 998430"/>
              <a:gd name="connsiteY10" fmla="*/ 403570 h 438163"/>
              <a:gd name="connsiteX11" fmla="*/ 2822 w 998430"/>
              <a:gd name="connsiteY11" fmla="*/ 383864 h 438163"/>
              <a:gd name="connsiteX12" fmla="*/ 530967 w 998430"/>
              <a:gd name="connsiteY12" fmla="*/ 368098 h 438163"/>
              <a:gd name="connsiteX13" fmla="*/ 550674 w 998430"/>
              <a:gd name="connsiteY13" fmla="*/ 257739 h 438163"/>
              <a:gd name="connsiteX14" fmla="*/ 795039 w 998430"/>
              <a:gd name="connsiteY14" fmla="*/ 182853 h 438163"/>
              <a:gd name="connsiteX15" fmla="*/ 751684 w 998430"/>
              <a:gd name="connsiteY15" fmla="*/ 127674 h 438163"/>
              <a:gd name="connsiteX16" fmla="*/ 996050 w 998430"/>
              <a:gd name="connsiteY16" fmla="*/ 1550 h 4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8430" h="438163">
                <a:moveTo>
                  <a:pt x="996050" y="1550"/>
                </a:moveTo>
                <a:cubicBezTo>
                  <a:pt x="1016414" y="-8960"/>
                  <a:pt x="900143" y="36366"/>
                  <a:pt x="873867" y="64612"/>
                </a:cubicBezTo>
                <a:cubicBezTo>
                  <a:pt x="847591" y="92859"/>
                  <a:pt x="845621" y="169058"/>
                  <a:pt x="838395" y="171029"/>
                </a:cubicBezTo>
                <a:cubicBezTo>
                  <a:pt x="831169" y="173000"/>
                  <a:pt x="841022" y="45562"/>
                  <a:pt x="830512" y="76436"/>
                </a:cubicBezTo>
                <a:cubicBezTo>
                  <a:pt x="820002" y="107310"/>
                  <a:pt x="786500" y="328684"/>
                  <a:pt x="775333" y="356274"/>
                </a:cubicBezTo>
                <a:cubicBezTo>
                  <a:pt x="764166" y="383864"/>
                  <a:pt x="797667" y="259710"/>
                  <a:pt x="763508" y="241974"/>
                </a:cubicBezTo>
                <a:cubicBezTo>
                  <a:pt x="729349" y="224238"/>
                  <a:pt x="599941" y="247230"/>
                  <a:pt x="570381" y="249857"/>
                </a:cubicBezTo>
                <a:cubicBezTo>
                  <a:pt x="540821" y="252485"/>
                  <a:pt x="609137" y="245915"/>
                  <a:pt x="586146" y="257739"/>
                </a:cubicBezTo>
                <a:cubicBezTo>
                  <a:pt x="563155" y="269563"/>
                  <a:pt x="458052" y="291241"/>
                  <a:pt x="432433" y="320801"/>
                </a:cubicBezTo>
                <a:cubicBezTo>
                  <a:pt x="406814" y="350361"/>
                  <a:pt x="450169" y="421306"/>
                  <a:pt x="432433" y="435101"/>
                </a:cubicBezTo>
                <a:cubicBezTo>
                  <a:pt x="414697" y="448896"/>
                  <a:pt x="397617" y="412110"/>
                  <a:pt x="326015" y="403570"/>
                </a:cubicBezTo>
                <a:cubicBezTo>
                  <a:pt x="254413" y="395031"/>
                  <a:pt x="-31337" y="389776"/>
                  <a:pt x="2822" y="383864"/>
                </a:cubicBezTo>
                <a:cubicBezTo>
                  <a:pt x="36981" y="377952"/>
                  <a:pt x="439658" y="389119"/>
                  <a:pt x="530967" y="368098"/>
                </a:cubicBezTo>
                <a:cubicBezTo>
                  <a:pt x="622276" y="347077"/>
                  <a:pt x="506662" y="288613"/>
                  <a:pt x="550674" y="257739"/>
                </a:cubicBezTo>
                <a:cubicBezTo>
                  <a:pt x="594686" y="226865"/>
                  <a:pt x="761537" y="204531"/>
                  <a:pt x="795039" y="182853"/>
                </a:cubicBezTo>
                <a:cubicBezTo>
                  <a:pt x="828541" y="161176"/>
                  <a:pt x="722781" y="151979"/>
                  <a:pt x="751684" y="127674"/>
                </a:cubicBezTo>
                <a:cubicBezTo>
                  <a:pt x="780587" y="103369"/>
                  <a:pt x="975686" y="12060"/>
                  <a:pt x="996050" y="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2A134112-8DC2-D86A-BC81-CB5D6290F014}"/>
              </a:ext>
            </a:extLst>
          </p:cNvPr>
          <p:cNvSpPr/>
          <p:nvPr/>
        </p:nvSpPr>
        <p:spPr>
          <a:xfrm>
            <a:off x="3815281" y="5036292"/>
            <a:ext cx="335094" cy="125430"/>
          </a:xfrm>
          <a:custGeom>
            <a:avLst/>
            <a:gdLst>
              <a:gd name="connsiteX0" fmla="*/ 1177 w 335094"/>
              <a:gd name="connsiteY0" fmla="*/ 85898 h 125430"/>
              <a:gd name="connsiteX1" fmla="*/ 98041 w 335094"/>
              <a:gd name="connsiteY1" fmla="*/ 109145 h 125430"/>
              <a:gd name="connsiteX2" fmla="*/ 330516 w 335094"/>
              <a:gd name="connsiteY2" fmla="*/ 657 h 125430"/>
              <a:gd name="connsiteX3" fmla="*/ 245275 w 335094"/>
              <a:gd name="connsiteY3" fmla="*/ 66525 h 125430"/>
              <a:gd name="connsiteX4" fmla="*/ 156160 w 335094"/>
              <a:gd name="connsiteY4" fmla="*/ 124644 h 125430"/>
              <a:gd name="connsiteX5" fmla="*/ 1177 w 335094"/>
              <a:gd name="connsiteY5" fmla="*/ 85898 h 12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94" h="125430">
                <a:moveTo>
                  <a:pt x="1177" y="85898"/>
                </a:moveTo>
                <a:cubicBezTo>
                  <a:pt x="-8509" y="83315"/>
                  <a:pt x="43151" y="123352"/>
                  <a:pt x="98041" y="109145"/>
                </a:cubicBezTo>
                <a:cubicBezTo>
                  <a:pt x="152931" y="94938"/>
                  <a:pt x="305977" y="7760"/>
                  <a:pt x="330516" y="657"/>
                </a:cubicBezTo>
                <a:cubicBezTo>
                  <a:pt x="355055" y="-6446"/>
                  <a:pt x="274334" y="45861"/>
                  <a:pt x="245275" y="66525"/>
                </a:cubicBezTo>
                <a:cubicBezTo>
                  <a:pt x="216216" y="87189"/>
                  <a:pt x="190385" y="117541"/>
                  <a:pt x="156160" y="124644"/>
                </a:cubicBezTo>
                <a:cubicBezTo>
                  <a:pt x="121935" y="131747"/>
                  <a:pt x="10863" y="88481"/>
                  <a:pt x="1177" y="85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10414F54-88C7-2420-DC8A-02471DBFAE7F}"/>
              </a:ext>
            </a:extLst>
          </p:cNvPr>
          <p:cNvSpPr/>
          <p:nvPr/>
        </p:nvSpPr>
        <p:spPr>
          <a:xfrm>
            <a:off x="3200024" y="5194218"/>
            <a:ext cx="568123" cy="603080"/>
          </a:xfrm>
          <a:custGeom>
            <a:avLst/>
            <a:gdLst>
              <a:gd name="connsiteX0" fmla="*/ 376 w 568123"/>
              <a:gd name="connsiteY0" fmla="*/ 1237 h 603080"/>
              <a:gd name="connsiteX1" fmla="*/ 511015 w 568123"/>
              <a:gd name="connsiteY1" fmla="*/ 256556 h 603080"/>
              <a:gd name="connsiteX2" fmla="*/ 237882 w 568123"/>
              <a:gd name="connsiteY2" fmla="*/ 173429 h 603080"/>
              <a:gd name="connsiteX3" fmla="*/ 534766 w 568123"/>
              <a:gd name="connsiteY3" fmla="*/ 500000 h 603080"/>
              <a:gd name="connsiteX4" fmla="*/ 487264 w 568123"/>
              <a:gd name="connsiteY4" fmla="*/ 470312 h 603080"/>
              <a:gd name="connsiteX5" fmla="*/ 546641 w 568123"/>
              <a:gd name="connsiteY5" fmla="*/ 595003 h 603080"/>
              <a:gd name="connsiteX6" fmla="*/ 59753 w 568123"/>
              <a:gd name="connsiteY6" fmla="*/ 203117 h 603080"/>
              <a:gd name="connsiteX7" fmla="*/ 421950 w 568123"/>
              <a:gd name="connsiteY7" fmla="*/ 381247 h 603080"/>
              <a:gd name="connsiteX8" fmla="*/ 376 w 568123"/>
              <a:gd name="connsiteY8" fmla="*/ 1237 h 60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123" h="603080">
                <a:moveTo>
                  <a:pt x="376" y="1237"/>
                </a:moveTo>
                <a:cubicBezTo>
                  <a:pt x="15220" y="-19545"/>
                  <a:pt x="471431" y="227857"/>
                  <a:pt x="511015" y="256556"/>
                </a:cubicBezTo>
                <a:cubicBezTo>
                  <a:pt x="550599" y="285255"/>
                  <a:pt x="233924" y="132855"/>
                  <a:pt x="237882" y="173429"/>
                </a:cubicBezTo>
                <a:cubicBezTo>
                  <a:pt x="241840" y="214003"/>
                  <a:pt x="493202" y="450520"/>
                  <a:pt x="534766" y="500000"/>
                </a:cubicBezTo>
                <a:cubicBezTo>
                  <a:pt x="576330" y="549480"/>
                  <a:pt x="485285" y="454478"/>
                  <a:pt x="487264" y="470312"/>
                </a:cubicBezTo>
                <a:cubicBezTo>
                  <a:pt x="489243" y="486146"/>
                  <a:pt x="617893" y="639535"/>
                  <a:pt x="546641" y="595003"/>
                </a:cubicBezTo>
                <a:cubicBezTo>
                  <a:pt x="475389" y="550471"/>
                  <a:pt x="80535" y="238743"/>
                  <a:pt x="59753" y="203117"/>
                </a:cubicBezTo>
                <a:cubicBezTo>
                  <a:pt x="38971" y="167491"/>
                  <a:pt x="429867" y="413904"/>
                  <a:pt x="421950" y="381247"/>
                </a:cubicBezTo>
                <a:cubicBezTo>
                  <a:pt x="414033" y="348590"/>
                  <a:pt x="-14468" y="22019"/>
                  <a:pt x="376" y="12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88D539D7-A98A-AF29-AE8F-22A4F7837FCC}"/>
              </a:ext>
            </a:extLst>
          </p:cNvPr>
          <p:cNvSpPr/>
          <p:nvPr/>
        </p:nvSpPr>
        <p:spPr>
          <a:xfrm>
            <a:off x="3436755" y="5147650"/>
            <a:ext cx="744024" cy="505013"/>
          </a:xfrm>
          <a:custGeom>
            <a:avLst/>
            <a:gdLst>
              <a:gd name="connsiteX0" fmla="*/ 7089 w 744024"/>
              <a:gd name="connsiteY0" fmla="*/ 303 h 505013"/>
              <a:gd name="connsiteX1" fmla="*/ 731484 w 744024"/>
              <a:gd name="connsiteY1" fmla="*/ 196246 h 505013"/>
              <a:gd name="connsiteX2" fmla="*/ 458351 w 744024"/>
              <a:gd name="connsiteY2" fmla="*/ 225934 h 505013"/>
              <a:gd name="connsiteX3" fmla="*/ 351474 w 744024"/>
              <a:gd name="connsiteY3" fmla="*/ 475316 h 505013"/>
              <a:gd name="connsiteX4" fmla="*/ 410850 w 744024"/>
              <a:gd name="connsiteY4" fmla="*/ 172495 h 505013"/>
              <a:gd name="connsiteX5" fmla="*/ 292097 w 744024"/>
              <a:gd name="connsiteY5" fmla="*/ 505005 h 505013"/>
              <a:gd name="connsiteX6" fmla="*/ 357411 w 744024"/>
              <a:gd name="connsiteY6" fmla="*/ 160620 h 505013"/>
              <a:gd name="connsiteX7" fmla="*/ 7089 w 744024"/>
              <a:gd name="connsiteY7" fmla="*/ 303 h 50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024" h="505013">
                <a:moveTo>
                  <a:pt x="7089" y="303"/>
                </a:moveTo>
                <a:cubicBezTo>
                  <a:pt x="69435" y="6241"/>
                  <a:pt x="656274" y="158641"/>
                  <a:pt x="731484" y="196246"/>
                </a:cubicBezTo>
                <a:cubicBezTo>
                  <a:pt x="806694" y="233851"/>
                  <a:pt x="521686" y="179422"/>
                  <a:pt x="458351" y="225934"/>
                </a:cubicBezTo>
                <a:cubicBezTo>
                  <a:pt x="395016" y="272446"/>
                  <a:pt x="359391" y="484222"/>
                  <a:pt x="351474" y="475316"/>
                </a:cubicBezTo>
                <a:cubicBezTo>
                  <a:pt x="343557" y="466410"/>
                  <a:pt x="420746" y="167547"/>
                  <a:pt x="410850" y="172495"/>
                </a:cubicBezTo>
                <a:cubicBezTo>
                  <a:pt x="400954" y="177443"/>
                  <a:pt x="301003" y="506984"/>
                  <a:pt x="292097" y="505005"/>
                </a:cubicBezTo>
                <a:cubicBezTo>
                  <a:pt x="283191" y="503026"/>
                  <a:pt x="401943" y="244737"/>
                  <a:pt x="357411" y="160620"/>
                </a:cubicBezTo>
                <a:cubicBezTo>
                  <a:pt x="312879" y="76503"/>
                  <a:pt x="-55257" y="-5635"/>
                  <a:pt x="7089" y="30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AD72E8B9-E71F-222E-CFD3-3CA66AB073D7}"/>
              </a:ext>
            </a:extLst>
          </p:cNvPr>
          <p:cNvSpPr/>
          <p:nvPr/>
        </p:nvSpPr>
        <p:spPr>
          <a:xfrm>
            <a:off x="3180761" y="5034942"/>
            <a:ext cx="1055551" cy="690069"/>
          </a:xfrm>
          <a:custGeom>
            <a:avLst/>
            <a:gdLst>
              <a:gd name="connsiteX0" fmla="*/ 19639 w 1055551"/>
              <a:gd name="connsiteY0" fmla="*/ 231764 h 690069"/>
              <a:gd name="connsiteX1" fmla="*/ 999353 w 1055551"/>
              <a:gd name="connsiteY1" fmla="*/ 196 h 690069"/>
              <a:gd name="connsiteX2" fmla="*/ 453088 w 1055551"/>
              <a:gd name="connsiteY2" fmla="*/ 190201 h 690069"/>
              <a:gd name="connsiteX3" fmla="*/ 1052792 w 1055551"/>
              <a:gd name="connsiteY3" fmla="*/ 113011 h 690069"/>
              <a:gd name="connsiteX4" fmla="*/ 672782 w 1055551"/>
              <a:gd name="connsiteY4" fmla="*/ 261453 h 690069"/>
              <a:gd name="connsiteX5" fmla="*/ 583717 w 1055551"/>
              <a:gd name="connsiteY5" fmla="*/ 588024 h 690069"/>
              <a:gd name="connsiteX6" fmla="*/ 625281 w 1055551"/>
              <a:gd name="connsiteY6" fmla="*/ 166450 h 690069"/>
              <a:gd name="connsiteX7" fmla="*/ 583717 w 1055551"/>
              <a:gd name="connsiteY7" fmla="*/ 688964 h 690069"/>
              <a:gd name="connsiteX8" fmla="*/ 548091 w 1055551"/>
              <a:gd name="connsiteY8" fmla="*/ 303016 h 690069"/>
              <a:gd name="connsiteX9" fmla="*/ 358086 w 1055551"/>
              <a:gd name="connsiteY9" fmla="*/ 249577 h 690069"/>
              <a:gd name="connsiteX10" fmla="*/ 19639 w 1055551"/>
              <a:gd name="connsiteY10" fmla="*/ 231764 h 69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5551" h="690069">
                <a:moveTo>
                  <a:pt x="19639" y="231764"/>
                </a:moveTo>
                <a:cubicBezTo>
                  <a:pt x="126517" y="190200"/>
                  <a:pt x="927112" y="7123"/>
                  <a:pt x="999353" y="196"/>
                </a:cubicBezTo>
                <a:cubicBezTo>
                  <a:pt x="1071594" y="-6731"/>
                  <a:pt x="444182" y="171398"/>
                  <a:pt x="453088" y="190201"/>
                </a:cubicBezTo>
                <a:cubicBezTo>
                  <a:pt x="461995" y="209003"/>
                  <a:pt x="1016176" y="101136"/>
                  <a:pt x="1052792" y="113011"/>
                </a:cubicBezTo>
                <a:cubicBezTo>
                  <a:pt x="1089408" y="124886"/>
                  <a:pt x="750961" y="182284"/>
                  <a:pt x="672782" y="261453"/>
                </a:cubicBezTo>
                <a:cubicBezTo>
                  <a:pt x="594603" y="340622"/>
                  <a:pt x="591634" y="603858"/>
                  <a:pt x="583717" y="588024"/>
                </a:cubicBezTo>
                <a:cubicBezTo>
                  <a:pt x="575800" y="572190"/>
                  <a:pt x="625281" y="149627"/>
                  <a:pt x="625281" y="166450"/>
                </a:cubicBezTo>
                <a:cubicBezTo>
                  <a:pt x="625281" y="183273"/>
                  <a:pt x="596582" y="666203"/>
                  <a:pt x="583717" y="688964"/>
                </a:cubicBezTo>
                <a:cubicBezTo>
                  <a:pt x="570852" y="711725"/>
                  <a:pt x="585696" y="376247"/>
                  <a:pt x="548091" y="303016"/>
                </a:cubicBezTo>
                <a:cubicBezTo>
                  <a:pt x="510486" y="229785"/>
                  <a:pt x="443193" y="257494"/>
                  <a:pt x="358086" y="249577"/>
                </a:cubicBezTo>
                <a:cubicBezTo>
                  <a:pt x="272980" y="241660"/>
                  <a:pt x="-87239" y="273328"/>
                  <a:pt x="19639" y="231764"/>
                </a:cubicBez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C0B6F609-A053-16F2-4426-C8485DA204B1}"/>
              </a:ext>
            </a:extLst>
          </p:cNvPr>
          <p:cNvSpPr/>
          <p:nvPr/>
        </p:nvSpPr>
        <p:spPr>
          <a:xfrm>
            <a:off x="3109415" y="5076701"/>
            <a:ext cx="744292" cy="549140"/>
          </a:xfrm>
          <a:custGeom>
            <a:avLst/>
            <a:gdLst>
              <a:gd name="connsiteX0" fmla="*/ 708502 w 744292"/>
              <a:gd name="connsiteY0" fmla="*/ 0 h 549140"/>
              <a:gd name="connsiteX1" fmla="*/ 239427 w 744292"/>
              <a:gd name="connsiteY1" fmla="*/ 112816 h 549140"/>
              <a:gd name="connsiteX2" fmla="*/ 571936 w 744292"/>
              <a:gd name="connsiteY2" fmla="*/ 546265 h 549140"/>
              <a:gd name="connsiteX3" fmla="*/ 334429 w 744292"/>
              <a:gd name="connsiteY3" fmla="*/ 296883 h 549140"/>
              <a:gd name="connsiteX4" fmla="*/ 102860 w 744292"/>
              <a:gd name="connsiteY4" fmla="*/ 207818 h 549140"/>
              <a:gd name="connsiteX5" fmla="*/ 43484 w 744292"/>
              <a:gd name="connsiteY5" fmla="*/ 136567 h 549140"/>
              <a:gd name="connsiteX6" fmla="*/ 744128 w 744292"/>
              <a:gd name="connsiteY6" fmla="*/ 148442 h 549140"/>
              <a:gd name="connsiteX7" fmla="*/ 114736 w 744292"/>
              <a:gd name="connsiteY7" fmla="*/ 112816 h 549140"/>
              <a:gd name="connsiteX8" fmla="*/ 708502 w 744292"/>
              <a:gd name="connsiteY8" fmla="*/ 0 h 54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292" h="549140">
                <a:moveTo>
                  <a:pt x="708502" y="0"/>
                </a:moveTo>
                <a:cubicBezTo>
                  <a:pt x="729284" y="0"/>
                  <a:pt x="262188" y="21772"/>
                  <a:pt x="239427" y="112816"/>
                </a:cubicBezTo>
                <a:cubicBezTo>
                  <a:pt x="216666" y="203860"/>
                  <a:pt x="556102" y="515587"/>
                  <a:pt x="571936" y="546265"/>
                </a:cubicBezTo>
                <a:cubicBezTo>
                  <a:pt x="587770" y="576943"/>
                  <a:pt x="412608" y="353291"/>
                  <a:pt x="334429" y="296883"/>
                </a:cubicBezTo>
                <a:cubicBezTo>
                  <a:pt x="256250" y="240475"/>
                  <a:pt x="151351" y="234537"/>
                  <a:pt x="102860" y="207818"/>
                </a:cubicBezTo>
                <a:cubicBezTo>
                  <a:pt x="54369" y="181099"/>
                  <a:pt x="-63394" y="146463"/>
                  <a:pt x="43484" y="136567"/>
                </a:cubicBezTo>
                <a:cubicBezTo>
                  <a:pt x="150362" y="126671"/>
                  <a:pt x="732253" y="152401"/>
                  <a:pt x="744128" y="148442"/>
                </a:cubicBezTo>
                <a:cubicBezTo>
                  <a:pt x="756003" y="144484"/>
                  <a:pt x="122653" y="131619"/>
                  <a:pt x="114736" y="112816"/>
                </a:cubicBezTo>
                <a:cubicBezTo>
                  <a:pt x="106819" y="94013"/>
                  <a:pt x="687720" y="0"/>
                  <a:pt x="70850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348951A6-A089-EF81-F266-C6C693F025EE}"/>
              </a:ext>
            </a:extLst>
          </p:cNvPr>
          <p:cNvSpPr/>
          <p:nvPr/>
        </p:nvSpPr>
        <p:spPr>
          <a:xfrm>
            <a:off x="3468368" y="5281516"/>
            <a:ext cx="637607" cy="296329"/>
          </a:xfrm>
          <a:custGeom>
            <a:avLst/>
            <a:gdLst>
              <a:gd name="connsiteX0" fmla="*/ 1272 w 637607"/>
              <a:gd name="connsiteY0" fmla="*/ 154084 h 296329"/>
              <a:gd name="connsiteX1" fmla="*/ 554992 w 637607"/>
              <a:gd name="connsiteY1" fmla="*/ 250604 h 296329"/>
              <a:gd name="connsiteX2" fmla="*/ 636272 w 637607"/>
              <a:gd name="connsiteY2" fmla="*/ 1684 h 296329"/>
              <a:gd name="connsiteX3" fmla="*/ 590552 w 637607"/>
              <a:gd name="connsiteY3" fmla="*/ 149004 h 296329"/>
              <a:gd name="connsiteX4" fmla="*/ 407672 w 637607"/>
              <a:gd name="connsiteY4" fmla="*/ 296324 h 296329"/>
              <a:gd name="connsiteX5" fmla="*/ 1272 w 637607"/>
              <a:gd name="connsiteY5" fmla="*/ 154084 h 29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607" h="296329">
                <a:moveTo>
                  <a:pt x="1272" y="154084"/>
                </a:moveTo>
                <a:cubicBezTo>
                  <a:pt x="25825" y="146464"/>
                  <a:pt x="449159" y="276004"/>
                  <a:pt x="554992" y="250604"/>
                </a:cubicBezTo>
                <a:cubicBezTo>
                  <a:pt x="660825" y="225204"/>
                  <a:pt x="630345" y="18617"/>
                  <a:pt x="636272" y="1684"/>
                </a:cubicBezTo>
                <a:cubicBezTo>
                  <a:pt x="642199" y="-15249"/>
                  <a:pt x="628652" y="99898"/>
                  <a:pt x="590552" y="149004"/>
                </a:cubicBezTo>
                <a:cubicBezTo>
                  <a:pt x="552452" y="198110"/>
                  <a:pt x="500805" y="297171"/>
                  <a:pt x="407672" y="296324"/>
                </a:cubicBezTo>
                <a:cubicBezTo>
                  <a:pt x="314539" y="295477"/>
                  <a:pt x="-23281" y="161704"/>
                  <a:pt x="1272" y="154084"/>
                </a:cubicBezTo>
                <a:close/>
              </a:path>
            </a:pathLst>
          </a:cu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23F26F6B-4D4D-AB52-B94C-16A421FC76A9}"/>
              </a:ext>
            </a:extLst>
          </p:cNvPr>
          <p:cNvSpPr/>
          <p:nvPr/>
        </p:nvSpPr>
        <p:spPr>
          <a:xfrm>
            <a:off x="2245891" y="6857946"/>
            <a:ext cx="842898" cy="338028"/>
          </a:xfrm>
          <a:custGeom>
            <a:avLst/>
            <a:gdLst>
              <a:gd name="connsiteX0" fmla="*/ 4 w 842898"/>
              <a:gd name="connsiteY0" fmla="*/ 54 h 338028"/>
              <a:gd name="connsiteX1" fmla="*/ 76204 w 842898"/>
              <a:gd name="connsiteY1" fmla="*/ 228654 h 338028"/>
              <a:gd name="connsiteX2" fmla="*/ 56151 w 842898"/>
              <a:gd name="connsiteY2" fmla="*/ 96307 h 338028"/>
              <a:gd name="connsiteX3" fmla="*/ 244646 w 842898"/>
              <a:gd name="connsiteY3" fmla="*/ 336938 h 338028"/>
              <a:gd name="connsiteX4" fmla="*/ 192509 w 842898"/>
              <a:gd name="connsiteY4" fmla="*/ 184538 h 338028"/>
              <a:gd name="connsiteX5" fmla="*/ 617625 w 842898"/>
              <a:gd name="connsiteY5" fmla="*/ 164486 h 338028"/>
              <a:gd name="connsiteX6" fmla="*/ 397046 w 842898"/>
              <a:gd name="connsiteY6" fmla="*/ 244696 h 338028"/>
              <a:gd name="connsiteX7" fmla="*/ 838204 w 842898"/>
              <a:gd name="connsiteY7" fmla="*/ 64222 h 338028"/>
              <a:gd name="connsiteX8" fmla="*/ 609604 w 842898"/>
              <a:gd name="connsiteY8" fmla="*/ 180528 h 338028"/>
              <a:gd name="connsiteX9" fmla="*/ 296783 w 842898"/>
              <a:gd name="connsiteY9" fmla="*/ 304854 h 338028"/>
              <a:gd name="connsiteX10" fmla="*/ 473246 w 842898"/>
              <a:gd name="connsiteY10" fmla="*/ 224643 h 338028"/>
              <a:gd name="connsiteX11" fmla="*/ 92246 w 842898"/>
              <a:gd name="connsiteY11" fmla="*/ 216622 h 338028"/>
              <a:gd name="connsiteX12" fmla="*/ 80214 w 842898"/>
              <a:gd name="connsiteY12" fmla="*/ 252717 h 338028"/>
              <a:gd name="connsiteX13" fmla="*/ 4 w 842898"/>
              <a:gd name="connsiteY13" fmla="*/ 54 h 33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2898" h="338028">
                <a:moveTo>
                  <a:pt x="4" y="54"/>
                </a:moveTo>
                <a:cubicBezTo>
                  <a:pt x="-664" y="-3956"/>
                  <a:pt x="66846" y="212612"/>
                  <a:pt x="76204" y="228654"/>
                </a:cubicBezTo>
                <a:cubicBezTo>
                  <a:pt x="85562" y="244696"/>
                  <a:pt x="28077" y="78260"/>
                  <a:pt x="56151" y="96307"/>
                </a:cubicBezTo>
                <a:cubicBezTo>
                  <a:pt x="84225" y="114354"/>
                  <a:pt x="221920" y="322233"/>
                  <a:pt x="244646" y="336938"/>
                </a:cubicBezTo>
                <a:cubicBezTo>
                  <a:pt x="267372" y="351643"/>
                  <a:pt x="130346" y="213280"/>
                  <a:pt x="192509" y="184538"/>
                </a:cubicBezTo>
                <a:cubicBezTo>
                  <a:pt x="254672" y="155796"/>
                  <a:pt x="583536" y="154460"/>
                  <a:pt x="617625" y="164486"/>
                </a:cubicBezTo>
                <a:cubicBezTo>
                  <a:pt x="651715" y="174512"/>
                  <a:pt x="360283" y="261407"/>
                  <a:pt x="397046" y="244696"/>
                </a:cubicBezTo>
                <a:cubicBezTo>
                  <a:pt x="433809" y="227985"/>
                  <a:pt x="802778" y="74917"/>
                  <a:pt x="838204" y="64222"/>
                </a:cubicBezTo>
                <a:cubicBezTo>
                  <a:pt x="873630" y="53527"/>
                  <a:pt x="699841" y="140423"/>
                  <a:pt x="609604" y="180528"/>
                </a:cubicBezTo>
                <a:cubicBezTo>
                  <a:pt x="519367" y="220633"/>
                  <a:pt x="319509" y="297502"/>
                  <a:pt x="296783" y="304854"/>
                </a:cubicBezTo>
                <a:cubicBezTo>
                  <a:pt x="274057" y="312206"/>
                  <a:pt x="507336" y="239348"/>
                  <a:pt x="473246" y="224643"/>
                </a:cubicBezTo>
                <a:cubicBezTo>
                  <a:pt x="439157" y="209938"/>
                  <a:pt x="157751" y="211943"/>
                  <a:pt x="92246" y="216622"/>
                </a:cubicBezTo>
                <a:cubicBezTo>
                  <a:pt x="26741" y="221301"/>
                  <a:pt x="93582" y="284133"/>
                  <a:pt x="80214" y="252717"/>
                </a:cubicBezTo>
                <a:cubicBezTo>
                  <a:pt x="66846" y="221301"/>
                  <a:pt x="672" y="4064"/>
                  <a:pt x="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F87F41BC-7416-8346-56FD-11DF9683E8B0}"/>
              </a:ext>
            </a:extLst>
          </p:cNvPr>
          <p:cNvSpPr/>
          <p:nvPr/>
        </p:nvSpPr>
        <p:spPr>
          <a:xfrm>
            <a:off x="2088068" y="6841675"/>
            <a:ext cx="169761" cy="357390"/>
          </a:xfrm>
          <a:custGeom>
            <a:avLst/>
            <a:gdLst>
              <a:gd name="connsiteX0" fmla="*/ 1416 w 169761"/>
              <a:gd name="connsiteY0" fmla="*/ 283 h 357390"/>
              <a:gd name="connsiteX1" fmla="*/ 165848 w 169761"/>
              <a:gd name="connsiteY1" fmla="*/ 260967 h 357390"/>
              <a:gd name="connsiteX2" fmla="*/ 121732 w 169761"/>
              <a:gd name="connsiteY2" fmla="*/ 184767 h 357390"/>
              <a:gd name="connsiteX3" fmla="*/ 161837 w 169761"/>
              <a:gd name="connsiteY3" fmla="*/ 357220 h 357390"/>
              <a:gd name="connsiteX4" fmla="*/ 89648 w 169761"/>
              <a:gd name="connsiteY4" fmla="*/ 212841 h 357390"/>
              <a:gd name="connsiteX5" fmla="*/ 1416 w 169761"/>
              <a:gd name="connsiteY5" fmla="*/ 283 h 35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61" h="357390">
                <a:moveTo>
                  <a:pt x="1416" y="283"/>
                </a:moveTo>
                <a:cubicBezTo>
                  <a:pt x="14116" y="8304"/>
                  <a:pt x="145795" y="230220"/>
                  <a:pt x="165848" y="260967"/>
                </a:cubicBezTo>
                <a:cubicBezTo>
                  <a:pt x="185901" y="291714"/>
                  <a:pt x="122400" y="168725"/>
                  <a:pt x="121732" y="184767"/>
                </a:cubicBezTo>
                <a:cubicBezTo>
                  <a:pt x="121064" y="200809"/>
                  <a:pt x="167184" y="352541"/>
                  <a:pt x="161837" y="357220"/>
                </a:cubicBezTo>
                <a:cubicBezTo>
                  <a:pt x="156490" y="361899"/>
                  <a:pt x="114380" y="268988"/>
                  <a:pt x="89648" y="212841"/>
                </a:cubicBezTo>
                <a:cubicBezTo>
                  <a:pt x="64917" y="156694"/>
                  <a:pt x="-11284" y="-7738"/>
                  <a:pt x="1416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A35D99FB-B8DB-E08F-FF6F-217342ED42A8}"/>
              </a:ext>
            </a:extLst>
          </p:cNvPr>
          <p:cNvSpPr/>
          <p:nvPr/>
        </p:nvSpPr>
        <p:spPr>
          <a:xfrm>
            <a:off x="2039850" y="6853120"/>
            <a:ext cx="439635" cy="517132"/>
          </a:xfrm>
          <a:custGeom>
            <a:avLst/>
            <a:gdLst>
              <a:gd name="connsiteX0" fmla="*/ 69687 w 439635"/>
              <a:gd name="connsiteY0" fmla="*/ 869 h 517132"/>
              <a:gd name="connsiteX1" fmla="*/ 5518 w 439635"/>
              <a:gd name="connsiteY1" fmla="*/ 309680 h 517132"/>
              <a:gd name="connsiteX2" fmla="*/ 21561 w 439635"/>
              <a:gd name="connsiteY2" fmla="*/ 289627 h 517132"/>
              <a:gd name="connsiteX3" fmla="*/ 165939 w 439635"/>
              <a:gd name="connsiteY3" fmla="*/ 458069 h 517132"/>
              <a:gd name="connsiteX4" fmla="*/ 93750 w 439635"/>
              <a:gd name="connsiteY4" fmla="*/ 381869 h 517132"/>
              <a:gd name="connsiteX5" fmla="*/ 426624 w 439635"/>
              <a:gd name="connsiteY5" fmla="*/ 510206 h 517132"/>
              <a:gd name="connsiteX6" fmla="*/ 338392 w 439635"/>
              <a:gd name="connsiteY6" fmla="*/ 486143 h 517132"/>
              <a:gd name="connsiteX7" fmla="*/ 25571 w 439635"/>
              <a:gd name="connsiteY7" fmla="*/ 369838 h 517132"/>
              <a:gd name="connsiteX8" fmla="*/ 41613 w 439635"/>
              <a:gd name="connsiteY8" fmla="*/ 221448 h 517132"/>
              <a:gd name="connsiteX9" fmla="*/ 69687 w 439635"/>
              <a:gd name="connsiteY9" fmla="*/ 869 h 5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635" h="517132">
                <a:moveTo>
                  <a:pt x="69687" y="869"/>
                </a:moveTo>
                <a:cubicBezTo>
                  <a:pt x="63671" y="15574"/>
                  <a:pt x="13539" y="261554"/>
                  <a:pt x="5518" y="309680"/>
                </a:cubicBezTo>
                <a:cubicBezTo>
                  <a:pt x="-2503" y="357806"/>
                  <a:pt x="-5176" y="264896"/>
                  <a:pt x="21561" y="289627"/>
                </a:cubicBezTo>
                <a:cubicBezTo>
                  <a:pt x="48298" y="314358"/>
                  <a:pt x="153908" y="442695"/>
                  <a:pt x="165939" y="458069"/>
                </a:cubicBezTo>
                <a:cubicBezTo>
                  <a:pt x="177970" y="473443"/>
                  <a:pt x="50303" y="373180"/>
                  <a:pt x="93750" y="381869"/>
                </a:cubicBezTo>
                <a:cubicBezTo>
                  <a:pt x="137197" y="390558"/>
                  <a:pt x="385850" y="492827"/>
                  <a:pt x="426624" y="510206"/>
                </a:cubicBezTo>
                <a:cubicBezTo>
                  <a:pt x="467398" y="527585"/>
                  <a:pt x="405234" y="509538"/>
                  <a:pt x="338392" y="486143"/>
                </a:cubicBezTo>
                <a:cubicBezTo>
                  <a:pt x="271550" y="462748"/>
                  <a:pt x="75034" y="413954"/>
                  <a:pt x="25571" y="369838"/>
                </a:cubicBezTo>
                <a:cubicBezTo>
                  <a:pt x="-23892" y="325722"/>
                  <a:pt x="36934" y="280937"/>
                  <a:pt x="41613" y="221448"/>
                </a:cubicBezTo>
                <a:cubicBezTo>
                  <a:pt x="46292" y="161959"/>
                  <a:pt x="75703" y="-13836"/>
                  <a:pt x="69687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8C95F17E-8870-7746-CCD5-C5C36775BDFF}"/>
              </a:ext>
            </a:extLst>
          </p:cNvPr>
          <p:cNvSpPr/>
          <p:nvPr/>
        </p:nvSpPr>
        <p:spPr>
          <a:xfrm>
            <a:off x="2284171" y="7240377"/>
            <a:ext cx="616364" cy="102901"/>
          </a:xfrm>
          <a:custGeom>
            <a:avLst/>
            <a:gdLst>
              <a:gd name="connsiteX0" fmla="*/ 1829 w 616364"/>
              <a:gd name="connsiteY0" fmla="*/ 6644 h 102901"/>
              <a:gd name="connsiteX1" fmla="*/ 370797 w 616364"/>
              <a:gd name="connsiteY1" fmla="*/ 50760 h 102901"/>
              <a:gd name="connsiteX2" fmla="*/ 78029 w 616364"/>
              <a:gd name="connsiteY2" fmla="*/ 66802 h 102901"/>
              <a:gd name="connsiteX3" fmla="*/ 390850 w 616364"/>
              <a:gd name="connsiteY3" fmla="*/ 30707 h 102901"/>
              <a:gd name="connsiteX4" fmla="*/ 615440 w 616364"/>
              <a:gd name="connsiteY4" fmla="*/ 102897 h 102901"/>
              <a:gd name="connsiteX5" fmla="*/ 306629 w 616364"/>
              <a:gd name="connsiteY5" fmla="*/ 26697 h 102901"/>
              <a:gd name="connsiteX6" fmla="*/ 230429 w 616364"/>
              <a:gd name="connsiteY6" fmla="*/ 2634 h 102901"/>
              <a:gd name="connsiteX7" fmla="*/ 1829 w 616364"/>
              <a:gd name="connsiteY7" fmla="*/ 6644 h 1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364" h="102901">
                <a:moveTo>
                  <a:pt x="1829" y="6644"/>
                </a:moveTo>
                <a:cubicBezTo>
                  <a:pt x="25224" y="14665"/>
                  <a:pt x="358097" y="40734"/>
                  <a:pt x="370797" y="50760"/>
                </a:cubicBezTo>
                <a:cubicBezTo>
                  <a:pt x="383497" y="60786"/>
                  <a:pt x="74687" y="70144"/>
                  <a:pt x="78029" y="66802"/>
                </a:cubicBezTo>
                <a:cubicBezTo>
                  <a:pt x="81371" y="63460"/>
                  <a:pt x="301282" y="24691"/>
                  <a:pt x="390850" y="30707"/>
                </a:cubicBezTo>
                <a:cubicBezTo>
                  <a:pt x="480418" y="36723"/>
                  <a:pt x="629477" y="103565"/>
                  <a:pt x="615440" y="102897"/>
                </a:cubicBezTo>
                <a:cubicBezTo>
                  <a:pt x="601403" y="102229"/>
                  <a:pt x="370797" y="43407"/>
                  <a:pt x="306629" y="26697"/>
                </a:cubicBezTo>
                <a:cubicBezTo>
                  <a:pt x="242461" y="9987"/>
                  <a:pt x="274545" y="6645"/>
                  <a:pt x="230429" y="2634"/>
                </a:cubicBezTo>
                <a:cubicBezTo>
                  <a:pt x="186313" y="-1377"/>
                  <a:pt x="-21566" y="-1377"/>
                  <a:pt x="1829" y="6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6F27C3A9-2455-2C14-A25D-68408065C1D5}"/>
              </a:ext>
            </a:extLst>
          </p:cNvPr>
          <p:cNvSpPr/>
          <p:nvPr/>
        </p:nvSpPr>
        <p:spPr>
          <a:xfrm>
            <a:off x="2926049" y="7307251"/>
            <a:ext cx="517353" cy="859222"/>
          </a:xfrm>
          <a:custGeom>
            <a:avLst/>
            <a:gdLst>
              <a:gd name="connsiteX0" fmla="*/ 737 w 517353"/>
              <a:gd name="connsiteY0" fmla="*/ 888 h 859222"/>
              <a:gd name="connsiteX1" fmla="*/ 124305 w 517353"/>
              <a:gd name="connsiteY1" fmla="*/ 209188 h 859222"/>
              <a:gd name="connsiteX2" fmla="*/ 300830 w 517353"/>
              <a:gd name="connsiteY2" fmla="*/ 678744 h 859222"/>
              <a:gd name="connsiteX3" fmla="*/ 512660 w 517353"/>
              <a:gd name="connsiteY3" fmla="*/ 855269 h 859222"/>
              <a:gd name="connsiteX4" fmla="*/ 438519 w 517353"/>
              <a:gd name="connsiteY4" fmla="*/ 791720 h 859222"/>
              <a:gd name="connsiteX5" fmla="*/ 332604 w 517353"/>
              <a:gd name="connsiteY5" fmla="*/ 678744 h 859222"/>
              <a:gd name="connsiteX6" fmla="*/ 180793 w 517353"/>
              <a:gd name="connsiteY6" fmla="*/ 279798 h 859222"/>
              <a:gd name="connsiteX7" fmla="*/ 737 w 517353"/>
              <a:gd name="connsiteY7" fmla="*/ 888 h 85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353" h="859222">
                <a:moveTo>
                  <a:pt x="737" y="888"/>
                </a:moveTo>
                <a:cubicBezTo>
                  <a:pt x="-8678" y="-10880"/>
                  <a:pt x="74290" y="96212"/>
                  <a:pt x="124305" y="209188"/>
                </a:cubicBezTo>
                <a:cubicBezTo>
                  <a:pt x="174321" y="322164"/>
                  <a:pt x="236104" y="571064"/>
                  <a:pt x="300830" y="678744"/>
                </a:cubicBezTo>
                <a:cubicBezTo>
                  <a:pt x="365556" y="786424"/>
                  <a:pt x="489712" y="836440"/>
                  <a:pt x="512660" y="855269"/>
                </a:cubicBezTo>
                <a:cubicBezTo>
                  <a:pt x="535608" y="874098"/>
                  <a:pt x="468528" y="821141"/>
                  <a:pt x="438519" y="791720"/>
                </a:cubicBezTo>
                <a:cubicBezTo>
                  <a:pt x="408510" y="762299"/>
                  <a:pt x="375558" y="764064"/>
                  <a:pt x="332604" y="678744"/>
                </a:cubicBezTo>
                <a:cubicBezTo>
                  <a:pt x="289650" y="593424"/>
                  <a:pt x="233751" y="387478"/>
                  <a:pt x="180793" y="279798"/>
                </a:cubicBezTo>
                <a:cubicBezTo>
                  <a:pt x="127835" y="172118"/>
                  <a:pt x="10152" y="12656"/>
                  <a:pt x="737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77A00D3-B4B2-C7E1-FEC3-FD47C04AA354}"/>
              </a:ext>
            </a:extLst>
          </p:cNvPr>
          <p:cNvSpPr/>
          <p:nvPr/>
        </p:nvSpPr>
        <p:spPr>
          <a:xfrm>
            <a:off x="5517057" y="6338096"/>
            <a:ext cx="73873" cy="393209"/>
          </a:xfrm>
          <a:custGeom>
            <a:avLst/>
            <a:gdLst>
              <a:gd name="connsiteX0" fmla="*/ 68621 w 73873"/>
              <a:gd name="connsiteY0" fmla="*/ 2 h 393209"/>
              <a:gd name="connsiteX1" fmla="*/ 37270 w 73873"/>
              <a:gd name="connsiteY1" fmla="*/ 245584 h 393209"/>
              <a:gd name="connsiteX2" fmla="*/ 73846 w 73873"/>
              <a:gd name="connsiteY2" fmla="*/ 391888 h 393209"/>
              <a:gd name="connsiteX3" fmla="*/ 42495 w 73873"/>
              <a:gd name="connsiteY3" fmla="*/ 313511 h 393209"/>
              <a:gd name="connsiteX4" fmla="*/ 694 w 73873"/>
              <a:gd name="connsiteY4" fmla="*/ 240359 h 393209"/>
              <a:gd name="connsiteX5" fmla="*/ 68621 w 73873"/>
              <a:gd name="connsiteY5" fmla="*/ 2 h 39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73" h="393209">
                <a:moveTo>
                  <a:pt x="68621" y="2"/>
                </a:moveTo>
                <a:cubicBezTo>
                  <a:pt x="74717" y="873"/>
                  <a:pt x="36399" y="180270"/>
                  <a:pt x="37270" y="245584"/>
                </a:cubicBezTo>
                <a:cubicBezTo>
                  <a:pt x="38141" y="310898"/>
                  <a:pt x="72975" y="380567"/>
                  <a:pt x="73846" y="391888"/>
                </a:cubicBezTo>
                <a:cubicBezTo>
                  <a:pt x="74717" y="403209"/>
                  <a:pt x="54687" y="338766"/>
                  <a:pt x="42495" y="313511"/>
                </a:cubicBezTo>
                <a:cubicBezTo>
                  <a:pt x="30303" y="288256"/>
                  <a:pt x="-5402" y="287385"/>
                  <a:pt x="694" y="240359"/>
                </a:cubicBezTo>
                <a:cubicBezTo>
                  <a:pt x="6790" y="193333"/>
                  <a:pt x="62525" y="-869"/>
                  <a:pt x="6862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FC2E020E-0FDC-ED1A-0777-927DC3A07EDF}"/>
              </a:ext>
            </a:extLst>
          </p:cNvPr>
          <p:cNvSpPr/>
          <p:nvPr/>
        </p:nvSpPr>
        <p:spPr>
          <a:xfrm>
            <a:off x="4421437" y="6315801"/>
            <a:ext cx="1140830" cy="814634"/>
          </a:xfrm>
          <a:custGeom>
            <a:avLst/>
            <a:gdLst>
              <a:gd name="connsiteX0" fmla="*/ 1117214 w 1140830"/>
              <a:gd name="connsiteY0" fmla="*/ 1397 h 814634"/>
              <a:gd name="connsiteX1" fmla="*/ 1091089 w 1140830"/>
              <a:gd name="connsiteY1" fmla="*/ 137250 h 814634"/>
              <a:gd name="connsiteX2" fmla="*/ 615601 w 1140830"/>
              <a:gd name="connsiteY2" fmla="*/ 388057 h 814634"/>
              <a:gd name="connsiteX3" fmla="*/ 4259 w 1140830"/>
              <a:gd name="connsiteY3" fmla="*/ 811294 h 814634"/>
              <a:gd name="connsiteX4" fmla="*/ 328218 w 1140830"/>
              <a:gd name="connsiteY4" fmla="*/ 597063 h 814634"/>
              <a:gd name="connsiteX5" fmla="*/ 882083 w 1140830"/>
              <a:gd name="connsiteY5" fmla="*/ 231303 h 814634"/>
              <a:gd name="connsiteX6" fmla="*/ 1122440 w 1140830"/>
              <a:gd name="connsiteY6" fmla="*/ 74549 h 814634"/>
              <a:gd name="connsiteX7" fmla="*/ 1117214 w 1140830"/>
              <a:gd name="connsiteY7" fmla="*/ 1397 h 81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830" h="814634">
                <a:moveTo>
                  <a:pt x="1117214" y="1397"/>
                </a:moveTo>
                <a:cubicBezTo>
                  <a:pt x="1111989" y="11847"/>
                  <a:pt x="1174691" y="72807"/>
                  <a:pt x="1091089" y="137250"/>
                </a:cubicBezTo>
                <a:cubicBezTo>
                  <a:pt x="1007487" y="201693"/>
                  <a:pt x="796739" y="275716"/>
                  <a:pt x="615601" y="388057"/>
                </a:cubicBezTo>
                <a:cubicBezTo>
                  <a:pt x="434463" y="500398"/>
                  <a:pt x="52156" y="776460"/>
                  <a:pt x="4259" y="811294"/>
                </a:cubicBezTo>
                <a:cubicBezTo>
                  <a:pt x="-43638" y="846128"/>
                  <a:pt x="328218" y="597063"/>
                  <a:pt x="328218" y="597063"/>
                </a:cubicBezTo>
                <a:lnTo>
                  <a:pt x="882083" y="231303"/>
                </a:lnTo>
                <a:cubicBezTo>
                  <a:pt x="1014453" y="144217"/>
                  <a:pt x="1080639" y="107642"/>
                  <a:pt x="1122440" y="74549"/>
                </a:cubicBezTo>
                <a:cubicBezTo>
                  <a:pt x="1164241" y="41457"/>
                  <a:pt x="1122439" y="-9053"/>
                  <a:pt x="1117214" y="1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7C00FD56-DB2B-2FD8-6689-6523B56B9F42}"/>
              </a:ext>
            </a:extLst>
          </p:cNvPr>
          <p:cNvSpPr/>
          <p:nvPr/>
        </p:nvSpPr>
        <p:spPr>
          <a:xfrm>
            <a:off x="3057198" y="7001691"/>
            <a:ext cx="1540928" cy="1553043"/>
          </a:xfrm>
          <a:custGeom>
            <a:avLst/>
            <a:gdLst>
              <a:gd name="connsiteX0" fmla="*/ 1540928 w 1540928"/>
              <a:gd name="connsiteY0" fmla="*/ 0 h 1553043"/>
              <a:gd name="connsiteX1" fmla="*/ 1232644 w 1540928"/>
              <a:gd name="connsiteY1" fmla="*/ 282158 h 1553043"/>
              <a:gd name="connsiteX2" fmla="*/ 417522 w 1540928"/>
              <a:gd name="connsiteY2" fmla="*/ 1097280 h 1553043"/>
              <a:gd name="connsiteX3" fmla="*/ 4736 w 1540928"/>
              <a:gd name="connsiteY3" fmla="*/ 1546643 h 1553043"/>
              <a:gd name="connsiteX4" fmla="*/ 182391 w 1540928"/>
              <a:gd name="connsiteY4" fmla="*/ 1374213 h 1553043"/>
              <a:gd name="connsiteX5" fmla="*/ 971387 w 1540928"/>
              <a:gd name="connsiteY5" fmla="*/ 590442 h 1553043"/>
              <a:gd name="connsiteX6" fmla="*/ 1540928 w 1540928"/>
              <a:gd name="connsiteY6" fmla="*/ 0 h 155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0928" h="1553043">
                <a:moveTo>
                  <a:pt x="1540928" y="0"/>
                </a:moveTo>
                <a:cubicBezTo>
                  <a:pt x="1480403" y="49639"/>
                  <a:pt x="1419878" y="99278"/>
                  <a:pt x="1232644" y="282158"/>
                </a:cubicBezTo>
                <a:cubicBezTo>
                  <a:pt x="1045410" y="465038"/>
                  <a:pt x="622173" y="886533"/>
                  <a:pt x="417522" y="1097280"/>
                </a:cubicBezTo>
                <a:cubicBezTo>
                  <a:pt x="212871" y="1308028"/>
                  <a:pt x="43924" y="1500488"/>
                  <a:pt x="4736" y="1546643"/>
                </a:cubicBezTo>
                <a:cubicBezTo>
                  <a:pt x="-34452" y="1592798"/>
                  <a:pt x="182391" y="1374213"/>
                  <a:pt x="182391" y="1374213"/>
                </a:cubicBezTo>
                <a:lnTo>
                  <a:pt x="971387" y="590442"/>
                </a:lnTo>
                <a:lnTo>
                  <a:pt x="154092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EDF020E1-4E21-C70F-A311-BB91BB44F92C}"/>
              </a:ext>
            </a:extLst>
          </p:cNvPr>
          <p:cNvSpPr/>
          <p:nvPr/>
        </p:nvSpPr>
        <p:spPr>
          <a:xfrm>
            <a:off x="4111365" y="6748212"/>
            <a:ext cx="1527403" cy="1585106"/>
          </a:xfrm>
          <a:custGeom>
            <a:avLst/>
            <a:gdLst>
              <a:gd name="connsiteX0" fmla="*/ 1526564 w 1527403"/>
              <a:gd name="connsiteY0" fmla="*/ 2673 h 1585106"/>
              <a:gd name="connsiteX1" fmla="*/ 831620 w 1527403"/>
              <a:gd name="connsiteY1" fmla="*/ 551313 h 1585106"/>
              <a:gd name="connsiteX2" fmla="*/ 37398 w 1527403"/>
              <a:gd name="connsiteY2" fmla="*/ 1533639 h 1585106"/>
              <a:gd name="connsiteX3" fmla="*/ 157577 w 1527403"/>
              <a:gd name="connsiteY3" fmla="*/ 1397786 h 1585106"/>
              <a:gd name="connsiteX4" fmla="*/ 408384 w 1527403"/>
              <a:gd name="connsiteY4" fmla="*/ 974549 h 1585106"/>
              <a:gd name="connsiteX5" fmla="*/ 962249 w 1527403"/>
              <a:gd name="connsiteY5" fmla="*/ 368433 h 1585106"/>
              <a:gd name="connsiteX6" fmla="*/ 1526564 w 1527403"/>
              <a:gd name="connsiteY6" fmla="*/ 2673 h 158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403" h="1585106">
                <a:moveTo>
                  <a:pt x="1526564" y="2673"/>
                </a:moveTo>
                <a:cubicBezTo>
                  <a:pt x="1504793" y="33153"/>
                  <a:pt x="1079814" y="296152"/>
                  <a:pt x="831620" y="551313"/>
                </a:cubicBezTo>
                <a:cubicBezTo>
                  <a:pt x="583426" y="806474"/>
                  <a:pt x="149738" y="1392560"/>
                  <a:pt x="37398" y="1533639"/>
                </a:cubicBezTo>
                <a:cubicBezTo>
                  <a:pt x="-74942" y="1674718"/>
                  <a:pt x="95746" y="1490968"/>
                  <a:pt x="157577" y="1397786"/>
                </a:cubicBezTo>
                <a:cubicBezTo>
                  <a:pt x="219408" y="1304604"/>
                  <a:pt x="274272" y="1146108"/>
                  <a:pt x="408384" y="974549"/>
                </a:cubicBezTo>
                <a:cubicBezTo>
                  <a:pt x="542496" y="802990"/>
                  <a:pt x="783723" y="527800"/>
                  <a:pt x="962249" y="368433"/>
                </a:cubicBezTo>
                <a:cubicBezTo>
                  <a:pt x="1140775" y="209066"/>
                  <a:pt x="1548335" y="-27807"/>
                  <a:pt x="1526564" y="2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8D79E251-6915-9A89-AF1D-588CF5C7BD65}"/>
              </a:ext>
            </a:extLst>
          </p:cNvPr>
          <p:cNvSpPr/>
          <p:nvPr/>
        </p:nvSpPr>
        <p:spPr>
          <a:xfrm>
            <a:off x="5616736" y="6717663"/>
            <a:ext cx="384318" cy="583637"/>
          </a:xfrm>
          <a:custGeom>
            <a:avLst/>
            <a:gdLst>
              <a:gd name="connsiteX0" fmla="*/ 293 w 384318"/>
              <a:gd name="connsiteY0" fmla="*/ 7096 h 583637"/>
              <a:gd name="connsiteX1" fmla="*/ 104795 w 384318"/>
              <a:gd name="connsiteY1" fmla="*/ 85473 h 583637"/>
              <a:gd name="connsiteX2" fmla="*/ 120471 w 384318"/>
              <a:gd name="connsiteY2" fmla="*/ 179526 h 583637"/>
              <a:gd name="connsiteX3" fmla="*/ 360827 w 384318"/>
              <a:gd name="connsiteY3" fmla="*/ 555736 h 583637"/>
              <a:gd name="connsiteX4" fmla="*/ 350377 w 384318"/>
              <a:gd name="connsiteY4" fmla="*/ 524385 h 583637"/>
              <a:gd name="connsiteX5" fmla="*/ 141371 w 384318"/>
              <a:gd name="connsiteY5" fmla="*/ 273578 h 583637"/>
              <a:gd name="connsiteX6" fmla="*/ 293 w 384318"/>
              <a:gd name="connsiteY6" fmla="*/ 7096 h 5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318" h="583637">
                <a:moveTo>
                  <a:pt x="293" y="7096"/>
                </a:moveTo>
                <a:cubicBezTo>
                  <a:pt x="-5803" y="-24255"/>
                  <a:pt x="84765" y="56735"/>
                  <a:pt x="104795" y="85473"/>
                </a:cubicBezTo>
                <a:cubicBezTo>
                  <a:pt x="124825" y="114211"/>
                  <a:pt x="77799" y="101149"/>
                  <a:pt x="120471" y="179526"/>
                </a:cubicBezTo>
                <a:cubicBezTo>
                  <a:pt x="163143" y="257903"/>
                  <a:pt x="360827" y="555736"/>
                  <a:pt x="360827" y="555736"/>
                </a:cubicBezTo>
                <a:cubicBezTo>
                  <a:pt x="399145" y="613213"/>
                  <a:pt x="386953" y="571411"/>
                  <a:pt x="350377" y="524385"/>
                </a:cubicBezTo>
                <a:cubicBezTo>
                  <a:pt x="313801" y="477359"/>
                  <a:pt x="204073" y="353697"/>
                  <a:pt x="141371" y="273578"/>
                </a:cubicBezTo>
                <a:cubicBezTo>
                  <a:pt x="78669" y="193459"/>
                  <a:pt x="6389" y="38447"/>
                  <a:pt x="293" y="7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C6231163-F43C-CDCB-7B58-734FE298E7CA}"/>
              </a:ext>
            </a:extLst>
          </p:cNvPr>
          <p:cNvSpPr/>
          <p:nvPr/>
        </p:nvSpPr>
        <p:spPr>
          <a:xfrm>
            <a:off x="5038044" y="7221851"/>
            <a:ext cx="942252" cy="688614"/>
          </a:xfrm>
          <a:custGeom>
            <a:avLst/>
            <a:gdLst>
              <a:gd name="connsiteX0" fmla="*/ 939519 w 942252"/>
              <a:gd name="connsiteY0" fmla="*/ 4522 h 688614"/>
              <a:gd name="connsiteX1" fmla="*/ 207999 w 942252"/>
              <a:gd name="connsiteY1" fmla="*/ 432983 h 688614"/>
              <a:gd name="connsiteX2" fmla="*/ 14669 w 942252"/>
              <a:gd name="connsiteY2" fmla="*/ 678565 h 688614"/>
              <a:gd name="connsiteX3" fmla="*/ 61695 w 942252"/>
              <a:gd name="connsiteY3" fmla="*/ 600188 h 688614"/>
              <a:gd name="connsiteX4" fmla="*/ 443131 w 942252"/>
              <a:gd name="connsiteY4" fmla="*/ 229203 h 688614"/>
              <a:gd name="connsiteX5" fmla="*/ 939519 w 942252"/>
              <a:gd name="connsiteY5" fmla="*/ 4522 h 68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252" h="688614">
                <a:moveTo>
                  <a:pt x="939519" y="4522"/>
                </a:moveTo>
                <a:cubicBezTo>
                  <a:pt x="900330" y="38485"/>
                  <a:pt x="362141" y="320643"/>
                  <a:pt x="207999" y="432983"/>
                </a:cubicBezTo>
                <a:cubicBezTo>
                  <a:pt x="53857" y="545324"/>
                  <a:pt x="39053" y="650698"/>
                  <a:pt x="14669" y="678565"/>
                </a:cubicBezTo>
                <a:cubicBezTo>
                  <a:pt x="-9715" y="706432"/>
                  <a:pt x="-9715" y="675082"/>
                  <a:pt x="61695" y="600188"/>
                </a:cubicBezTo>
                <a:cubicBezTo>
                  <a:pt x="133105" y="525294"/>
                  <a:pt x="300310" y="322385"/>
                  <a:pt x="443131" y="229203"/>
                </a:cubicBezTo>
                <a:cubicBezTo>
                  <a:pt x="585952" y="136021"/>
                  <a:pt x="978708" y="-29441"/>
                  <a:pt x="939519" y="4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F73836E0-7598-2619-BCAA-20DCDD8C08C8}"/>
              </a:ext>
            </a:extLst>
          </p:cNvPr>
          <p:cNvSpPr/>
          <p:nvPr/>
        </p:nvSpPr>
        <p:spPr>
          <a:xfrm>
            <a:off x="5127601" y="7176429"/>
            <a:ext cx="767675" cy="588068"/>
          </a:xfrm>
          <a:custGeom>
            <a:avLst/>
            <a:gdLst>
              <a:gd name="connsiteX0" fmla="*/ 761135 w 767675"/>
              <a:gd name="connsiteY0" fmla="*/ 8142 h 588068"/>
              <a:gd name="connsiteX1" fmla="*/ 531229 w 767675"/>
              <a:gd name="connsiteY1" fmla="*/ 107420 h 588068"/>
              <a:gd name="connsiteX2" fmla="*/ 13940 w 767675"/>
              <a:gd name="connsiteY2" fmla="*/ 572458 h 588068"/>
              <a:gd name="connsiteX3" fmla="*/ 160244 w 767675"/>
              <a:gd name="connsiteY3" fmla="*/ 457505 h 588068"/>
              <a:gd name="connsiteX4" fmla="*/ 296097 w 767675"/>
              <a:gd name="connsiteY4" fmla="*/ 253724 h 588068"/>
              <a:gd name="connsiteX5" fmla="*/ 761135 w 767675"/>
              <a:gd name="connsiteY5" fmla="*/ 8142 h 58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675" h="588068">
                <a:moveTo>
                  <a:pt x="761135" y="8142"/>
                </a:moveTo>
                <a:cubicBezTo>
                  <a:pt x="800324" y="-16242"/>
                  <a:pt x="655761" y="13367"/>
                  <a:pt x="531229" y="107420"/>
                </a:cubicBezTo>
                <a:cubicBezTo>
                  <a:pt x="406696" y="201473"/>
                  <a:pt x="75771" y="514111"/>
                  <a:pt x="13940" y="572458"/>
                </a:cubicBezTo>
                <a:cubicBezTo>
                  <a:pt x="-47891" y="630805"/>
                  <a:pt x="113218" y="510627"/>
                  <a:pt x="160244" y="457505"/>
                </a:cubicBezTo>
                <a:cubicBezTo>
                  <a:pt x="207270" y="404383"/>
                  <a:pt x="198561" y="329489"/>
                  <a:pt x="296097" y="253724"/>
                </a:cubicBezTo>
                <a:cubicBezTo>
                  <a:pt x="393633" y="177959"/>
                  <a:pt x="721946" y="32526"/>
                  <a:pt x="761135" y="8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EA097A1B-5336-7F65-3D99-C7465C766AB3}"/>
              </a:ext>
            </a:extLst>
          </p:cNvPr>
          <p:cNvSpPr/>
          <p:nvPr/>
        </p:nvSpPr>
        <p:spPr>
          <a:xfrm>
            <a:off x="4066468" y="7805724"/>
            <a:ext cx="1021799" cy="1144829"/>
          </a:xfrm>
          <a:custGeom>
            <a:avLst/>
            <a:gdLst>
              <a:gd name="connsiteX0" fmla="*/ 1012371 w 1021799"/>
              <a:gd name="connsiteY0" fmla="*/ 5865 h 1144829"/>
              <a:gd name="connsiteX1" fmla="*/ 599585 w 1021799"/>
              <a:gd name="connsiteY1" fmla="*/ 418651 h 1144829"/>
              <a:gd name="connsiteX2" fmla="*/ 124097 w 1021799"/>
              <a:gd name="connsiteY2" fmla="*/ 873238 h 1144829"/>
              <a:gd name="connsiteX3" fmla="*/ 14369 w 1021799"/>
              <a:gd name="connsiteY3" fmla="*/ 1139721 h 1144829"/>
              <a:gd name="connsiteX4" fmla="*/ 19594 w 1021799"/>
              <a:gd name="connsiteY4" fmla="*/ 1024767 h 1144829"/>
              <a:gd name="connsiteX5" fmla="*/ 181573 w 1021799"/>
              <a:gd name="connsiteY5" fmla="*/ 737385 h 1144829"/>
              <a:gd name="connsiteX6" fmla="*/ 1012371 w 1021799"/>
              <a:gd name="connsiteY6" fmla="*/ 5865 h 114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1799" h="1144829">
                <a:moveTo>
                  <a:pt x="1012371" y="5865"/>
                </a:moveTo>
                <a:cubicBezTo>
                  <a:pt x="1082040" y="-47257"/>
                  <a:pt x="747631" y="274089"/>
                  <a:pt x="599585" y="418651"/>
                </a:cubicBezTo>
                <a:cubicBezTo>
                  <a:pt x="451539" y="563213"/>
                  <a:pt x="221633" y="753060"/>
                  <a:pt x="124097" y="873238"/>
                </a:cubicBezTo>
                <a:cubicBezTo>
                  <a:pt x="26561" y="993416"/>
                  <a:pt x="31786" y="1114466"/>
                  <a:pt x="14369" y="1139721"/>
                </a:cubicBezTo>
                <a:cubicBezTo>
                  <a:pt x="-3048" y="1164976"/>
                  <a:pt x="-8273" y="1091823"/>
                  <a:pt x="19594" y="1024767"/>
                </a:cubicBezTo>
                <a:cubicBezTo>
                  <a:pt x="47461" y="957711"/>
                  <a:pt x="15239" y="900235"/>
                  <a:pt x="181573" y="737385"/>
                </a:cubicBezTo>
                <a:cubicBezTo>
                  <a:pt x="347907" y="574535"/>
                  <a:pt x="942702" y="58987"/>
                  <a:pt x="1012371" y="5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71A48A41-0092-2DA4-594E-D55AC46F24F1}"/>
              </a:ext>
            </a:extLst>
          </p:cNvPr>
          <p:cNvSpPr/>
          <p:nvPr/>
        </p:nvSpPr>
        <p:spPr>
          <a:xfrm>
            <a:off x="3865776" y="8313164"/>
            <a:ext cx="304935" cy="787848"/>
          </a:xfrm>
          <a:custGeom>
            <a:avLst/>
            <a:gdLst>
              <a:gd name="connsiteX0" fmla="*/ 303888 w 304935"/>
              <a:gd name="connsiteY0" fmla="*/ 38 h 787848"/>
              <a:gd name="connsiteX1" fmla="*/ 204610 w 304935"/>
              <a:gd name="connsiteY1" fmla="*/ 344898 h 787848"/>
              <a:gd name="connsiteX2" fmla="*/ 6055 w 304935"/>
              <a:gd name="connsiteY2" fmla="*/ 778585 h 787848"/>
              <a:gd name="connsiteX3" fmla="*/ 68757 w 304935"/>
              <a:gd name="connsiteY3" fmla="*/ 616605 h 787848"/>
              <a:gd name="connsiteX4" fmla="*/ 246411 w 304935"/>
              <a:gd name="connsiteY4" fmla="*/ 323997 h 787848"/>
              <a:gd name="connsiteX5" fmla="*/ 303888 w 304935"/>
              <a:gd name="connsiteY5" fmla="*/ 38 h 78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935" h="787848">
                <a:moveTo>
                  <a:pt x="303888" y="38"/>
                </a:moveTo>
                <a:cubicBezTo>
                  <a:pt x="296921" y="3521"/>
                  <a:pt x="254249" y="215140"/>
                  <a:pt x="204610" y="344898"/>
                </a:cubicBezTo>
                <a:cubicBezTo>
                  <a:pt x="154971" y="474656"/>
                  <a:pt x="28697" y="733301"/>
                  <a:pt x="6055" y="778585"/>
                </a:cubicBezTo>
                <a:cubicBezTo>
                  <a:pt x="-16587" y="823869"/>
                  <a:pt x="28698" y="692370"/>
                  <a:pt x="68757" y="616605"/>
                </a:cubicBezTo>
                <a:cubicBezTo>
                  <a:pt x="108816" y="540840"/>
                  <a:pt x="210706" y="420662"/>
                  <a:pt x="246411" y="323997"/>
                </a:cubicBezTo>
                <a:cubicBezTo>
                  <a:pt x="282116" y="227332"/>
                  <a:pt x="310855" y="-3445"/>
                  <a:pt x="303888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DE47DCBF-8013-1F76-630A-6EF12D50703D}"/>
              </a:ext>
            </a:extLst>
          </p:cNvPr>
          <p:cNvSpPr/>
          <p:nvPr/>
        </p:nvSpPr>
        <p:spPr>
          <a:xfrm>
            <a:off x="3115826" y="8528103"/>
            <a:ext cx="601672" cy="929865"/>
          </a:xfrm>
          <a:custGeom>
            <a:avLst/>
            <a:gdLst>
              <a:gd name="connsiteX0" fmla="*/ 3584 w 601672"/>
              <a:gd name="connsiteY0" fmla="*/ 20231 h 929865"/>
              <a:gd name="connsiteX1" fmla="*/ 181239 w 601672"/>
              <a:gd name="connsiteY1" fmla="*/ 176985 h 929865"/>
              <a:gd name="connsiteX2" fmla="*/ 588800 w 601672"/>
              <a:gd name="connsiteY2" fmla="*/ 908505 h 929865"/>
              <a:gd name="connsiteX3" fmla="*/ 484297 w 601672"/>
              <a:gd name="connsiteY3" fmla="*/ 715175 h 929865"/>
              <a:gd name="connsiteX4" fmla="*/ 327543 w 601672"/>
              <a:gd name="connsiteY4" fmla="*/ 516619 h 929865"/>
              <a:gd name="connsiteX5" fmla="*/ 3584 w 601672"/>
              <a:gd name="connsiteY5" fmla="*/ 20231 h 92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672" h="929865">
                <a:moveTo>
                  <a:pt x="3584" y="20231"/>
                </a:moveTo>
                <a:cubicBezTo>
                  <a:pt x="-20800" y="-36375"/>
                  <a:pt x="83703" y="28939"/>
                  <a:pt x="181239" y="176985"/>
                </a:cubicBezTo>
                <a:cubicBezTo>
                  <a:pt x="278775" y="325031"/>
                  <a:pt x="538290" y="818807"/>
                  <a:pt x="588800" y="908505"/>
                </a:cubicBezTo>
                <a:cubicBezTo>
                  <a:pt x="639310" y="998203"/>
                  <a:pt x="527840" y="780489"/>
                  <a:pt x="484297" y="715175"/>
                </a:cubicBezTo>
                <a:cubicBezTo>
                  <a:pt x="440754" y="649861"/>
                  <a:pt x="405049" y="632443"/>
                  <a:pt x="327543" y="516619"/>
                </a:cubicBezTo>
                <a:cubicBezTo>
                  <a:pt x="250037" y="400795"/>
                  <a:pt x="27968" y="76837"/>
                  <a:pt x="3584" y="20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5603C26B-5335-B06E-4A75-897E81CAF235}"/>
              </a:ext>
            </a:extLst>
          </p:cNvPr>
          <p:cNvSpPr/>
          <p:nvPr/>
        </p:nvSpPr>
        <p:spPr>
          <a:xfrm>
            <a:off x="3997815" y="8859327"/>
            <a:ext cx="83326" cy="2230935"/>
          </a:xfrm>
          <a:custGeom>
            <a:avLst/>
            <a:gdLst>
              <a:gd name="connsiteX0" fmla="*/ 83022 w 83326"/>
              <a:gd name="connsiteY0" fmla="*/ 54767 h 2230935"/>
              <a:gd name="connsiteX1" fmla="*/ 30770 w 83326"/>
              <a:gd name="connsiteY1" fmla="*/ 316024 h 2230935"/>
              <a:gd name="connsiteX2" fmla="*/ 4644 w 83326"/>
              <a:gd name="connsiteY2" fmla="*/ 2150049 h 2230935"/>
              <a:gd name="connsiteX3" fmla="*/ 4644 w 83326"/>
              <a:gd name="connsiteY3" fmla="*/ 1930593 h 2230935"/>
              <a:gd name="connsiteX4" fmla="*/ 4644 w 83326"/>
              <a:gd name="connsiteY4" fmla="*/ 922140 h 2230935"/>
              <a:gd name="connsiteX5" fmla="*/ 83022 w 83326"/>
              <a:gd name="connsiteY5" fmla="*/ 54767 h 223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26" h="2230935">
                <a:moveTo>
                  <a:pt x="83022" y="54767"/>
                </a:moveTo>
                <a:cubicBezTo>
                  <a:pt x="87376" y="-46252"/>
                  <a:pt x="43833" y="-33190"/>
                  <a:pt x="30770" y="316024"/>
                </a:cubicBezTo>
                <a:cubicBezTo>
                  <a:pt x="17707" y="665238"/>
                  <a:pt x="8998" y="1880954"/>
                  <a:pt x="4644" y="2150049"/>
                </a:cubicBezTo>
                <a:cubicBezTo>
                  <a:pt x="290" y="2419144"/>
                  <a:pt x="4644" y="1930593"/>
                  <a:pt x="4644" y="1930593"/>
                </a:cubicBezTo>
                <a:cubicBezTo>
                  <a:pt x="4644" y="1725942"/>
                  <a:pt x="-5806" y="1234778"/>
                  <a:pt x="4644" y="922140"/>
                </a:cubicBezTo>
                <a:cubicBezTo>
                  <a:pt x="15094" y="609502"/>
                  <a:pt x="78668" y="155786"/>
                  <a:pt x="83022" y="54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9042A22B-F6E7-9714-3722-5411D0D459AC}"/>
              </a:ext>
            </a:extLst>
          </p:cNvPr>
          <p:cNvSpPr/>
          <p:nvPr/>
        </p:nvSpPr>
        <p:spPr>
          <a:xfrm>
            <a:off x="3526873" y="9571767"/>
            <a:ext cx="277046" cy="1392464"/>
          </a:xfrm>
          <a:custGeom>
            <a:avLst/>
            <a:gdLst>
              <a:gd name="connsiteX0" fmla="*/ 277031 w 277046"/>
              <a:gd name="connsiteY0" fmla="*/ 695 h 1392464"/>
              <a:gd name="connsiteX1" fmla="*/ 88926 w 277046"/>
              <a:gd name="connsiteY1" fmla="*/ 324654 h 1392464"/>
              <a:gd name="connsiteX2" fmla="*/ 47125 w 277046"/>
              <a:gd name="connsiteY2" fmla="*/ 983022 h 1392464"/>
              <a:gd name="connsiteX3" fmla="*/ 98 w 277046"/>
              <a:gd name="connsiteY3" fmla="*/ 1390583 h 1392464"/>
              <a:gd name="connsiteX4" fmla="*/ 36674 w 277046"/>
              <a:gd name="connsiteY4" fmla="*/ 1103200 h 1392464"/>
              <a:gd name="connsiteX5" fmla="*/ 99376 w 277046"/>
              <a:gd name="connsiteY5" fmla="*/ 403031 h 1392464"/>
              <a:gd name="connsiteX6" fmla="*/ 277031 w 277046"/>
              <a:gd name="connsiteY6" fmla="*/ 695 h 139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46" h="1392464">
                <a:moveTo>
                  <a:pt x="277031" y="695"/>
                </a:moveTo>
                <a:cubicBezTo>
                  <a:pt x="275289" y="-12368"/>
                  <a:pt x="127244" y="160933"/>
                  <a:pt x="88926" y="324654"/>
                </a:cubicBezTo>
                <a:cubicBezTo>
                  <a:pt x="50608" y="488375"/>
                  <a:pt x="61930" y="805367"/>
                  <a:pt x="47125" y="983022"/>
                </a:cubicBezTo>
                <a:cubicBezTo>
                  <a:pt x="32320" y="1160677"/>
                  <a:pt x="1840" y="1370553"/>
                  <a:pt x="98" y="1390583"/>
                </a:cubicBezTo>
                <a:cubicBezTo>
                  <a:pt x="-1644" y="1410613"/>
                  <a:pt x="20128" y="1267792"/>
                  <a:pt x="36674" y="1103200"/>
                </a:cubicBezTo>
                <a:cubicBezTo>
                  <a:pt x="53220" y="938608"/>
                  <a:pt x="63671" y="586782"/>
                  <a:pt x="99376" y="403031"/>
                </a:cubicBezTo>
                <a:cubicBezTo>
                  <a:pt x="135081" y="219280"/>
                  <a:pt x="278773" y="13758"/>
                  <a:pt x="277031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21662D52-EE4E-6C3C-BAB7-17A71AD47E91}"/>
              </a:ext>
            </a:extLst>
          </p:cNvPr>
          <p:cNvSpPr/>
          <p:nvPr/>
        </p:nvSpPr>
        <p:spPr>
          <a:xfrm>
            <a:off x="2826158" y="8594108"/>
            <a:ext cx="288415" cy="620581"/>
          </a:xfrm>
          <a:custGeom>
            <a:avLst/>
            <a:gdLst>
              <a:gd name="connsiteX0" fmla="*/ 288027 w 288415"/>
              <a:gd name="connsiteY0" fmla="*/ 1252 h 620581"/>
              <a:gd name="connsiteX1" fmla="*/ 68571 w 288415"/>
              <a:gd name="connsiteY1" fmla="*/ 288635 h 620581"/>
              <a:gd name="connsiteX2" fmla="*/ 131273 w 288415"/>
              <a:gd name="connsiteY2" fmla="*/ 607369 h 620581"/>
              <a:gd name="connsiteX3" fmla="*/ 110372 w 288415"/>
              <a:gd name="connsiteY3" fmla="*/ 544667 h 620581"/>
              <a:gd name="connsiteX4" fmla="*/ 5869 w 288415"/>
              <a:gd name="connsiteY4" fmla="*/ 403588 h 620581"/>
              <a:gd name="connsiteX5" fmla="*/ 288027 w 288415"/>
              <a:gd name="connsiteY5" fmla="*/ 1252 h 62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415" h="620581">
                <a:moveTo>
                  <a:pt x="288027" y="1252"/>
                </a:moveTo>
                <a:cubicBezTo>
                  <a:pt x="298477" y="-17907"/>
                  <a:pt x="94697" y="187615"/>
                  <a:pt x="68571" y="288635"/>
                </a:cubicBezTo>
                <a:cubicBezTo>
                  <a:pt x="42445" y="389655"/>
                  <a:pt x="124306" y="564697"/>
                  <a:pt x="131273" y="607369"/>
                </a:cubicBezTo>
                <a:cubicBezTo>
                  <a:pt x="138240" y="650041"/>
                  <a:pt x="131273" y="578631"/>
                  <a:pt x="110372" y="544667"/>
                </a:cubicBezTo>
                <a:cubicBezTo>
                  <a:pt x="89471" y="510704"/>
                  <a:pt x="-27224" y="498512"/>
                  <a:pt x="5869" y="403588"/>
                </a:cubicBezTo>
                <a:cubicBezTo>
                  <a:pt x="38962" y="308665"/>
                  <a:pt x="277577" y="20411"/>
                  <a:pt x="288027" y="1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E7D1C21F-9760-5B6D-6475-6E5F823D33DC}"/>
              </a:ext>
            </a:extLst>
          </p:cNvPr>
          <p:cNvSpPr/>
          <p:nvPr/>
        </p:nvSpPr>
        <p:spPr>
          <a:xfrm>
            <a:off x="2756925" y="9065143"/>
            <a:ext cx="237082" cy="1035684"/>
          </a:xfrm>
          <a:custGeom>
            <a:avLst/>
            <a:gdLst>
              <a:gd name="connsiteX0" fmla="*/ 200506 w 237082"/>
              <a:gd name="connsiteY0" fmla="*/ 5705 h 1035684"/>
              <a:gd name="connsiteX1" fmla="*/ 111678 w 237082"/>
              <a:gd name="connsiteY1" fmla="*/ 152009 h 1035684"/>
              <a:gd name="connsiteX2" fmla="*/ 101228 w 237082"/>
              <a:gd name="connsiteY2" fmla="*/ 246062 h 1035684"/>
              <a:gd name="connsiteX3" fmla="*/ 7176 w 237082"/>
              <a:gd name="connsiteY3" fmla="*/ 361015 h 1035684"/>
              <a:gd name="connsiteX4" fmla="*/ 12401 w 237082"/>
              <a:gd name="connsiteY4" fmla="*/ 444617 h 1035684"/>
              <a:gd name="connsiteX5" fmla="*/ 59427 w 237082"/>
              <a:gd name="connsiteY5" fmla="*/ 575246 h 1035684"/>
              <a:gd name="connsiteX6" fmla="*/ 101228 w 237082"/>
              <a:gd name="connsiteY6" fmla="*/ 721550 h 1035684"/>
              <a:gd name="connsiteX7" fmla="*/ 137804 w 237082"/>
              <a:gd name="connsiteY7" fmla="*/ 1035058 h 1035684"/>
              <a:gd name="connsiteX8" fmla="*/ 237082 w 237082"/>
              <a:gd name="connsiteY8" fmla="*/ 805152 h 1035684"/>
              <a:gd name="connsiteX9" fmla="*/ 137804 w 237082"/>
              <a:gd name="connsiteY9" fmla="*/ 909655 h 1035684"/>
              <a:gd name="connsiteX10" fmla="*/ 75102 w 237082"/>
              <a:gd name="connsiteY10" fmla="*/ 434167 h 1035684"/>
              <a:gd name="connsiteX11" fmla="*/ 17626 w 237082"/>
              <a:gd name="connsiteY11" fmla="*/ 366240 h 1035684"/>
              <a:gd name="connsiteX12" fmla="*/ 200506 w 237082"/>
              <a:gd name="connsiteY12" fmla="*/ 5705 h 103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082" h="1035684">
                <a:moveTo>
                  <a:pt x="200506" y="5705"/>
                </a:moveTo>
                <a:cubicBezTo>
                  <a:pt x="216181" y="-30000"/>
                  <a:pt x="128224" y="111950"/>
                  <a:pt x="111678" y="152009"/>
                </a:cubicBezTo>
                <a:cubicBezTo>
                  <a:pt x="95132" y="192068"/>
                  <a:pt x="118645" y="211228"/>
                  <a:pt x="101228" y="246062"/>
                </a:cubicBezTo>
                <a:cubicBezTo>
                  <a:pt x="83811" y="280896"/>
                  <a:pt x="21980" y="327923"/>
                  <a:pt x="7176" y="361015"/>
                </a:cubicBezTo>
                <a:cubicBezTo>
                  <a:pt x="-7629" y="394108"/>
                  <a:pt x="3692" y="408912"/>
                  <a:pt x="12401" y="444617"/>
                </a:cubicBezTo>
                <a:cubicBezTo>
                  <a:pt x="21109" y="480322"/>
                  <a:pt x="44622" y="529090"/>
                  <a:pt x="59427" y="575246"/>
                </a:cubicBezTo>
                <a:cubicBezTo>
                  <a:pt x="74232" y="621402"/>
                  <a:pt x="88165" y="644915"/>
                  <a:pt x="101228" y="721550"/>
                </a:cubicBezTo>
                <a:cubicBezTo>
                  <a:pt x="114291" y="798185"/>
                  <a:pt x="115162" y="1021124"/>
                  <a:pt x="137804" y="1035058"/>
                </a:cubicBezTo>
                <a:cubicBezTo>
                  <a:pt x="160446" y="1048992"/>
                  <a:pt x="237082" y="826052"/>
                  <a:pt x="237082" y="805152"/>
                </a:cubicBezTo>
                <a:cubicBezTo>
                  <a:pt x="237082" y="784252"/>
                  <a:pt x="164801" y="971486"/>
                  <a:pt x="137804" y="909655"/>
                </a:cubicBezTo>
                <a:cubicBezTo>
                  <a:pt x="110807" y="847824"/>
                  <a:pt x="95132" y="524736"/>
                  <a:pt x="75102" y="434167"/>
                </a:cubicBezTo>
                <a:cubicBezTo>
                  <a:pt x="55072" y="343598"/>
                  <a:pt x="209" y="433296"/>
                  <a:pt x="17626" y="366240"/>
                </a:cubicBezTo>
                <a:cubicBezTo>
                  <a:pt x="35043" y="299184"/>
                  <a:pt x="184831" y="41410"/>
                  <a:pt x="200506" y="5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251E6AF7-9B5B-F279-E5EB-02D281A61825}"/>
              </a:ext>
            </a:extLst>
          </p:cNvPr>
          <p:cNvSpPr/>
          <p:nvPr/>
        </p:nvSpPr>
        <p:spPr>
          <a:xfrm>
            <a:off x="2910599" y="8751257"/>
            <a:ext cx="360626" cy="1232716"/>
          </a:xfrm>
          <a:custGeom>
            <a:avLst/>
            <a:gdLst>
              <a:gd name="connsiteX0" fmla="*/ 355115 w 360626"/>
              <a:gd name="connsiteY0" fmla="*/ 857 h 1232716"/>
              <a:gd name="connsiteX1" fmla="*/ 308089 w 360626"/>
              <a:gd name="connsiteY1" fmla="*/ 204638 h 1232716"/>
              <a:gd name="connsiteX2" fmla="*/ 72958 w 360626"/>
              <a:gd name="connsiteY2" fmla="*/ 465895 h 1232716"/>
              <a:gd name="connsiteX3" fmla="*/ 72958 w 360626"/>
              <a:gd name="connsiteY3" fmla="*/ 617424 h 1232716"/>
              <a:gd name="connsiteX4" fmla="*/ 67732 w 360626"/>
              <a:gd name="connsiteY4" fmla="*/ 1223541 h 1232716"/>
              <a:gd name="connsiteX5" fmla="*/ 67732 w 360626"/>
              <a:gd name="connsiteY5" fmla="*/ 946608 h 1232716"/>
              <a:gd name="connsiteX6" fmla="*/ 5031 w 360626"/>
              <a:gd name="connsiteY6" fmla="*/ 455445 h 1232716"/>
              <a:gd name="connsiteX7" fmla="*/ 219262 w 360626"/>
              <a:gd name="connsiteY7" fmla="*/ 283015 h 1232716"/>
              <a:gd name="connsiteX8" fmla="*/ 355115 w 360626"/>
              <a:gd name="connsiteY8" fmla="*/ 857 h 123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626" h="1232716">
                <a:moveTo>
                  <a:pt x="355115" y="857"/>
                </a:moveTo>
                <a:cubicBezTo>
                  <a:pt x="369919" y="-12206"/>
                  <a:pt x="355115" y="127132"/>
                  <a:pt x="308089" y="204638"/>
                </a:cubicBezTo>
                <a:cubicBezTo>
                  <a:pt x="261063" y="282144"/>
                  <a:pt x="112146" y="397097"/>
                  <a:pt x="72958" y="465895"/>
                </a:cubicBezTo>
                <a:cubicBezTo>
                  <a:pt x="33769" y="534693"/>
                  <a:pt x="73829" y="491150"/>
                  <a:pt x="72958" y="617424"/>
                </a:cubicBezTo>
                <a:cubicBezTo>
                  <a:pt x="72087" y="743698"/>
                  <a:pt x="68603" y="1168677"/>
                  <a:pt x="67732" y="1223541"/>
                </a:cubicBezTo>
                <a:cubicBezTo>
                  <a:pt x="66861" y="1278405"/>
                  <a:pt x="78182" y="1074624"/>
                  <a:pt x="67732" y="946608"/>
                </a:cubicBezTo>
                <a:cubicBezTo>
                  <a:pt x="57282" y="818592"/>
                  <a:pt x="-20224" y="566044"/>
                  <a:pt x="5031" y="455445"/>
                </a:cubicBezTo>
                <a:cubicBezTo>
                  <a:pt x="30286" y="344846"/>
                  <a:pt x="161785" y="351813"/>
                  <a:pt x="219262" y="283015"/>
                </a:cubicBezTo>
                <a:cubicBezTo>
                  <a:pt x="276739" y="214217"/>
                  <a:pt x="340311" y="13920"/>
                  <a:pt x="355115" y="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2E8AA563-C5E6-249D-EC6F-52C91C6FCEBE}"/>
              </a:ext>
            </a:extLst>
          </p:cNvPr>
          <p:cNvSpPr/>
          <p:nvPr/>
        </p:nvSpPr>
        <p:spPr>
          <a:xfrm>
            <a:off x="3240686" y="9320798"/>
            <a:ext cx="409358" cy="1722094"/>
          </a:xfrm>
          <a:custGeom>
            <a:avLst/>
            <a:gdLst>
              <a:gd name="connsiteX0" fmla="*/ 406464 w 409358"/>
              <a:gd name="connsiteY0" fmla="*/ 11307 h 1722094"/>
              <a:gd name="connsiteX1" fmla="*/ 296736 w 409358"/>
              <a:gd name="connsiteY1" fmla="*/ 251664 h 1722094"/>
              <a:gd name="connsiteX2" fmla="*/ 375113 w 409358"/>
              <a:gd name="connsiteY2" fmla="*/ 492020 h 1722094"/>
              <a:gd name="connsiteX3" fmla="*/ 197458 w 409358"/>
              <a:gd name="connsiteY3" fmla="*/ 967508 h 1722094"/>
              <a:gd name="connsiteX4" fmla="*/ 4128 w 409358"/>
              <a:gd name="connsiteY4" fmla="*/ 1699028 h 1722094"/>
              <a:gd name="connsiteX5" fmla="*/ 77280 w 409358"/>
              <a:gd name="connsiteY5" fmla="*/ 1484797 h 1722094"/>
              <a:gd name="connsiteX6" fmla="*/ 218359 w 409358"/>
              <a:gd name="connsiteY6" fmla="*/ 941383 h 1722094"/>
              <a:gd name="connsiteX7" fmla="*/ 343762 w 409358"/>
              <a:gd name="connsiteY7" fmla="*/ 481570 h 1722094"/>
              <a:gd name="connsiteX8" fmla="*/ 338537 w 409358"/>
              <a:gd name="connsiteY8" fmla="*/ 319591 h 1722094"/>
              <a:gd name="connsiteX9" fmla="*/ 375113 w 409358"/>
              <a:gd name="connsiteY9" fmla="*/ 63559 h 1722094"/>
              <a:gd name="connsiteX10" fmla="*/ 406464 w 409358"/>
              <a:gd name="connsiteY10" fmla="*/ 11307 h 172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358" h="1722094">
                <a:moveTo>
                  <a:pt x="406464" y="11307"/>
                </a:moveTo>
                <a:cubicBezTo>
                  <a:pt x="393401" y="42658"/>
                  <a:pt x="301961" y="171545"/>
                  <a:pt x="296736" y="251664"/>
                </a:cubicBezTo>
                <a:cubicBezTo>
                  <a:pt x="291511" y="331783"/>
                  <a:pt x="391659" y="372713"/>
                  <a:pt x="375113" y="492020"/>
                </a:cubicBezTo>
                <a:cubicBezTo>
                  <a:pt x="358567" y="611327"/>
                  <a:pt x="259289" y="766340"/>
                  <a:pt x="197458" y="967508"/>
                </a:cubicBezTo>
                <a:cubicBezTo>
                  <a:pt x="135627" y="1168676"/>
                  <a:pt x="24158" y="1612813"/>
                  <a:pt x="4128" y="1699028"/>
                </a:cubicBezTo>
                <a:cubicBezTo>
                  <a:pt x="-15902" y="1785243"/>
                  <a:pt x="41575" y="1611071"/>
                  <a:pt x="77280" y="1484797"/>
                </a:cubicBezTo>
                <a:cubicBezTo>
                  <a:pt x="112985" y="1358523"/>
                  <a:pt x="173945" y="1108588"/>
                  <a:pt x="218359" y="941383"/>
                </a:cubicBezTo>
                <a:cubicBezTo>
                  <a:pt x="262773" y="774179"/>
                  <a:pt x="323732" y="585202"/>
                  <a:pt x="343762" y="481570"/>
                </a:cubicBezTo>
                <a:cubicBezTo>
                  <a:pt x="363792" y="377938"/>
                  <a:pt x="333312" y="389259"/>
                  <a:pt x="338537" y="319591"/>
                </a:cubicBezTo>
                <a:cubicBezTo>
                  <a:pt x="343762" y="249923"/>
                  <a:pt x="375113" y="63559"/>
                  <a:pt x="375113" y="63559"/>
                </a:cubicBezTo>
                <a:cubicBezTo>
                  <a:pt x="384692" y="19145"/>
                  <a:pt x="419527" y="-20044"/>
                  <a:pt x="406464" y="1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1CA7616F-EDC9-6EA9-7131-829CCF64FEDA}"/>
              </a:ext>
            </a:extLst>
          </p:cNvPr>
          <p:cNvSpPr/>
          <p:nvPr/>
        </p:nvSpPr>
        <p:spPr>
          <a:xfrm>
            <a:off x="3202384" y="9754728"/>
            <a:ext cx="402990" cy="1253613"/>
          </a:xfrm>
          <a:custGeom>
            <a:avLst/>
            <a:gdLst>
              <a:gd name="connsiteX0" fmla="*/ 402965 w 402990"/>
              <a:gd name="connsiteY0" fmla="*/ 614 h 1253613"/>
              <a:gd name="connsiteX1" fmla="*/ 272336 w 402990"/>
              <a:gd name="connsiteY1" fmla="*/ 335023 h 1253613"/>
              <a:gd name="connsiteX2" fmla="*/ 131257 w 402990"/>
              <a:gd name="connsiteY2" fmla="*/ 732134 h 1253613"/>
              <a:gd name="connsiteX3" fmla="*/ 629 w 402990"/>
              <a:gd name="connsiteY3" fmla="*/ 1249423 h 1253613"/>
              <a:gd name="connsiteX4" fmla="*/ 89456 w 402990"/>
              <a:gd name="connsiteY4" fmla="*/ 946365 h 1253613"/>
              <a:gd name="connsiteX5" fmla="*/ 261886 w 402990"/>
              <a:gd name="connsiteY5" fmla="*/ 418625 h 1253613"/>
              <a:gd name="connsiteX6" fmla="*/ 402965 w 402990"/>
              <a:gd name="connsiteY6" fmla="*/ 614 h 125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90" h="1253613">
                <a:moveTo>
                  <a:pt x="402965" y="614"/>
                </a:moveTo>
                <a:cubicBezTo>
                  <a:pt x="404707" y="-13320"/>
                  <a:pt x="317621" y="213103"/>
                  <a:pt x="272336" y="335023"/>
                </a:cubicBezTo>
                <a:cubicBezTo>
                  <a:pt x="227051" y="456943"/>
                  <a:pt x="176541" y="579734"/>
                  <a:pt x="131257" y="732134"/>
                </a:cubicBezTo>
                <a:cubicBezTo>
                  <a:pt x="85972" y="884534"/>
                  <a:pt x="7596" y="1213718"/>
                  <a:pt x="629" y="1249423"/>
                </a:cubicBezTo>
                <a:cubicBezTo>
                  <a:pt x="-6338" y="1285128"/>
                  <a:pt x="45913" y="1084831"/>
                  <a:pt x="89456" y="946365"/>
                </a:cubicBezTo>
                <a:cubicBezTo>
                  <a:pt x="132999" y="807899"/>
                  <a:pt x="212247" y="571025"/>
                  <a:pt x="261886" y="418625"/>
                </a:cubicBezTo>
                <a:cubicBezTo>
                  <a:pt x="311525" y="266225"/>
                  <a:pt x="401223" y="14548"/>
                  <a:pt x="402965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B210417-DDAD-A2A4-B098-B056F39EF18B}"/>
              </a:ext>
            </a:extLst>
          </p:cNvPr>
          <p:cNvSpPr/>
          <p:nvPr/>
        </p:nvSpPr>
        <p:spPr>
          <a:xfrm>
            <a:off x="2919494" y="9918122"/>
            <a:ext cx="95305" cy="1141227"/>
          </a:xfrm>
          <a:custGeom>
            <a:avLst/>
            <a:gdLst>
              <a:gd name="connsiteX0" fmla="*/ 75825 w 95305"/>
              <a:gd name="connsiteY0" fmla="*/ 31152 h 1141227"/>
              <a:gd name="connsiteX1" fmla="*/ 87113 w 95305"/>
              <a:gd name="connsiteY1" fmla="*/ 531626 h 1141227"/>
              <a:gd name="connsiteX2" fmla="*/ 45721 w 95305"/>
              <a:gd name="connsiteY2" fmla="*/ 682145 h 1141227"/>
              <a:gd name="connsiteX3" fmla="*/ 11854 w 95305"/>
              <a:gd name="connsiteY3" fmla="*/ 772456 h 1141227"/>
              <a:gd name="connsiteX4" fmla="*/ 565 w 95305"/>
              <a:gd name="connsiteY4" fmla="*/ 1133700 h 1141227"/>
              <a:gd name="connsiteX5" fmla="*/ 11854 w 95305"/>
              <a:gd name="connsiteY5" fmla="*/ 979419 h 1141227"/>
              <a:gd name="connsiteX6" fmla="*/ 94639 w 95305"/>
              <a:gd name="connsiteY6" fmla="*/ 539152 h 1141227"/>
              <a:gd name="connsiteX7" fmla="*/ 53247 w 95305"/>
              <a:gd name="connsiteY7" fmla="*/ 102648 h 1141227"/>
              <a:gd name="connsiteX8" fmla="*/ 75825 w 95305"/>
              <a:gd name="connsiteY8" fmla="*/ 31152 h 11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05" h="1141227">
                <a:moveTo>
                  <a:pt x="75825" y="31152"/>
                </a:moveTo>
                <a:cubicBezTo>
                  <a:pt x="81469" y="102648"/>
                  <a:pt x="92130" y="423127"/>
                  <a:pt x="87113" y="531626"/>
                </a:cubicBezTo>
                <a:cubicBezTo>
                  <a:pt x="82096" y="640125"/>
                  <a:pt x="58264" y="642007"/>
                  <a:pt x="45721" y="682145"/>
                </a:cubicBezTo>
                <a:cubicBezTo>
                  <a:pt x="33178" y="722283"/>
                  <a:pt x="19380" y="697197"/>
                  <a:pt x="11854" y="772456"/>
                </a:cubicBezTo>
                <a:cubicBezTo>
                  <a:pt x="4328" y="847715"/>
                  <a:pt x="565" y="1099206"/>
                  <a:pt x="565" y="1133700"/>
                </a:cubicBezTo>
                <a:cubicBezTo>
                  <a:pt x="565" y="1168194"/>
                  <a:pt x="-3825" y="1078510"/>
                  <a:pt x="11854" y="979419"/>
                </a:cubicBezTo>
                <a:cubicBezTo>
                  <a:pt x="27533" y="880328"/>
                  <a:pt x="87740" y="685280"/>
                  <a:pt x="94639" y="539152"/>
                </a:cubicBezTo>
                <a:cubicBezTo>
                  <a:pt x="101538" y="393024"/>
                  <a:pt x="52620" y="182297"/>
                  <a:pt x="53247" y="102648"/>
                </a:cubicBezTo>
                <a:cubicBezTo>
                  <a:pt x="53874" y="22999"/>
                  <a:pt x="70181" y="-40344"/>
                  <a:pt x="75825" y="31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C79170C3-2888-0E55-18A7-C1E160EB0D66}"/>
              </a:ext>
            </a:extLst>
          </p:cNvPr>
          <p:cNvSpPr/>
          <p:nvPr/>
        </p:nvSpPr>
        <p:spPr>
          <a:xfrm>
            <a:off x="3294377" y="9958768"/>
            <a:ext cx="178437" cy="355962"/>
          </a:xfrm>
          <a:custGeom>
            <a:avLst/>
            <a:gdLst>
              <a:gd name="connsiteX0" fmla="*/ 67911 w 178437"/>
              <a:gd name="connsiteY0" fmla="*/ 9 h 355962"/>
              <a:gd name="connsiteX1" fmla="*/ 153302 w 178437"/>
              <a:gd name="connsiteY1" fmla="*/ 149444 h 355962"/>
              <a:gd name="connsiteX2" fmla="*/ 117723 w 178437"/>
              <a:gd name="connsiteY2" fmla="*/ 266857 h 355962"/>
              <a:gd name="connsiteX3" fmla="*/ 309 w 178437"/>
              <a:gd name="connsiteY3" fmla="*/ 355806 h 355962"/>
              <a:gd name="connsiteX4" fmla="*/ 156860 w 178437"/>
              <a:gd name="connsiteY4" fmla="*/ 245509 h 355962"/>
              <a:gd name="connsiteX5" fmla="*/ 171092 w 178437"/>
              <a:gd name="connsiteY5" fmla="*/ 156560 h 355962"/>
              <a:gd name="connsiteX6" fmla="*/ 67911 w 178437"/>
              <a:gd name="connsiteY6" fmla="*/ 9 h 3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437" h="355962">
                <a:moveTo>
                  <a:pt x="67911" y="9"/>
                </a:moveTo>
                <a:cubicBezTo>
                  <a:pt x="64946" y="-1177"/>
                  <a:pt x="145000" y="104969"/>
                  <a:pt x="153302" y="149444"/>
                </a:cubicBezTo>
                <a:cubicBezTo>
                  <a:pt x="161604" y="193919"/>
                  <a:pt x="143222" y="232463"/>
                  <a:pt x="117723" y="266857"/>
                </a:cubicBezTo>
                <a:cubicBezTo>
                  <a:pt x="92224" y="301251"/>
                  <a:pt x="-6214" y="359364"/>
                  <a:pt x="309" y="355806"/>
                </a:cubicBezTo>
                <a:cubicBezTo>
                  <a:pt x="6832" y="352248"/>
                  <a:pt x="128396" y="278717"/>
                  <a:pt x="156860" y="245509"/>
                </a:cubicBezTo>
                <a:cubicBezTo>
                  <a:pt x="185324" y="212301"/>
                  <a:pt x="180580" y="193919"/>
                  <a:pt x="171092" y="156560"/>
                </a:cubicBezTo>
                <a:cubicBezTo>
                  <a:pt x="161604" y="119201"/>
                  <a:pt x="70876" y="1195"/>
                  <a:pt x="6791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8E5D440-33FA-2302-3296-D5ACA6D19F2E}"/>
              </a:ext>
            </a:extLst>
          </p:cNvPr>
          <p:cNvSpPr/>
          <p:nvPr/>
        </p:nvSpPr>
        <p:spPr>
          <a:xfrm>
            <a:off x="3280408" y="9996538"/>
            <a:ext cx="147664" cy="301158"/>
          </a:xfrm>
          <a:custGeom>
            <a:avLst/>
            <a:gdLst>
              <a:gd name="connsiteX0" fmla="*/ 53416 w 147664"/>
              <a:gd name="connsiteY0" fmla="*/ 1376 h 301158"/>
              <a:gd name="connsiteX1" fmla="*/ 135250 w 147664"/>
              <a:gd name="connsiteY1" fmla="*/ 125906 h 301158"/>
              <a:gd name="connsiteX2" fmla="*/ 124576 w 147664"/>
              <a:gd name="connsiteY2" fmla="*/ 182833 h 301158"/>
              <a:gd name="connsiteX3" fmla="*/ 46 w 147664"/>
              <a:gd name="connsiteY3" fmla="*/ 300246 h 301158"/>
              <a:gd name="connsiteX4" fmla="*/ 110344 w 147664"/>
              <a:gd name="connsiteY4" fmla="*/ 236203 h 301158"/>
              <a:gd name="connsiteX5" fmla="*/ 145924 w 147664"/>
              <a:gd name="connsiteY5" fmla="*/ 214855 h 301158"/>
              <a:gd name="connsiteX6" fmla="*/ 53416 w 147664"/>
              <a:gd name="connsiteY6" fmla="*/ 1376 h 30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64" h="301158">
                <a:moveTo>
                  <a:pt x="53416" y="1376"/>
                </a:moveTo>
                <a:cubicBezTo>
                  <a:pt x="51637" y="-13449"/>
                  <a:pt x="123390" y="95663"/>
                  <a:pt x="135250" y="125906"/>
                </a:cubicBezTo>
                <a:cubicBezTo>
                  <a:pt x="147110" y="156149"/>
                  <a:pt x="147110" y="153776"/>
                  <a:pt x="124576" y="182833"/>
                </a:cubicBezTo>
                <a:cubicBezTo>
                  <a:pt x="102042" y="211890"/>
                  <a:pt x="2418" y="291351"/>
                  <a:pt x="46" y="300246"/>
                </a:cubicBezTo>
                <a:cubicBezTo>
                  <a:pt x="-2326" y="309141"/>
                  <a:pt x="86031" y="250435"/>
                  <a:pt x="110344" y="236203"/>
                </a:cubicBezTo>
                <a:cubicBezTo>
                  <a:pt x="134657" y="221971"/>
                  <a:pt x="153633" y="248063"/>
                  <a:pt x="145924" y="214855"/>
                </a:cubicBezTo>
                <a:cubicBezTo>
                  <a:pt x="138215" y="181647"/>
                  <a:pt x="55195" y="16201"/>
                  <a:pt x="53416" y="1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F5CAA4A5-C415-B465-7D3E-39E093424736}"/>
              </a:ext>
            </a:extLst>
          </p:cNvPr>
          <p:cNvSpPr/>
          <p:nvPr/>
        </p:nvSpPr>
        <p:spPr>
          <a:xfrm>
            <a:off x="3222412" y="9954740"/>
            <a:ext cx="150804" cy="338539"/>
          </a:xfrm>
          <a:custGeom>
            <a:avLst/>
            <a:gdLst>
              <a:gd name="connsiteX0" fmla="*/ 150550 w 150804"/>
              <a:gd name="connsiteY0" fmla="*/ 479 h 338539"/>
              <a:gd name="connsiteX1" fmla="*/ 36695 w 150804"/>
              <a:gd name="connsiteY1" fmla="*/ 164146 h 338539"/>
              <a:gd name="connsiteX2" fmla="*/ 29579 w 150804"/>
              <a:gd name="connsiteY2" fmla="*/ 235305 h 338539"/>
              <a:gd name="connsiteX3" fmla="*/ 72274 w 150804"/>
              <a:gd name="connsiteY3" fmla="*/ 338486 h 338539"/>
              <a:gd name="connsiteX4" fmla="*/ 1115 w 150804"/>
              <a:gd name="connsiteY4" fmla="*/ 221073 h 338539"/>
              <a:gd name="connsiteX5" fmla="*/ 150550 w 150804"/>
              <a:gd name="connsiteY5" fmla="*/ 479 h 33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804" h="338539">
                <a:moveTo>
                  <a:pt x="150550" y="479"/>
                </a:moveTo>
                <a:cubicBezTo>
                  <a:pt x="156480" y="-9009"/>
                  <a:pt x="56857" y="125008"/>
                  <a:pt x="36695" y="164146"/>
                </a:cubicBezTo>
                <a:cubicBezTo>
                  <a:pt x="16533" y="203284"/>
                  <a:pt x="23649" y="206248"/>
                  <a:pt x="29579" y="235305"/>
                </a:cubicBezTo>
                <a:cubicBezTo>
                  <a:pt x="35509" y="264362"/>
                  <a:pt x="77018" y="340858"/>
                  <a:pt x="72274" y="338486"/>
                </a:cubicBezTo>
                <a:cubicBezTo>
                  <a:pt x="67530" y="336114"/>
                  <a:pt x="-10152" y="276221"/>
                  <a:pt x="1115" y="221073"/>
                </a:cubicBezTo>
                <a:cubicBezTo>
                  <a:pt x="12382" y="165925"/>
                  <a:pt x="144620" y="9967"/>
                  <a:pt x="150550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37216286-782E-EDF6-A1C8-7700CE4AD57B}"/>
              </a:ext>
            </a:extLst>
          </p:cNvPr>
          <p:cNvSpPr/>
          <p:nvPr/>
        </p:nvSpPr>
        <p:spPr>
          <a:xfrm>
            <a:off x="5527994" y="7285313"/>
            <a:ext cx="927001" cy="137698"/>
          </a:xfrm>
          <a:custGeom>
            <a:avLst/>
            <a:gdLst>
              <a:gd name="connsiteX0" fmla="*/ 241 w 927001"/>
              <a:gd name="connsiteY0" fmla="*/ 137463 h 137698"/>
              <a:gd name="connsiteX1" fmla="*/ 508241 w 927001"/>
              <a:gd name="connsiteY1" fmla="*/ 5 h 137698"/>
              <a:gd name="connsiteX2" fmla="*/ 926594 w 927001"/>
              <a:gd name="connsiteY2" fmla="*/ 131487 h 137698"/>
              <a:gd name="connsiteX3" fmla="*/ 573982 w 927001"/>
              <a:gd name="connsiteY3" fmla="*/ 35863 h 137698"/>
              <a:gd name="connsiteX4" fmla="*/ 241 w 927001"/>
              <a:gd name="connsiteY4" fmla="*/ 137463 h 13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001" h="137698">
                <a:moveTo>
                  <a:pt x="241" y="137463"/>
                </a:moveTo>
                <a:cubicBezTo>
                  <a:pt x="-10716" y="131487"/>
                  <a:pt x="353849" y="1001"/>
                  <a:pt x="508241" y="5"/>
                </a:cubicBezTo>
                <a:cubicBezTo>
                  <a:pt x="662633" y="-991"/>
                  <a:pt x="915637" y="125511"/>
                  <a:pt x="926594" y="131487"/>
                </a:cubicBezTo>
                <a:cubicBezTo>
                  <a:pt x="937551" y="137463"/>
                  <a:pt x="725386" y="37855"/>
                  <a:pt x="573982" y="35863"/>
                </a:cubicBezTo>
                <a:cubicBezTo>
                  <a:pt x="422578" y="33871"/>
                  <a:pt x="11198" y="143439"/>
                  <a:pt x="241" y="137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0D687AB-F369-DECC-B3E9-535EC8D353CD}"/>
              </a:ext>
            </a:extLst>
          </p:cNvPr>
          <p:cNvSpPr/>
          <p:nvPr/>
        </p:nvSpPr>
        <p:spPr>
          <a:xfrm>
            <a:off x="5922212" y="7518327"/>
            <a:ext cx="1673839" cy="464068"/>
          </a:xfrm>
          <a:custGeom>
            <a:avLst/>
            <a:gdLst>
              <a:gd name="connsiteX0" fmla="*/ 470 w 1673839"/>
              <a:gd name="connsiteY0" fmla="*/ 89720 h 464068"/>
              <a:gd name="connsiteX1" fmla="*/ 699717 w 1673839"/>
              <a:gd name="connsiteY1" fmla="*/ 35932 h 464068"/>
              <a:gd name="connsiteX2" fmla="*/ 1632047 w 1673839"/>
              <a:gd name="connsiteY2" fmla="*/ 454285 h 464068"/>
              <a:gd name="connsiteX3" fmla="*/ 1440800 w 1673839"/>
              <a:gd name="connsiteY3" fmla="*/ 304873 h 464068"/>
              <a:gd name="connsiteX4" fmla="*/ 801317 w 1673839"/>
              <a:gd name="connsiteY4" fmla="*/ 6049 h 464068"/>
              <a:gd name="connsiteX5" fmla="*/ 470 w 1673839"/>
              <a:gd name="connsiteY5" fmla="*/ 89720 h 46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839" h="464068">
                <a:moveTo>
                  <a:pt x="470" y="89720"/>
                </a:moveTo>
                <a:cubicBezTo>
                  <a:pt x="-16463" y="94701"/>
                  <a:pt x="427787" y="-24829"/>
                  <a:pt x="699717" y="35932"/>
                </a:cubicBezTo>
                <a:cubicBezTo>
                  <a:pt x="971647" y="96693"/>
                  <a:pt x="1508533" y="409461"/>
                  <a:pt x="1632047" y="454285"/>
                </a:cubicBezTo>
                <a:cubicBezTo>
                  <a:pt x="1755561" y="499109"/>
                  <a:pt x="1579255" y="379579"/>
                  <a:pt x="1440800" y="304873"/>
                </a:cubicBezTo>
                <a:cubicBezTo>
                  <a:pt x="1302345" y="230167"/>
                  <a:pt x="1039380" y="38920"/>
                  <a:pt x="801317" y="6049"/>
                </a:cubicBezTo>
                <a:cubicBezTo>
                  <a:pt x="563254" y="-26822"/>
                  <a:pt x="17403" y="84739"/>
                  <a:pt x="470" y="89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ED9C8891-6C11-5621-DCE1-37DC3DF81AB4}"/>
              </a:ext>
            </a:extLst>
          </p:cNvPr>
          <p:cNvSpPr/>
          <p:nvPr/>
        </p:nvSpPr>
        <p:spPr>
          <a:xfrm>
            <a:off x="5937995" y="7761979"/>
            <a:ext cx="2054068" cy="763184"/>
          </a:xfrm>
          <a:custGeom>
            <a:avLst/>
            <a:gdLst>
              <a:gd name="connsiteX0" fmla="*/ 8593 w 2054068"/>
              <a:gd name="connsiteY0" fmla="*/ 491527 h 763184"/>
              <a:gd name="connsiteX1" fmla="*/ 516593 w 2054068"/>
              <a:gd name="connsiteY1" fmla="*/ 109033 h 763184"/>
              <a:gd name="connsiteX2" fmla="*/ 1114240 w 2054068"/>
              <a:gd name="connsiteY2" fmla="*/ 49268 h 763184"/>
              <a:gd name="connsiteX3" fmla="*/ 1723840 w 2054068"/>
              <a:gd name="connsiteY3" fmla="*/ 366021 h 763184"/>
              <a:gd name="connsiteX4" fmla="*/ 2052546 w 2054068"/>
              <a:gd name="connsiteY4" fmla="*/ 760468 h 763184"/>
              <a:gd name="connsiteX5" fmla="*/ 1831417 w 2054068"/>
              <a:gd name="connsiteY5" fmla="*/ 521409 h 763184"/>
              <a:gd name="connsiteX6" fmla="*/ 1484781 w 2054068"/>
              <a:gd name="connsiteY6" fmla="*/ 162821 h 763184"/>
              <a:gd name="connsiteX7" fmla="*/ 1066429 w 2054068"/>
              <a:gd name="connsiteY7" fmla="*/ 1456 h 763184"/>
              <a:gd name="connsiteX8" fmla="*/ 259605 w 2054068"/>
              <a:gd name="connsiteY8" fmla="*/ 246492 h 763184"/>
              <a:gd name="connsiteX9" fmla="*/ 8593 w 2054068"/>
              <a:gd name="connsiteY9" fmla="*/ 491527 h 76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4068" h="763184">
                <a:moveTo>
                  <a:pt x="8593" y="491527"/>
                </a:moveTo>
                <a:cubicBezTo>
                  <a:pt x="51424" y="468617"/>
                  <a:pt x="332318" y="182743"/>
                  <a:pt x="516593" y="109033"/>
                </a:cubicBezTo>
                <a:cubicBezTo>
                  <a:pt x="700868" y="35323"/>
                  <a:pt x="913032" y="6437"/>
                  <a:pt x="1114240" y="49268"/>
                </a:cubicBezTo>
                <a:cubicBezTo>
                  <a:pt x="1315448" y="92099"/>
                  <a:pt x="1567456" y="247488"/>
                  <a:pt x="1723840" y="366021"/>
                </a:cubicBezTo>
                <a:cubicBezTo>
                  <a:pt x="1880224" y="484554"/>
                  <a:pt x="2034617" y="734570"/>
                  <a:pt x="2052546" y="760468"/>
                </a:cubicBezTo>
                <a:cubicBezTo>
                  <a:pt x="2070475" y="786366"/>
                  <a:pt x="1926045" y="621017"/>
                  <a:pt x="1831417" y="521409"/>
                </a:cubicBezTo>
                <a:cubicBezTo>
                  <a:pt x="1736789" y="421801"/>
                  <a:pt x="1612279" y="249480"/>
                  <a:pt x="1484781" y="162821"/>
                </a:cubicBezTo>
                <a:cubicBezTo>
                  <a:pt x="1357283" y="76162"/>
                  <a:pt x="1270625" y="-12489"/>
                  <a:pt x="1066429" y="1456"/>
                </a:cubicBezTo>
                <a:cubicBezTo>
                  <a:pt x="862233" y="15401"/>
                  <a:pt x="430930" y="166806"/>
                  <a:pt x="259605" y="246492"/>
                </a:cubicBezTo>
                <a:cubicBezTo>
                  <a:pt x="88280" y="326178"/>
                  <a:pt x="-34238" y="514437"/>
                  <a:pt x="8593" y="491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7059203-5FBD-4A96-9934-456B8397F66F}"/>
              </a:ext>
            </a:extLst>
          </p:cNvPr>
          <p:cNvSpPr/>
          <p:nvPr/>
        </p:nvSpPr>
        <p:spPr>
          <a:xfrm>
            <a:off x="4228208" y="8013521"/>
            <a:ext cx="846615" cy="1463871"/>
          </a:xfrm>
          <a:custGeom>
            <a:avLst/>
            <a:gdLst>
              <a:gd name="connsiteX0" fmla="*/ 845816 w 846615"/>
              <a:gd name="connsiteY0" fmla="*/ 926 h 1463871"/>
              <a:gd name="connsiteX1" fmla="*/ 367698 w 846615"/>
              <a:gd name="connsiteY1" fmla="*/ 628455 h 1463871"/>
              <a:gd name="connsiteX2" fmla="*/ 3133 w 846615"/>
              <a:gd name="connsiteY2" fmla="*/ 1459185 h 1463871"/>
              <a:gd name="connsiteX3" fmla="*/ 194380 w 846615"/>
              <a:gd name="connsiteY3" fmla="*/ 957161 h 1463871"/>
              <a:gd name="connsiteX4" fmla="*/ 248168 w 846615"/>
              <a:gd name="connsiteY4" fmla="*/ 765914 h 1463871"/>
              <a:gd name="connsiteX5" fmla="*/ 845816 w 846615"/>
              <a:gd name="connsiteY5" fmla="*/ 926 h 146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615" h="1463871">
                <a:moveTo>
                  <a:pt x="845816" y="926"/>
                </a:moveTo>
                <a:cubicBezTo>
                  <a:pt x="865738" y="-21984"/>
                  <a:pt x="508145" y="385412"/>
                  <a:pt x="367698" y="628455"/>
                </a:cubicBezTo>
                <a:cubicBezTo>
                  <a:pt x="227251" y="871498"/>
                  <a:pt x="32019" y="1404401"/>
                  <a:pt x="3133" y="1459185"/>
                </a:cubicBezTo>
                <a:cubicBezTo>
                  <a:pt x="-25753" y="1513969"/>
                  <a:pt x="153541" y="1072706"/>
                  <a:pt x="194380" y="957161"/>
                </a:cubicBezTo>
                <a:cubicBezTo>
                  <a:pt x="235219" y="841616"/>
                  <a:pt x="139595" y="925286"/>
                  <a:pt x="248168" y="765914"/>
                </a:cubicBezTo>
                <a:cubicBezTo>
                  <a:pt x="356741" y="606542"/>
                  <a:pt x="825894" y="23836"/>
                  <a:pt x="845816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297F19A1-126D-DC85-E9EA-E66DB72E47EF}"/>
              </a:ext>
            </a:extLst>
          </p:cNvPr>
          <p:cNvSpPr/>
          <p:nvPr/>
        </p:nvSpPr>
        <p:spPr>
          <a:xfrm>
            <a:off x="4284927" y="8372820"/>
            <a:ext cx="597880" cy="1619853"/>
          </a:xfrm>
          <a:custGeom>
            <a:avLst/>
            <a:gdLst>
              <a:gd name="connsiteX0" fmla="*/ 597849 w 597880"/>
              <a:gd name="connsiteY0" fmla="*/ 215 h 1619853"/>
              <a:gd name="connsiteX1" fmla="*/ 143638 w 597880"/>
              <a:gd name="connsiteY1" fmla="*/ 1058051 h 1619853"/>
              <a:gd name="connsiteX2" fmla="*/ 95826 w 597880"/>
              <a:gd name="connsiteY2" fmla="*/ 1326992 h 1619853"/>
              <a:gd name="connsiteX3" fmla="*/ 202 w 597880"/>
              <a:gd name="connsiteY3" fmla="*/ 1619839 h 1619853"/>
              <a:gd name="connsiteX4" fmla="*/ 71920 w 597880"/>
              <a:gd name="connsiteY4" fmla="*/ 1315039 h 1619853"/>
              <a:gd name="connsiteX5" fmla="*/ 119732 w 597880"/>
              <a:gd name="connsiteY5" fmla="*/ 968404 h 1619853"/>
              <a:gd name="connsiteX6" fmla="*/ 597849 w 597880"/>
              <a:gd name="connsiteY6" fmla="*/ 215 h 161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880" h="1619853">
                <a:moveTo>
                  <a:pt x="597849" y="215"/>
                </a:moveTo>
                <a:cubicBezTo>
                  <a:pt x="601833" y="15156"/>
                  <a:pt x="227308" y="836922"/>
                  <a:pt x="143638" y="1058051"/>
                </a:cubicBezTo>
                <a:cubicBezTo>
                  <a:pt x="59968" y="1279180"/>
                  <a:pt x="119732" y="1233361"/>
                  <a:pt x="95826" y="1326992"/>
                </a:cubicBezTo>
                <a:cubicBezTo>
                  <a:pt x="71920" y="1420623"/>
                  <a:pt x="4186" y="1621831"/>
                  <a:pt x="202" y="1619839"/>
                </a:cubicBezTo>
                <a:cubicBezTo>
                  <a:pt x="-3782" y="1617847"/>
                  <a:pt x="51998" y="1423612"/>
                  <a:pt x="71920" y="1315039"/>
                </a:cubicBezTo>
                <a:cubicBezTo>
                  <a:pt x="91842" y="1206467"/>
                  <a:pt x="33073" y="1183557"/>
                  <a:pt x="119732" y="968404"/>
                </a:cubicBezTo>
                <a:cubicBezTo>
                  <a:pt x="206391" y="753251"/>
                  <a:pt x="593865" y="-14726"/>
                  <a:pt x="597849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7219D0C-72E3-BB99-EC48-D25710F06114}"/>
              </a:ext>
            </a:extLst>
          </p:cNvPr>
          <p:cNvSpPr/>
          <p:nvPr/>
        </p:nvSpPr>
        <p:spPr>
          <a:xfrm>
            <a:off x="4258542" y="9956798"/>
            <a:ext cx="170782" cy="1095426"/>
          </a:xfrm>
          <a:custGeom>
            <a:avLst/>
            <a:gdLst>
              <a:gd name="connsiteX0" fmla="*/ 2682 w 170782"/>
              <a:gd name="connsiteY0" fmla="*/ 2 h 1095426"/>
              <a:gd name="connsiteX1" fmla="*/ 110258 w 170782"/>
              <a:gd name="connsiteY1" fmla="*/ 394449 h 1095426"/>
              <a:gd name="connsiteX2" fmla="*/ 116234 w 170782"/>
              <a:gd name="connsiteY2" fmla="*/ 699249 h 1095426"/>
              <a:gd name="connsiteX3" fmla="*/ 170023 w 170782"/>
              <a:gd name="connsiteY3" fmla="*/ 1087720 h 1095426"/>
              <a:gd name="connsiteX4" fmla="*/ 140140 w 170782"/>
              <a:gd name="connsiteY4" fmla="*/ 914402 h 1095426"/>
              <a:gd name="connsiteX5" fmla="*/ 38540 w 170782"/>
              <a:gd name="connsiteY5" fmla="*/ 400426 h 1095426"/>
              <a:gd name="connsiteX6" fmla="*/ 2682 w 170782"/>
              <a:gd name="connsiteY6" fmla="*/ 2 h 10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782" h="1095426">
                <a:moveTo>
                  <a:pt x="2682" y="2"/>
                </a:moveTo>
                <a:cubicBezTo>
                  <a:pt x="14635" y="-994"/>
                  <a:pt x="91333" y="277908"/>
                  <a:pt x="110258" y="394449"/>
                </a:cubicBezTo>
                <a:cubicBezTo>
                  <a:pt x="129183" y="510990"/>
                  <a:pt x="106273" y="583704"/>
                  <a:pt x="116234" y="699249"/>
                </a:cubicBezTo>
                <a:cubicBezTo>
                  <a:pt x="126195" y="814794"/>
                  <a:pt x="166039" y="1051861"/>
                  <a:pt x="170023" y="1087720"/>
                </a:cubicBezTo>
                <a:cubicBezTo>
                  <a:pt x="174007" y="1123579"/>
                  <a:pt x="162054" y="1028951"/>
                  <a:pt x="140140" y="914402"/>
                </a:cubicBezTo>
                <a:cubicBezTo>
                  <a:pt x="118226" y="799853"/>
                  <a:pt x="55473" y="552826"/>
                  <a:pt x="38540" y="400426"/>
                </a:cubicBezTo>
                <a:cubicBezTo>
                  <a:pt x="21607" y="248026"/>
                  <a:pt x="-9271" y="998"/>
                  <a:pt x="26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EF4AA947-C23D-8B47-54A4-409E88B14322}"/>
              </a:ext>
            </a:extLst>
          </p:cNvPr>
          <p:cNvSpPr/>
          <p:nvPr/>
        </p:nvSpPr>
        <p:spPr>
          <a:xfrm>
            <a:off x="4577953" y="9602949"/>
            <a:ext cx="423157" cy="936894"/>
          </a:xfrm>
          <a:custGeom>
            <a:avLst/>
            <a:gdLst>
              <a:gd name="connsiteX0" fmla="*/ 23 w 423157"/>
              <a:gd name="connsiteY0" fmla="*/ 1239 h 936894"/>
              <a:gd name="connsiteX1" fmla="*/ 346659 w 423157"/>
              <a:gd name="connsiteY1" fmla="*/ 533145 h 936894"/>
              <a:gd name="connsiteX2" fmla="*/ 412400 w 423157"/>
              <a:gd name="connsiteY2" fmla="*/ 933569 h 936894"/>
              <a:gd name="connsiteX3" fmla="*/ 418376 w 423157"/>
              <a:gd name="connsiteY3" fmla="*/ 706463 h 936894"/>
              <a:gd name="connsiteX4" fmla="*/ 364588 w 423157"/>
              <a:gd name="connsiteY4" fmla="*/ 395686 h 936894"/>
              <a:gd name="connsiteX5" fmla="*/ 23 w 423157"/>
              <a:gd name="connsiteY5" fmla="*/ 1239 h 93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57" h="936894">
                <a:moveTo>
                  <a:pt x="23" y="1239"/>
                </a:moveTo>
                <a:cubicBezTo>
                  <a:pt x="-2965" y="24149"/>
                  <a:pt x="277930" y="377757"/>
                  <a:pt x="346659" y="533145"/>
                </a:cubicBezTo>
                <a:cubicBezTo>
                  <a:pt x="415389" y="688533"/>
                  <a:pt x="400447" y="904683"/>
                  <a:pt x="412400" y="933569"/>
                </a:cubicBezTo>
                <a:cubicBezTo>
                  <a:pt x="424353" y="962455"/>
                  <a:pt x="426345" y="796110"/>
                  <a:pt x="418376" y="706463"/>
                </a:cubicBezTo>
                <a:cubicBezTo>
                  <a:pt x="410407" y="616816"/>
                  <a:pt x="429333" y="512227"/>
                  <a:pt x="364588" y="395686"/>
                </a:cubicBezTo>
                <a:cubicBezTo>
                  <a:pt x="299843" y="279145"/>
                  <a:pt x="3011" y="-21671"/>
                  <a:pt x="23" y="1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A8377CA-A733-BC64-DED5-D017600C0867}"/>
              </a:ext>
            </a:extLst>
          </p:cNvPr>
          <p:cNvSpPr/>
          <p:nvPr/>
        </p:nvSpPr>
        <p:spPr>
          <a:xfrm>
            <a:off x="5333380" y="8342966"/>
            <a:ext cx="655386" cy="1341623"/>
          </a:xfrm>
          <a:custGeom>
            <a:avLst/>
            <a:gdLst>
              <a:gd name="connsiteX0" fmla="*/ 655044 w 655386"/>
              <a:gd name="connsiteY0" fmla="*/ 187 h 1341623"/>
              <a:gd name="connsiteX1" fmla="*/ 254620 w 655386"/>
              <a:gd name="connsiteY1" fmla="*/ 526116 h 1341623"/>
              <a:gd name="connsiteX2" fmla="*/ 3608 w 655386"/>
              <a:gd name="connsiteY2" fmla="*/ 1326963 h 1341623"/>
              <a:gd name="connsiteX3" fmla="*/ 111185 w 655386"/>
              <a:gd name="connsiteY3" fmla="*/ 1010210 h 1341623"/>
              <a:gd name="connsiteX4" fmla="*/ 182902 w 655386"/>
              <a:gd name="connsiteY4" fmla="*/ 579905 h 1341623"/>
              <a:gd name="connsiteX5" fmla="*/ 655044 w 655386"/>
              <a:gd name="connsiteY5" fmla="*/ 187 h 134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386" h="1341623">
                <a:moveTo>
                  <a:pt x="655044" y="187"/>
                </a:moveTo>
                <a:cubicBezTo>
                  <a:pt x="666997" y="-8778"/>
                  <a:pt x="363193" y="304987"/>
                  <a:pt x="254620" y="526116"/>
                </a:cubicBezTo>
                <a:cubicBezTo>
                  <a:pt x="146047" y="747245"/>
                  <a:pt x="27514" y="1246281"/>
                  <a:pt x="3608" y="1326963"/>
                </a:cubicBezTo>
                <a:cubicBezTo>
                  <a:pt x="-20298" y="1407645"/>
                  <a:pt x="81303" y="1134720"/>
                  <a:pt x="111185" y="1010210"/>
                </a:cubicBezTo>
                <a:cubicBezTo>
                  <a:pt x="141067" y="885700"/>
                  <a:pt x="93255" y="747246"/>
                  <a:pt x="182902" y="579905"/>
                </a:cubicBezTo>
                <a:cubicBezTo>
                  <a:pt x="272549" y="412564"/>
                  <a:pt x="643091" y="9152"/>
                  <a:pt x="655044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9689938D-4B60-CF69-8B40-9C6568D179D3}"/>
              </a:ext>
            </a:extLst>
          </p:cNvPr>
          <p:cNvSpPr/>
          <p:nvPr/>
        </p:nvSpPr>
        <p:spPr>
          <a:xfrm>
            <a:off x="7906855" y="8480144"/>
            <a:ext cx="1080224" cy="2527941"/>
          </a:xfrm>
          <a:custGeom>
            <a:avLst/>
            <a:gdLst>
              <a:gd name="connsiteX0" fmla="*/ 16 w 1080224"/>
              <a:gd name="connsiteY0" fmla="*/ 468 h 2527941"/>
              <a:gd name="connsiteX1" fmla="*/ 579733 w 1080224"/>
              <a:gd name="connsiteY1" fmla="*/ 807291 h 2527941"/>
              <a:gd name="connsiteX2" fmla="*/ 1016016 w 1080224"/>
              <a:gd name="connsiteY2" fmla="*/ 1942821 h 2527941"/>
              <a:gd name="connsiteX3" fmla="*/ 992110 w 1080224"/>
              <a:gd name="connsiteY3" fmla="*/ 2522538 h 2527941"/>
              <a:gd name="connsiteX4" fmla="*/ 1063827 w 1080224"/>
              <a:gd name="connsiteY4" fmla="*/ 2217738 h 2527941"/>
              <a:gd name="connsiteX5" fmla="*/ 1051874 w 1080224"/>
              <a:gd name="connsiteY5" fmla="*/ 1966727 h 2527941"/>
              <a:gd name="connsiteX6" fmla="*/ 770980 w 1080224"/>
              <a:gd name="connsiteY6" fmla="*/ 1183809 h 2527941"/>
              <a:gd name="connsiteX7" fmla="*/ 597663 w 1080224"/>
              <a:gd name="connsiteY7" fmla="*/ 914868 h 2527941"/>
              <a:gd name="connsiteX8" fmla="*/ 16 w 1080224"/>
              <a:gd name="connsiteY8" fmla="*/ 468 h 252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224" h="2527941">
                <a:moveTo>
                  <a:pt x="16" y="468"/>
                </a:moveTo>
                <a:cubicBezTo>
                  <a:pt x="-2972" y="-17462"/>
                  <a:pt x="410400" y="483566"/>
                  <a:pt x="579733" y="807291"/>
                </a:cubicBezTo>
                <a:cubicBezTo>
                  <a:pt x="749066" y="1131016"/>
                  <a:pt x="947287" y="1656947"/>
                  <a:pt x="1016016" y="1942821"/>
                </a:cubicBezTo>
                <a:cubicBezTo>
                  <a:pt x="1084745" y="2228695"/>
                  <a:pt x="984142" y="2476719"/>
                  <a:pt x="992110" y="2522538"/>
                </a:cubicBezTo>
                <a:cubicBezTo>
                  <a:pt x="1000078" y="2568357"/>
                  <a:pt x="1053866" y="2310373"/>
                  <a:pt x="1063827" y="2217738"/>
                </a:cubicBezTo>
                <a:cubicBezTo>
                  <a:pt x="1073788" y="2125103"/>
                  <a:pt x="1100682" y="2139048"/>
                  <a:pt x="1051874" y="1966727"/>
                </a:cubicBezTo>
                <a:cubicBezTo>
                  <a:pt x="1003066" y="1794406"/>
                  <a:pt x="846682" y="1359119"/>
                  <a:pt x="770980" y="1183809"/>
                </a:cubicBezTo>
                <a:cubicBezTo>
                  <a:pt x="695278" y="1008499"/>
                  <a:pt x="723169" y="1116076"/>
                  <a:pt x="597663" y="914868"/>
                </a:cubicBezTo>
                <a:cubicBezTo>
                  <a:pt x="472157" y="713660"/>
                  <a:pt x="3004" y="18398"/>
                  <a:pt x="16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2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映画『孤狼の血 LEVEL2』前作から3年後が舞台&amp;優等生刑事がワイルドに...何があったのか？ - ファッションプレス" hidden="1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2EDA383-C1B9-63FF-95EC-F129B81BCFB9}"/>
              </a:ext>
            </a:extLst>
          </p:cNvPr>
          <p:cNvSpPr/>
          <p:nvPr/>
        </p:nvSpPr>
        <p:spPr>
          <a:xfrm>
            <a:off x="2584174" y="4421284"/>
            <a:ext cx="675865" cy="144388"/>
          </a:xfrm>
          <a:custGeom>
            <a:avLst/>
            <a:gdLst>
              <a:gd name="connsiteX0" fmla="*/ 276 w 675865"/>
              <a:gd name="connsiteY0" fmla="*/ 144366 h 144388"/>
              <a:gd name="connsiteX1" fmla="*/ 168551 w 675865"/>
              <a:gd name="connsiteY1" fmla="*/ 42766 h 144388"/>
              <a:gd name="connsiteX2" fmla="*/ 311426 w 675865"/>
              <a:gd name="connsiteY2" fmla="*/ 20541 h 144388"/>
              <a:gd name="connsiteX3" fmla="*/ 667026 w 675865"/>
              <a:gd name="connsiteY3" fmla="*/ 131666 h 144388"/>
              <a:gd name="connsiteX4" fmla="*/ 549551 w 675865"/>
              <a:gd name="connsiteY4" fmla="*/ 80866 h 144388"/>
              <a:gd name="connsiteX5" fmla="*/ 346351 w 675865"/>
              <a:gd name="connsiteY5" fmla="*/ 4666 h 144388"/>
              <a:gd name="connsiteX6" fmla="*/ 213001 w 675865"/>
              <a:gd name="connsiteY6" fmla="*/ 11016 h 144388"/>
              <a:gd name="connsiteX7" fmla="*/ 130451 w 675865"/>
              <a:gd name="connsiteY7" fmla="*/ 33241 h 144388"/>
              <a:gd name="connsiteX8" fmla="*/ 276 w 675865"/>
              <a:gd name="connsiteY8" fmla="*/ 144366 h 1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865" h="144388">
                <a:moveTo>
                  <a:pt x="276" y="144366"/>
                </a:moveTo>
                <a:cubicBezTo>
                  <a:pt x="6626" y="145954"/>
                  <a:pt x="116693" y="63404"/>
                  <a:pt x="168551" y="42766"/>
                </a:cubicBezTo>
                <a:cubicBezTo>
                  <a:pt x="220409" y="22128"/>
                  <a:pt x="228347" y="5724"/>
                  <a:pt x="311426" y="20541"/>
                </a:cubicBezTo>
                <a:cubicBezTo>
                  <a:pt x="394505" y="35358"/>
                  <a:pt x="627339" y="121612"/>
                  <a:pt x="667026" y="131666"/>
                </a:cubicBezTo>
                <a:cubicBezTo>
                  <a:pt x="706713" y="141720"/>
                  <a:pt x="602997" y="102033"/>
                  <a:pt x="549551" y="80866"/>
                </a:cubicBezTo>
                <a:cubicBezTo>
                  <a:pt x="496105" y="59699"/>
                  <a:pt x="402443" y="16308"/>
                  <a:pt x="346351" y="4666"/>
                </a:cubicBezTo>
                <a:cubicBezTo>
                  <a:pt x="290259" y="-6976"/>
                  <a:pt x="248984" y="6254"/>
                  <a:pt x="213001" y="11016"/>
                </a:cubicBezTo>
                <a:cubicBezTo>
                  <a:pt x="177018" y="15778"/>
                  <a:pt x="162201" y="13662"/>
                  <a:pt x="130451" y="33241"/>
                </a:cubicBezTo>
                <a:cubicBezTo>
                  <a:pt x="98701" y="52820"/>
                  <a:pt x="-6074" y="142778"/>
                  <a:pt x="276" y="14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59D7F37-92DA-3A86-6510-057B9378BE34}"/>
              </a:ext>
            </a:extLst>
          </p:cNvPr>
          <p:cNvSpPr/>
          <p:nvPr/>
        </p:nvSpPr>
        <p:spPr>
          <a:xfrm>
            <a:off x="2563499" y="4492353"/>
            <a:ext cx="799235" cy="239577"/>
          </a:xfrm>
          <a:custGeom>
            <a:avLst/>
            <a:gdLst>
              <a:gd name="connsiteX0" fmla="*/ 1901 w 799235"/>
              <a:gd name="connsiteY0" fmla="*/ 238397 h 239577"/>
              <a:gd name="connsiteX1" fmla="*/ 59051 w 799235"/>
              <a:gd name="connsiteY1" fmla="*/ 136797 h 239577"/>
              <a:gd name="connsiteX2" fmla="*/ 5076 w 799235"/>
              <a:gd name="connsiteY2" fmla="*/ 82822 h 239577"/>
              <a:gd name="connsiteX3" fmla="*/ 71751 w 799235"/>
              <a:gd name="connsiteY3" fmla="*/ 95522 h 239577"/>
              <a:gd name="connsiteX4" fmla="*/ 211451 w 799235"/>
              <a:gd name="connsiteY4" fmla="*/ 32022 h 239577"/>
              <a:gd name="connsiteX5" fmla="*/ 144776 w 799235"/>
              <a:gd name="connsiteY5" fmla="*/ 25672 h 239577"/>
              <a:gd name="connsiteX6" fmla="*/ 278126 w 799235"/>
              <a:gd name="connsiteY6" fmla="*/ 25672 h 239577"/>
              <a:gd name="connsiteX7" fmla="*/ 182876 w 799235"/>
              <a:gd name="connsiteY7" fmla="*/ 32022 h 239577"/>
              <a:gd name="connsiteX8" fmla="*/ 319401 w 799235"/>
              <a:gd name="connsiteY8" fmla="*/ 272 h 239577"/>
              <a:gd name="connsiteX9" fmla="*/ 490851 w 799235"/>
              <a:gd name="connsiteY9" fmla="*/ 16147 h 239577"/>
              <a:gd name="connsiteX10" fmla="*/ 421001 w 799235"/>
              <a:gd name="connsiteY10" fmla="*/ 6622 h 239577"/>
              <a:gd name="connsiteX11" fmla="*/ 614676 w 799235"/>
              <a:gd name="connsiteY11" fmla="*/ 63772 h 239577"/>
              <a:gd name="connsiteX12" fmla="*/ 754376 w 799235"/>
              <a:gd name="connsiteY12" fmla="*/ 139972 h 239577"/>
              <a:gd name="connsiteX13" fmla="*/ 678176 w 799235"/>
              <a:gd name="connsiteY13" fmla="*/ 124097 h 239577"/>
              <a:gd name="connsiteX14" fmla="*/ 798826 w 799235"/>
              <a:gd name="connsiteY14" fmla="*/ 165372 h 239577"/>
              <a:gd name="connsiteX15" fmla="*/ 713101 w 799235"/>
              <a:gd name="connsiteY15" fmla="*/ 159022 h 239577"/>
              <a:gd name="connsiteX16" fmla="*/ 595626 w 799235"/>
              <a:gd name="connsiteY16" fmla="*/ 120922 h 239577"/>
              <a:gd name="connsiteX17" fmla="*/ 500376 w 799235"/>
              <a:gd name="connsiteY17" fmla="*/ 73297 h 239577"/>
              <a:gd name="connsiteX18" fmla="*/ 417826 w 799235"/>
              <a:gd name="connsiteY18" fmla="*/ 38372 h 239577"/>
              <a:gd name="connsiteX19" fmla="*/ 278126 w 799235"/>
              <a:gd name="connsiteY19" fmla="*/ 63772 h 239577"/>
              <a:gd name="connsiteX20" fmla="*/ 138426 w 799235"/>
              <a:gd name="connsiteY20" fmla="*/ 95522 h 239577"/>
              <a:gd name="connsiteX21" fmla="*/ 217801 w 799235"/>
              <a:gd name="connsiteY21" fmla="*/ 79647 h 239577"/>
              <a:gd name="connsiteX22" fmla="*/ 116201 w 799235"/>
              <a:gd name="connsiteY22" fmla="*/ 143147 h 239577"/>
              <a:gd name="connsiteX23" fmla="*/ 144776 w 799235"/>
              <a:gd name="connsiteY23" fmla="*/ 190772 h 239577"/>
              <a:gd name="connsiteX24" fmla="*/ 1901 w 799235"/>
              <a:gd name="connsiteY24" fmla="*/ 238397 h 2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9235" h="239577">
                <a:moveTo>
                  <a:pt x="1901" y="238397"/>
                </a:moveTo>
                <a:cubicBezTo>
                  <a:pt x="-12386" y="229401"/>
                  <a:pt x="58522" y="162726"/>
                  <a:pt x="59051" y="136797"/>
                </a:cubicBezTo>
                <a:cubicBezTo>
                  <a:pt x="59580" y="110868"/>
                  <a:pt x="2959" y="89701"/>
                  <a:pt x="5076" y="82822"/>
                </a:cubicBezTo>
                <a:cubicBezTo>
                  <a:pt x="7193" y="75943"/>
                  <a:pt x="37355" y="103989"/>
                  <a:pt x="71751" y="95522"/>
                </a:cubicBezTo>
                <a:cubicBezTo>
                  <a:pt x="106147" y="87055"/>
                  <a:pt x="199280" y="43664"/>
                  <a:pt x="211451" y="32022"/>
                </a:cubicBezTo>
                <a:cubicBezTo>
                  <a:pt x="223622" y="20380"/>
                  <a:pt x="133664" y="26730"/>
                  <a:pt x="144776" y="25672"/>
                </a:cubicBezTo>
                <a:cubicBezTo>
                  <a:pt x="155888" y="24614"/>
                  <a:pt x="271776" y="24614"/>
                  <a:pt x="278126" y="25672"/>
                </a:cubicBezTo>
                <a:cubicBezTo>
                  <a:pt x="284476" y="26730"/>
                  <a:pt x="175997" y="36255"/>
                  <a:pt x="182876" y="32022"/>
                </a:cubicBezTo>
                <a:cubicBezTo>
                  <a:pt x="189755" y="27789"/>
                  <a:pt x="268072" y="2918"/>
                  <a:pt x="319401" y="272"/>
                </a:cubicBezTo>
                <a:cubicBezTo>
                  <a:pt x="370730" y="-2374"/>
                  <a:pt x="473918" y="15089"/>
                  <a:pt x="490851" y="16147"/>
                </a:cubicBezTo>
                <a:cubicBezTo>
                  <a:pt x="507784" y="17205"/>
                  <a:pt x="400364" y="-1316"/>
                  <a:pt x="421001" y="6622"/>
                </a:cubicBezTo>
                <a:cubicBezTo>
                  <a:pt x="441639" y="14559"/>
                  <a:pt x="559114" y="41547"/>
                  <a:pt x="614676" y="63772"/>
                </a:cubicBezTo>
                <a:cubicBezTo>
                  <a:pt x="670238" y="85997"/>
                  <a:pt x="743793" y="129918"/>
                  <a:pt x="754376" y="139972"/>
                </a:cubicBezTo>
                <a:cubicBezTo>
                  <a:pt x="764959" y="150026"/>
                  <a:pt x="670768" y="119864"/>
                  <a:pt x="678176" y="124097"/>
                </a:cubicBezTo>
                <a:cubicBezTo>
                  <a:pt x="685584" y="128330"/>
                  <a:pt x="793005" y="159551"/>
                  <a:pt x="798826" y="165372"/>
                </a:cubicBezTo>
                <a:cubicBezTo>
                  <a:pt x="804647" y="171193"/>
                  <a:pt x="746968" y="166430"/>
                  <a:pt x="713101" y="159022"/>
                </a:cubicBezTo>
                <a:cubicBezTo>
                  <a:pt x="679234" y="151614"/>
                  <a:pt x="631080" y="135209"/>
                  <a:pt x="595626" y="120922"/>
                </a:cubicBezTo>
                <a:cubicBezTo>
                  <a:pt x="560172" y="106634"/>
                  <a:pt x="530009" y="87055"/>
                  <a:pt x="500376" y="73297"/>
                </a:cubicBezTo>
                <a:cubicBezTo>
                  <a:pt x="470743" y="59539"/>
                  <a:pt x="454868" y="39959"/>
                  <a:pt x="417826" y="38372"/>
                </a:cubicBezTo>
                <a:cubicBezTo>
                  <a:pt x="380784" y="36784"/>
                  <a:pt x="324693" y="54247"/>
                  <a:pt x="278126" y="63772"/>
                </a:cubicBezTo>
                <a:cubicBezTo>
                  <a:pt x="231559" y="73297"/>
                  <a:pt x="148480" y="92876"/>
                  <a:pt x="138426" y="95522"/>
                </a:cubicBezTo>
                <a:cubicBezTo>
                  <a:pt x="128372" y="98168"/>
                  <a:pt x="221505" y="71710"/>
                  <a:pt x="217801" y="79647"/>
                </a:cubicBezTo>
                <a:cubicBezTo>
                  <a:pt x="214097" y="87584"/>
                  <a:pt x="128372" y="124626"/>
                  <a:pt x="116201" y="143147"/>
                </a:cubicBezTo>
                <a:cubicBezTo>
                  <a:pt x="104030" y="161668"/>
                  <a:pt x="159063" y="179130"/>
                  <a:pt x="144776" y="190772"/>
                </a:cubicBezTo>
                <a:cubicBezTo>
                  <a:pt x="130489" y="202414"/>
                  <a:pt x="16188" y="247393"/>
                  <a:pt x="1901" y="238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E21F3B3-31D8-E774-1EEF-2D68E65DF510}"/>
              </a:ext>
            </a:extLst>
          </p:cNvPr>
          <p:cNvSpPr/>
          <p:nvPr/>
        </p:nvSpPr>
        <p:spPr>
          <a:xfrm>
            <a:off x="2782847" y="4517287"/>
            <a:ext cx="313356" cy="232052"/>
          </a:xfrm>
          <a:custGeom>
            <a:avLst/>
            <a:gdLst>
              <a:gd name="connsiteX0" fmla="*/ 306428 w 313356"/>
              <a:gd name="connsiteY0" fmla="*/ 42013 h 232052"/>
              <a:gd name="connsiteX1" fmla="*/ 281028 w 313356"/>
              <a:gd name="connsiteY1" fmla="*/ 143613 h 232052"/>
              <a:gd name="connsiteX2" fmla="*/ 166728 w 313356"/>
              <a:gd name="connsiteY2" fmla="*/ 219813 h 232052"/>
              <a:gd name="connsiteX3" fmla="*/ 81003 w 313356"/>
              <a:gd name="connsiteY3" fmla="*/ 219813 h 232052"/>
              <a:gd name="connsiteX4" fmla="*/ 14328 w 313356"/>
              <a:gd name="connsiteY4" fmla="*/ 102338 h 232052"/>
              <a:gd name="connsiteX5" fmla="*/ 11153 w 313356"/>
              <a:gd name="connsiteY5" fmla="*/ 45188 h 232052"/>
              <a:gd name="connsiteX6" fmla="*/ 138153 w 313356"/>
              <a:gd name="connsiteY6" fmla="*/ 10263 h 232052"/>
              <a:gd name="connsiteX7" fmla="*/ 173078 w 313356"/>
              <a:gd name="connsiteY7" fmla="*/ 738 h 232052"/>
              <a:gd name="connsiteX8" fmla="*/ 306428 w 313356"/>
              <a:gd name="connsiteY8" fmla="*/ 42013 h 2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56" h="232052">
                <a:moveTo>
                  <a:pt x="306428" y="42013"/>
                </a:moveTo>
                <a:cubicBezTo>
                  <a:pt x="324420" y="65826"/>
                  <a:pt x="304311" y="113980"/>
                  <a:pt x="281028" y="143613"/>
                </a:cubicBezTo>
                <a:cubicBezTo>
                  <a:pt x="257745" y="173246"/>
                  <a:pt x="200065" y="207113"/>
                  <a:pt x="166728" y="219813"/>
                </a:cubicBezTo>
                <a:cubicBezTo>
                  <a:pt x="133390" y="232513"/>
                  <a:pt x="106403" y="239392"/>
                  <a:pt x="81003" y="219813"/>
                </a:cubicBezTo>
                <a:cubicBezTo>
                  <a:pt x="55603" y="200234"/>
                  <a:pt x="25970" y="131442"/>
                  <a:pt x="14328" y="102338"/>
                </a:cubicBezTo>
                <a:cubicBezTo>
                  <a:pt x="2686" y="73234"/>
                  <a:pt x="-9484" y="60534"/>
                  <a:pt x="11153" y="45188"/>
                </a:cubicBezTo>
                <a:cubicBezTo>
                  <a:pt x="31790" y="29842"/>
                  <a:pt x="138153" y="10263"/>
                  <a:pt x="138153" y="10263"/>
                </a:cubicBezTo>
                <a:cubicBezTo>
                  <a:pt x="165140" y="2855"/>
                  <a:pt x="145032" y="-1908"/>
                  <a:pt x="173078" y="738"/>
                </a:cubicBezTo>
                <a:cubicBezTo>
                  <a:pt x="201124" y="3384"/>
                  <a:pt x="288436" y="18200"/>
                  <a:pt x="306428" y="42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F285D3CD-6918-7A8E-BBA3-3059B6BB1311}"/>
              </a:ext>
            </a:extLst>
          </p:cNvPr>
          <p:cNvSpPr/>
          <p:nvPr/>
        </p:nvSpPr>
        <p:spPr>
          <a:xfrm>
            <a:off x="2894937" y="4542812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8CB1707-172A-B19E-BF0F-D14E9523A0FC}"/>
              </a:ext>
            </a:extLst>
          </p:cNvPr>
          <p:cNvSpPr/>
          <p:nvPr/>
        </p:nvSpPr>
        <p:spPr>
          <a:xfrm>
            <a:off x="2977842" y="4603081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71D86C0-8248-7AF1-E471-21B3A245F1E7}"/>
              </a:ext>
            </a:extLst>
          </p:cNvPr>
          <p:cNvSpPr/>
          <p:nvPr/>
        </p:nvSpPr>
        <p:spPr>
          <a:xfrm>
            <a:off x="2574923" y="4718046"/>
            <a:ext cx="558848" cy="80141"/>
          </a:xfrm>
          <a:custGeom>
            <a:avLst/>
            <a:gdLst>
              <a:gd name="connsiteX0" fmla="*/ 2 w 558848"/>
              <a:gd name="connsiteY0" fmla="*/ 19054 h 80141"/>
              <a:gd name="connsiteX1" fmla="*/ 149227 w 558848"/>
              <a:gd name="connsiteY1" fmla="*/ 47629 h 80141"/>
              <a:gd name="connsiteX2" fmla="*/ 288927 w 558848"/>
              <a:gd name="connsiteY2" fmla="*/ 63504 h 80141"/>
              <a:gd name="connsiteX3" fmla="*/ 447677 w 558848"/>
              <a:gd name="connsiteY3" fmla="*/ 53979 h 80141"/>
              <a:gd name="connsiteX4" fmla="*/ 558802 w 558848"/>
              <a:gd name="connsiteY4" fmla="*/ 4 h 80141"/>
              <a:gd name="connsiteX5" fmla="*/ 460377 w 558848"/>
              <a:gd name="connsiteY5" fmla="*/ 57154 h 80141"/>
              <a:gd name="connsiteX6" fmla="*/ 377827 w 558848"/>
              <a:gd name="connsiteY6" fmla="*/ 79379 h 80141"/>
              <a:gd name="connsiteX7" fmla="*/ 196852 w 558848"/>
              <a:gd name="connsiteY7" fmla="*/ 73029 h 80141"/>
              <a:gd name="connsiteX8" fmla="*/ 152402 w 558848"/>
              <a:gd name="connsiteY8" fmla="*/ 53979 h 80141"/>
              <a:gd name="connsiteX9" fmla="*/ 2 w 558848"/>
              <a:gd name="connsiteY9" fmla="*/ 19054 h 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48" h="80141">
                <a:moveTo>
                  <a:pt x="2" y="19054"/>
                </a:moveTo>
                <a:cubicBezTo>
                  <a:pt x="-527" y="17996"/>
                  <a:pt x="101073" y="40221"/>
                  <a:pt x="149227" y="47629"/>
                </a:cubicBezTo>
                <a:cubicBezTo>
                  <a:pt x="197381" y="55037"/>
                  <a:pt x="239185" y="62446"/>
                  <a:pt x="288927" y="63504"/>
                </a:cubicBezTo>
                <a:cubicBezTo>
                  <a:pt x="338669" y="64562"/>
                  <a:pt x="402698" y="64562"/>
                  <a:pt x="447677" y="53979"/>
                </a:cubicBezTo>
                <a:cubicBezTo>
                  <a:pt x="492656" y="43396"/>
                  <a:pt x="556685" y="-525"/>
                  <a:pt x="558802" y="4"/>
                </a:cubicBezTo>
                <a:cubicBezTo>
                  <a:pt x="560919" y="533"/>
                  <a:pt x="490539" y="43925"/>
                  <a:pt x="460377" y="57154"/>
                </a:cubicBezTo>
                <a:cubicBezTo>
                  <a:pt x="430215" y="70383"/>
                  <a:pt x="421748" y="76733"/>
                  <a:pt x="377827" y="79379"/>
                </a:cubicBezTo>
                <a:cubicBezTo>
                  <a:pt x="333906" y="82025"/>
                  <a:pt x="234423" y="77262"/>
                  <a:pt x="196852" y="73029"/>
                </a:cubicBezTo>
                <a:cubicBezTo>
                  <a:pt x="159281" y="68796"/>
                  <a:pt x="179919" y="62446"/>
                  <a:pt x="152402" y="53979"/>
                </a:cubicBezTo>
                <a:cubicBezTo>
                  <a:pt x="124885" y="45512"/>
                  <a:pt x="531" y="20112"/>
                  <a:pt x="2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409FD2D-D287-498B-A1F3-90E7531CEB4A}"/>
              </a:ext>
            </a:extLst>
          </p:cNvPr>
          <p:cNvSpPr/>
          <p:nvPr/>
        </p:nvSpPr>
        <p:spPr>
          <a:xfrm>
            <a:off x="2578100" y="4695770"/>
            <a:ext cx="565155" cy="81928"/>
          </a:xfrm>
          <a:custGeom>
            <a:avLst/>
            <a:gdLst>
              <a:gd name="connsiteX0" fmla="*/ 0 w 565155"/>
              <a:gd name="connsiteY0" fmla="*/ 41330 h 81928"/>
              <a:gd name="connsiteX1" fmla="*/ 114300 w 565155"/>
              <a:gd name="connsiteY1" fmla="*/ 34980 h 81928"/>
              <a:gd name="connsiteX2" fmla="*/ 257175 w 565155"/>
              <a:gd name="connsiteY2" fmla="*/ 57205 h 81928"/>
              <a:gd name="connsiteX3" fmla="*/ 346075 w 565155"/>
              <a:gd name="connsiteY3" fmla="*/ 66730 h 81928"/>
              <a:gd name="connsiteX4" fmla="*/ 565150 w 565155"/>
              <a:gd name="connsiteY4" fmla="*/ 55 h 81928"/>
              <a:gd name="connsiteX5" fmla="*/ 352425 w 565155"/>
              <a:gd name="connsiteY5" fmla="*/ 79430 h 81928"/>
              <a:gd name="connsiteX6" fmla="*/ 187325 w 565155"/>
              <a:gd name="connsiteY6" fmla="*/ 63555 h 81928"/>
              <a:gd name="connsiteX7" fmla="*/ 0 w 565155"/>
              <a:gd name="connsiteY7" fmla="*/ 41330 h 8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155" h="81928">
                <a:moveTo>
                  <a:pt x="0" y="41330"/>
                </a:moveTo>
                <a:cubicBezTo>
                  <a:pt x="35719" y="36832"/>
                  <a:pt x="71438" y="32334"/>
                  <a:pt x="114300" y="34980"/>
                </a:cubicBezTo>
                <a:cubicBezTo>
                  <a:pt x="157162" y="37626"/>
                  <a:pt x="218546" y="51913"/>
                  <a:pt x="257175" y="57205"/>
                </a:cubicBezTo>
                <a:cubicBezTo>
                  <a:pt x="295804" y="62497"/>
                  <a:pt x="294746" y="76255"/>
                  <a:pt x="346075" y="66730"/>
                </a:cubicBezTo>
                <a:cubicBezTo>
                  <a:pt x="397404" y="57205"/>
                  <a:pt x="564092" y="-2062"/>
                  <a:pt x="565150" y="55"/>
                </a:cubicBezTo>
                <a:cubicBezTo>
                  <a:pt x="566208" y="2172"/>
                  <a:pt x="415396" y="68847"/>
                  <a:pt x="352425" y="79430"/>
                </a:cubicBezTo>
                <a:cubicBezTo>
                  <a:pt x="289454" y="90013"/>
                  <a:pt x="187325" y="63555"/>
                  <a:pt x="187325" y="63555"/>
                </a:cubicBezTo>
                <a:lnTo>
                  <a:pt x="0" y="413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092B5-DD07-B19A-4E73-C55295FF8B52}"/>
              </a:ext>
            </a:extLst>
          </p:cNvPr>
          <p:cNvSpPr/>
          <p:nvPr/>
        </p:nvSpPr>
        <p:spPr>
          <a:xfrm>
            <a:off x="2730424" y="4710824"/>
            <a:ext cx="464598" cy="119029"/>
          </a:xfrm>
          <a:custGeom>
            <a:avLst/>
            <a:gdLst>
              <a:gd name="connsiteX0" fmla="*/ 76 w 464598"/>
              <a:gd name="connsiteY0" fmla="*/ 73901 h 119029"/>
              <a:gd name="connsiteX1" fmla="*/ 222326 w 464598"/>
              <a:gd name="connsiteY1" fmla="*/ 96126 h 119029"/>
              <a:gd name="connsiteX2" fmla="*/ 323926 w 464598"/>
              <a:gd name="connsiteY2" fmla="*/ 73901 h 119029"/>
              <a:gd name="connsiteX3" fmla="*/ 460451 w 464598"/>
              <a:gd name="connsiteY3" fmla="*/ 876 h 119029"/>
              <a:gd name="connsiteX4" fmla="*/ 412826 w 464598"/>
              <a:gd name="connsiteY4" fmla="*/ 38976 h 119029"/>
              <a:gd name="connsiteX5" fmla="*/ 247726 w 464598"/>
              <a:gd name="connsiteY5" fmla="*/ 118351 h 119029"/>
              <a:gd name="connsiteX6" fmla="*/ 76 w 464598"/>
              <a:gd name="connsiteY6" fmla="*/ 73901 h 1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598" h="119029">
                <a:moveTo>
                  <a:pt x="76" y="73901"/>
                </a:moveTo>
                <a:cubicBezTo>
                  <a:pt x="-4157" y="70197"/>
                  <a:pt x="168351" y="96126"/>
                  <a:pt x="222326" y="96126"/>
                </a:cubicBezTo>
                <a:cubicBezTo>
                  <a:pt x="276301" y="96126"/>
                  <a:pt x="284239" y="89776"/>
                  <a:pt x="323926" y="73901"/>
                </a:cubicBezTo>
                <a:cubicBezTo>
                  <a:pt x="363613" y="58026"/>
                  <a:pt x="445634" y="6697"/>
                  <a:pt x="460451" y="876"/>
                </a:cubicBezTo>
                <a:cubicBezTo>
                  <a:pt x="475268" y="-4945"/>
                  <a:pt x="448280" y="19397"/>
                  <a:pt x="412826" y="38976"/>
                </a:cubicBezTo>
                <a:cubicBezTo>
                  <a:pt x="377372" y="58555"/>
                  <a:pt x="310168" y="111472"/>
                  <a:pt x="247726" y="118351"/>
                </a:cubicBezTo>
                <a:cubicBezTo>
                  <a:pt x="185284" y="125230"/>
                  <a:pt x="4309" y="77605"/>
                  <a:pt x="76" y="7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876C8F-29C3-87AF-6A90-44619AB57817}"/>
              </a:ext>
            </a:extLst>
          </p:cNvPr>
          <p:cNvSpPr/>
          <p:nvPr/>
        </p:nvSpPr>
        <p:spPr>
          <a:xfrm>
            <a:off x="2720344" y="4819497"/>
            <a:ext cx="383179" cy="61541"/>
          </a:xfrm>
          <a:custGeom>
            <a:avLst/>
            <a:gdLst>
              <a:gd name="connsiteX0" fmla="*/ 631 w 383179"/>
              <a:gd name="connsiteY0" fmla="*/ 153 h 61541"/>
              <a:gd name="connsiteX1" fmla="*/ 156206 w 383179"/>
              <a:gd name="connsiteY1" fmla="*/ 54128 h 61541"/>
              <a:gd name="connsiteX2" fmla="*/ 381631 w 383179"/>
              <a:gd name="connsiteY2" fmla="*/ 3328 h 61541"/>
              <a:gd name="connsiteX3" fmla="*/ 248281 w 383179"/>
              <a:gd name="connsiteY3" fmla="*/ 60478 h 61541"/>
              <a:gd name="connsiteX4" fmla="*/ 105406 w 383179"/>
              <a:gd name="connsiteY4" fmla="*/ 38253 h 61541"/>
              <a:gd name="connsiteX5" fmla="*/ 631 w 383179"/>
              <a:gd name="connsiteY5" fmla="*/ 153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79" h="61541">
                <a:moveTo>
                  <a:pt x="631" y="153"/>
                </a:moveTo>
                <a:cubicBezTo>
                  <a:pt x="9098" y="2799"/>
                  <a:pt x="92706" y="53599"/>
                  <a:pt x="156206" y="54128"/>
                </a:cubicBezTo>
                <a:cubicBezTo>
                  <a:pt x="219706" y="54657"/>
                  <a:pt x="366285" y="2270"/>
                  <a:pt x="381631" y="3328"/>
                </a:cubicBezTo>
                <a:cubicBezTo>
                  <a:pt x="396977" y="4386"/>
                  <a:pt x="294318" y="54657"/>
                  <a:pt x="248281" y="60478"/>
                </a:cubicBezTo>
                <a:cubicBezTo>
                  <a:pt x="202244" y="66299"/>
                  <a:pt x="139802" y="46720"/>
                  <a:pt x="105406" y="38253"/>
                </a:cubicBezTo>
                <a:cubicBezTo>
                  <a:pt x="71010" y="29786"/>
                  <a:pt x="-7836" y="-2493"/>
                  <a:pt x="63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BE4A2B6-9B79-8628-C1C1-FD7F05CBAE03}"/>
              </a:ext>
            </a:extLst>
          </p:cNvPr>
          <p:cNvSpPr/>
          <p:nvPr/>
        </p:nvSpPr>
        <p:spPr>
          <a:xfrm>
            <a:off x="2322711" y="4108401"/>
            <a:ext cx="418501" cy="131061"/>
          </a:xfrm>
          <a:custGeom>
            <a:avLst/>
            <a:gdLst>
              <a:gd name="connsiteX0" fmla="*/ 1389 w 418501"/>
              <a:gd name="connsiteY0" fmla="*/ 130224 h 131061"/>
              <a:gd name="connsiteX1" fmla="*/ 93464 w 418501"/>
              <a:gd name="connsiteY1" fmla="*/ 28624 h 131061"/>
              <a:gd name="connsiteX2" fmla="*/ 410964 w 418501"/>
              <a:gd name="connsiteY2" fmla="*/ 15924 h 131061"/>
              <a:gd name="connsiteX3" fmla="*/ 309364 w 418501"/>
              <a:gd name="connsiteY3" fmla="*/ 49 h 131061"/>
              <a:gd name="connsiteX4" fmla="*/ 201414 w 418501"/>
              <a:gd name="connsiteY4" fmla="*/ 12749 h 131061"/>
              <a:gd name="connsiteX5" fmla="*/ 125214 w 418501"/>
              <a:gd name="connsiteY5" fmla="*/ 57199 h 131061"/>
              <a:gd name="connsiteX6" fmla="*/ 71239 w 418501"/>
              <a:gd name="connsiteY6" fmla="*/ 107999 h 131061"/>
              <a:gd name="connsiteX7" fmla="*/ 106164 w 418501"/>
              <a:gd name="connsiteY7" fmla="*/ 41324 h 131061"/>
              <a:gd name="connsiteX8" fmla="*/ 42664 w 418501"/>
              <a:gd name="connsiteY8" fmla="*/ 76249 h 131061"/>
              <a:gd name="connsiteX9" fmla="*/ 1389 w 418501"/>
              <a:gd name="connsiteY9" fmla="*/ 130224 h 13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501" h="131061">
                <a:moveTo>
                  <a:pt x="1389" y="130224"/>
                </a:moveTo>
                <a:cubicBezTo>
                  <a:pt x="9856" y="122286"/>
                  <a:pt x="25202" y="47674"/>
                  <a:pt x="93464" y="28624"/>
                </a:cubicBezTo>
                <a:cubicBezTo>
                  <a:pt x="161726" y="9574"/>
                  <a:pt x="374981" y="20686"/>
                  <a:pt x="410964" y="15924"/>
                </a:cubicBezTo>
                <a:cubicBezTo>
                  <a:pt x="446947" y="11162"/>
                  <a:pt x="344289" y="578"/>
                  <a:pt x="309364" y="49"/>
                </a:cubicBezTo>
                <a:cubicBezTo>
                  <a:pt x="274439" y="-480"/>
                  <a:pt x="232106" y="3224"/>
                  <a:pt x="201414" y="12749"/>
                </a:cubicBezTo>
                <a:cubicBezTo>
                  <a:pt x="170722" y="22274"/>
                  <a:pt x="146910" y="41324"/>
                  <a:pt x="125214" y="57199"/>
                </a:cubicBezTo>
                <a:cubicBezTo>
                  <a:pt x="103518" y="73074"/>
                  <a:pt x="74414" y="110645"/>
                  <a:pt x="71239" y="107999"/>
                </a:cubicBezTo>
                <a:cubicBezTo>
                  <a:pt x="68064" y="105353"/>
                  <a:pt x="110927" y="46616"/>
                  <a:pt x="106164" y="41324"/>
                </a:cubicBezTo>
                <a:cubicBezTo>
                  <a:pt x="101402" y="36032"/>
                  <a:pt x="60126" y="65137"/>
                  <a:pt x="42664" y="76249"/>
                </a:cubicBezTo>
                <a:cubicBezTo>
                  <a:pt x="25202" y="87361"/>
                  <a:pt x="-7078" y="138162"/>
                  <a:pt x="1389" y="13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DD36C49-A90D-ED8D-7518-0394ED5C4A97}"/>
              </a:ext>
            </a:extLst>
          </p:cNvPr>
          <p:cNvSpPr/>
          <p:nvPr/>
        </p:nvSpPr>
        <p:spPr>
          <a:xfrm>
            <a:off x="2590246" y="4069745"/>
            <a:ext cx="260583" cy="35530"/>
          </a:xfrm>
          <a:custGeom>
            <a:avLst/>
            <a:gdLst>
              <a:gd name="connsiteX0" fmla="*/ 554 w 260583"/>
              <a:gd name="connsiteY0" fmla="*/ 26005 h 35530"/>
              <a:gd name="connsiteX1" fmla="*/ 127554 w 260583"/>
              <a:gd name="connsiteY1" fmla="*/ 13305 h 35530"/>
              <a:gd name="connsiteX2" fmla="*/ 257729 w 260583"/>
              <a:gd name="connsiteY2" fmla="*/ 35530 h 35530"/>
              <a:gd name="connsiteX3" fmla="*/ 206929 w 260583"/>
              <a:gd name="connsiteY3" fmla="*/ 13305 h 35530"/>
              <a:gd name="connsiteX4" fmla="*/ 86279 w 260583"/>
              <a:gd name="connsiteY4" fmla="*/ 605 h 35530"/>
              <a:gd name="connsiteX5" fmla="*/ 554 w 260583"/>
              <a:gd name="connsiteY5" fmla="*/ 26005 h 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3" h="35530">
                <a:moveTo>
                  <a:pt x="554" y="26005"/>
                </a:moveTo>
                <a:cubicBezTo>
                  <a:pt x="7433" y="28122"/>
                  <a:pt x="84692" y="11718"/>
                  <a:pt x="127554" y="13305"/>
                </a:cubicBezTo>
                <a:cubicBezTo>
                  <a:pt x="170416" y="14892"/>
                  <a:pt x="244500" y="35530"/>
                  <a:pt x="257729" y="35530"/>
                </a:cubicBezTo>
                <a:cubicBezTo>
                  <a:pt x="270958" y="35530"/>
                  <a:pt x="235504" y="19126"/>
                  <a:pt x="206929" y="13305"/>
                </a:cubicBezTo>
                <a:cubicBezTo>
                  <a:pt x="178354" y="7484"/>
                  <a:pt x="120146" y="-2570"/>
                  <a:pt x="86279" y="605"/>
                </a:cubicBezTo>
                <a:cubicBezTo>
                  <a:pt x="52412" y="3780"/>
                  <a:pt x="-6325" y="23888"/>
                  <a:pt x="554" y="2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6E778A0-4ED0-6F2C-5EAF-BDD264C24545}"/>
              </a:ext>
            </a:extLst>
          </p:cNvPr>
          <p:cNvSpPr/>
          <p:nvPr/>
        </p:nvSpPr>
        <p:spPr>
          <a:xfrm>
            <a:off x="2747073" y="3983608"/>
            <a:ext cx="384288" cy="67757"/>
          </a:xfrm>
          <a:custGeom>
            <a:avLst/>
            <a:gdLst>
              <a:gd name="connsiteX0" fmla="*/ 2477 w 384288"/>
              <a:gd name="connsiteY0" fmla="*/ 26417 h 67757"/>
              <a:gd name="connsiteX1" fmla="*/ 158052 w 384288"/>
              <a:gd name="connsiteY1" fmla="*/ 1017 h 67757"/>
              <a:gd name="connsiteX2" fmla="*/ 380302 w 384288"/>
              <a:gd name="connsiteY2" fmla="*/ 67692 h 67757"/>
              <a:gd name="connsiteX3" fmla="*/ 281877 w 384288"/>
              <a:gd name="connsiteY3" fmla="*/ 13717 h 67757"/>
              <a:gd name="connsiteX4" fmla="*/ 2477 w 384288"/>
              <a:gd name="connsiteY4" fmla="*/ 26417 h 6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88" h="67757">
                <a:moveTo>
                  <a:pt x="2477" y="26417"/>
                </a:moveTo>
                <a:cubicBezTo>
                  <a:pt x="-18160" y="24300"/>
                  <a:pt x="95081" y="-5862"/>
                  <a:pt x="158052" y="1017"/>
                </a:cubicBezTo>
                <a:cubicBezTo>
                  <a:pt x="221023" y="7896"/>
                  <a:pt x="359665" y="65575"/>
                  <a:pt x="380302" y="67692"/>
                </a:cubicBezTo>
                <a:cubicBezTo>
                  <a:pt x="400939" y="69809"/>
                  <a:pt x="337439" y="20067"/>
                  <a:pt x="281877" y="13717"/>
                </a:cubicBezTo>
                <a:cubicBezTo>
                  <a:pt x="226315" y="7367"/>
                  <a:pt x="23114" y="28534"/>
                  <a:pt x="2477" y="2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8A41980-48C5-DFA0-FA38-0C4B3F3C727A}"/>
              </a:ext>
            </a:extLst>
          </p:cNvPr>
          <p:cNvSpPr/>
          <p:nvPr/>
        </p:nvSpPr>
        <p:spPr>
          <a:xfrm>
            <a:off x="3063424" y="4165450"/>
            <a:ext cx="277067" cy="79529"/>
          </a:xfrm>
          <a:custGeom>
            <a:avLst/>
            <a:gdLst>
              <a:gd name="connsiteX0" fmla="*/ 451 w 277067"/>
              <a:gd name="connsiteY0" fmla="*/ 79525 h 79529"/>
              <a:gd name="connsiteX1" fmla="*/ 143326 w 277067"/>
              <a:gd name="connsiteY1" fmla="*/ 16025 h 79529"/>
              <a:gd name="connsiteX2" fmla="*/ 276676 w 277067"/>
              <a:gd name="connsiteY2" fmla="*/ 6500 h 79529"/>
              <a:gd name="connsiteX3" fmla="*/ 181426 w 277067"/>
              <a:gd name="connsiteY3" fmla="*/ 150 h 79529"/>
              <a:gd name="connsiteX4" fmla="*/ 102051 w 277067"/>
              <a:gd name="connsiteY4" fmla="*/ 12850 h 79529"/>
              <a:gd name="connsiteX5" fmla="*/ 451 w 277067"/>
              <a:gd name="connsiteY5" fmla="*/ 79525 h 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67" h="79529">
                <a:moveTo>
                  <a:pt x="451" y="79525"/>
                </a:moveTo>
                <a:cubicBezTo>
                  <a:pt x="7330" y="80054"/>
                  <a:pt x="97288" y="28196"/>
                  <a:pt x="143326" y="16025"/>
                </a:cubicBezTo>
                <a:cubicBezTo>
                  <a:pt x="189364" y="3854"/>
                  <a:pt x="270326" y="9146"/>
                  <a:pt x="276676" y="6500"/>
                </a:cubicBezTo>
                <a:cubicBezTo>
                  <a:pt x="283026" y="3854"/>
                  <a:pt x="210530" y="-908"/>
                  <a:pt x="181426" y="150"/>
                </a:cubicBezTo>
                <a:cubicBezTo>
                  <a:pt x="152322" y="1208"/>
                  <a:pt x="136976" y="1208"/>
                  <a:pt x="102051" y="12850"/>
                </a:cubicBezTo>
                <a:cubicBezTo>
                  <a:pt x="67126" y="24492"/>
                  <a:pt x="-6428" y="78996"/>
                  <a:pt x="451" y="7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76F7AF3-5D2E-BDFB-BB2C-39135C2936F3}"/>
              </a:ext>
            </a:extLst>
          </p:cNvPr>
          <p:cNvSpPr/>
          <p:nvPr/>
        </p:nvSpPr>
        <p:spPr>
          <a:xfrm>
            <a:off x="2355731" y="4251198"/>
            <a:ext cx="222892" cy="24539"/>
          </a:xfrm>
          <a:custGeom>
            <a:avLst/>
            <a:gdLst>
              <a:gd name="connsiteX0" fmla="*/ 119 w 222892"/>
              <a:gd name="connsiteY0" fmla="*/ 22352 h 24539"/>
              <a:gd name="connsiteX1" fmla="*/ 76319 w 222892"/>
              <a:gd name="connsiteY1" fmla="*/ 3302 h 24539"/>
              <a:gd name="connsiteX2" fmla="*/ 222369 w 222892"/>
              <a:gd name="connsiteY2" fmla="*/ 12827 h 24539"/>
              <a:gd name="connsiteX3" fmla="*/ 123944 w 222892"/>
              <a:gd name="connsiteY3" fmla="*/ 127 h 24539"/>
              <a:gd name="connsiteX4" fmla="*/ 92194 w 222892"/>
              <a:gd name="connsiteY4" fmla="*/ 22352 h 24539"/>
              <a:gd name="connsiteX5" fmla="*/ 119 w 222892"/>
              <a:gd name="connsiteY5" fmla="*/ 22352 h 2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892" h="24539">
                <a:moveTo>
                  <a:pt x="119" y="22352"/>
                </a:moveTo>
                <a:cubicBezTo>
                  <a:pt x="-2527" y="19177"/>
                  <a:pt x="39277" y="4889"/>
                  <a:pt x="76319" y="3302"/>
                </a:cubicBezTo>
                <a:cubicBezTo>
                  <a:pt x="113361" y="1714"/>
                  <a:pt x="214432" y="13356"/>
                  <a:pt x="222369" y="12827"/>
                </a:cubicBezTo>
                <a:cubicBezTo>
                  <a:pt x="230307" y="12298"/>
                  <a:pt x="145640" y="-1460"/>
                  <a:pt x="123944" y="127"/>
                </a:cubicBezTo>
                <a:cubicBezTo>
                  <a:pt x="102248" y="1714"/>
                  <a:pt x="108069" y="19706"/>
                  <a:pt x="92194" y="22352"/>
                </a:cubicBezTo>
                <a:cubicBezTo>
                  <a:pt x="76319" y="24998"/>
                  <a:pt x="2765" y="25527"/>
                  <a:pt x="119" y="2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107AB58-B0BC-19EF-279A-BB1BC8A03B69}"/>
              </a:ext>
            </a:extLst>
          </p:cNvPr>
          <p:cNvSpPr/>
          <p:nvPr/>
        </p:nvSpPr>
        <p:spPr>
          <a:xfrm>
            <a:off x="2294898" y="4267188"/>
            <a:ext cx="96442" cy="127093"/>
          </a:xfrm>
          <a:custGeom>
            <a:avLst/>
            <a:gdLst>
              <a:gd name="connsiteX0" fmla="*/ 48252 w 96442"/>
              <a:gd name="connsiteY0" fmla="*/ 12 h 127093"/>
              <a:gd name="connsiteX1" fmla="*/ 627 w 96442"/>
              <a:gd name="connsiteY1" fmla="*/ 82562 h 127093"/>
              <a:gd name="connsiteX2" fmla="*/ 26027 w 96442"/>
              <a:gd name="connsiteY2" fmla="*/ 63512 h 127093"/>
              <a:gd name="connsiteX3" fmla="*/ 95877 w 96442"/>
              <a:gd name="connsiteY3" fmla="*/ 127012 h 127093"/>
              <a:gd name="connsiteX4" fmla="*/ 57777 w 96442"/>
              <a:gd name="connsiteY4" fmla="*/ 76212 h 127093"/>
              <a:gd name="connsiteX5" fmla="*/ 48252 w 96442"/>
              <a:gd name="connsiteY5" fmla="*/ 12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42" h="127093">
                <a:moveTo>
                  <a:pt x="48252" y="12"/>
                </a:moveTo>
                <a:cubicBezTo>
                  <a:pt x="38727" y="1070"/>
                  <a:pt x="4331" y="71979"/>
                  <a:pt x="627" y="82562"/>
                </a:cubicBezTo>
                <a:cubicBezTo>
                  <a:pt x="-3077" y="93145"/>
                  <a:pt x="10152" y="56104"/>
                  <a:pt x="26027" y="63512"/>
                </a:cubicBezTo>
                <a:cubicBezTo>
                  <a:pt x="41902" y="70920"/>
                  <a:pt x="90585" y="124895"/>
                  <a:pt x="95877" y="127012"/>
                </a:cubicBezTo>
                <a:cubicBezTo>
                  <a:pt x="101169" y="129129"/>
                  <a:pt x="67831" y="89441"/>
                  <a:pt x="57777" y="76212"/>
                </a:cubicBezTo>
                <a:cubicBezTo>
                  <a:pt x="47723" y="62983"/>
                  <a:pt x="57777" y="-1046"/>
                  <a:pt x="482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D4BB0B6-8B62-CA39-6D8D-355244FA861F}"/>
              </a:ext>
            </a:extLst>
          </p:cNvPr>
          <p:cNvSpPr/>
          <p:nvPr/>
        </p:nvSpPr>
        <p:spPr>
          <a:xfrm>
            <a:off x="2638414" y="4191536"/>
            <a:ext cx="331955" cy="67139"/>
          </a:xfrm>
          <a:custGeom>
            <a:avLst/>
            <a:gdLst>
              <a:gd name="connsiteX0" fmla="*/ 11 w 331955"/>
              <a:gd name="connsiteY0" fmla="*/ 56614 h 67139"/>
              <a:gd name="connsiteX1" fmla="*/ 123836 w 331955"/>
              <a:gd name="connsiteY1" fmla="*/ 62964 h 67139"/>
              <a:gd name="connsiteX2" fmla="*/ 330211 w 331955"/>
              <a:gd name="connsiteY2" fmla="*/ 2639 h 67139"/>
              <a:gd name="connsiteX3" fmla="*/ 225436 w 331955"/>
              <a:gd name="connsiteY3" fmla="*/ 12164 h 67139"/>
              <a:gd name="connsiteX4" fmla="*/ 269886 w 331955"/>
              <a:gd name="connsiteY4" fmla="*/ 24864 h 67139"/>
              <a:gd name="connsiteX5" fmla="*/ 196861 w 331955"/>
              <a:gd name="connsiteY5" fmla="*/ 43914 h 67139"/>
              <a:gd name="connsiteX6" fmla="*/ 130186 w 331955"/>
              <a:gd name="connsiteY6" fmla="*/ 66139 h 67139"/>
              <a:gd name="connsiteX7" fmla="*/ 11 w 331955"/>
              <a:gd name="connsiteY7" fmla="*/ 56614 h 6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955" h="67139">
                <a:moveTo>
                  <a:pt x="11" y="56614"/>
                </a:moveTo>
                <a:cubicBezTo>
                  <a:pt x="-1047" y="56085"/>
                  <a:pt x="68803" y="71960"/>
                  <a:pt x="123836" y="62964"/>
                </a:cubicBezTo>
                <a:cubicBezTo>
                  <a:pt x="178869" y="53968"/>
                  <a:pt x="313278" y="11106"/>
                  <a:pt x="330211" y="2639"/>
                </a:cubicBezTo>
                <a:cubicBezTo>
                  <a:pt x="347144" y="-5828"/>
                  <a:pt x="235490" y="8460"/>
                  <a:pt x="225436" y="12164"/>
                </a:cubicBezTo>
                <a:cubicBezTo>
                  <a:pt x="215382" y="15868"/>
                  <a:pt x="274649" y="19572"/>
                  <a:pt x="269886" y="24864"/>
                </a:cubicBezTo>
                <a:cubicBezTo>
                  <a:pt x="265124" y="30156"/>
                  <a:pt x="220144" y="37035"/>
                  <a:pt x="196861" y="43914"/>
                </a:cubicBezTo>
                <a:cubicBezTo>
                  <a:pt x="173578" y="50793"/>
                  <a:pt x="157703" y="61377"/>
                  <a:pt x="130186" y="66139"/>
                </a:cubicBezTo>
                <a:cubicBezTo>
                  <a:pt x="102669" y="70901"/>
                  <a:pt x="1069" y="57143"/>
                  <a:pt x="11" y="56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95C60B1-ABA2-E226-3FE5-61D7DB3A2B02}"/>
              </a:ext>
            </a:extLst>
          </p:cNvPr>
          <p:cNvSpPr/>
          <p:nvPr/>
        </p:nvSpPr>
        <p:spPr>
          <a:xfrm>
            <a:off x="2663672" y="4225795"/>
            <a:ext cx="225804" cy="38986"/>
          </a:xfrm>
          <a:custGeom>
            <a:avLst/>
            <a:gdLst>
              <a:gd name="connsiteX0" fmla="*/ 153 w 225804"/>
              <a:gd name="connsiteY0" fmla="*/ 25530 h 38986"/>
              <a:gd name="connsiteX1" fmla="*/ 117628 w 225804"/>
              <a:gd name="connsiteY1" fmla="*/ 38230 h 38986"/>
              <a:gd name="connsiteX2" fmla="*/ 225578 w 225804"/>
              <a:gd name="connsiteY2" fmla="*/ 130 h 38986"/>
              <a:gd name="connsiteX3" fmla="*/ 143028 w 225804"/>
              <a:gd name="connsiteY3" fmla="*/ 25530 h 38986"/>
              <a:gd name="connsiteX4" fmla="*/ 153 w 225804"/>
              <a:gd name="connsiteY4" fmla="*/ 25530 h 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04" h="38986">
                <a:moveTo>
                  <a:pt x="153" y="25530"/>
                </a:moveTo>
                <a:cubicBezTo>
                  <a:pt x="-4080" y="27647"/>
                  <a:pt x="80057" y="42463"/>
                  <a:pt x="117628" y="38230"/>
                </a:cubicBezTo>
                <a:cubicBezTo>
                  <a:pt x="155199" y="33997"/>
                  <a:pt x="221345" y="2247"/>
                  <a:pt x="225578" y="130"/>
                </a:cubicBezTo>
                <a:cubicBezTo>
                  <a:pt x="229811" y="-1987"/>
                  <a:pt x="173720" y="22355"/>
                  <a:pt x="143028" y="25530"/>
                </a:cubicBezTo>
                <a:cubicBezTo>
                  <a:pt x="112336" y="28705"/>
                  <a:pt x="4386" y="23413"/>
                  <a:pt x="153" y="2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35D8417-FC5B-CFDB-821A-F04D10301BED}"/>
              </a:ext>
            </a:extLst>
          </p:cNvPr>
          <p:cNvSpPr/>
          <p:nvPr/>
        </p:nvSpPr>
        <p:spPr>
          <a:xfrm>
            <a:off x="2866259" y="4069685"/>
            <a:ext cx="400101" cy="108673"/>
          </a:xfrm>
          <a:custGeom>
            <a:avLst/>
            <a:gdLst>
              <a:gd name="connsiteX0" fmla="*/ 766 w 400101"/>
              <a:gd name="connsiteY0" fmla="*/ 665 h 108673"/>
              <a:gd name="connsiteX1" fmla="*/ 92841 w 400101"/>
              <a:gd name="connsiteY1" fmla="*/ 108615 h 108673"/>
              <a:gd name="connsiteX2" fmla="*/ 397641 w 400101"/>
              <a:gd name="connsiteY2" fmla="*/ 16540 h 108673"/>
              <a:gd name="connsiteX3" fmla="*/ 229366 w 400101"/>
              <a:gd name="connsiteY3" fmla="*/ 70515 h 108673"/>
              <a:gd name="connsiteX4" fmla="*/ 99191 w 400101"/>
              <a:gd name="connsiteY4" fmla="*/ 89565 h 108673"/>
              <a:gd name="connsiteX5" fmla="*/ 51566 w 400101"/>
              <a:gd name="connsiteY5" fmla="*/ 64165 h 108673"/>
              <a:gd name="connsiteX6" fmla="*/ 766 w 400101"/>
              <a:gd name="connsiteY6" fmla="*/ 665 h 1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01" h="108673">
                <a:moveTo>
                  <a:pt x="766" y="665"/>
                </a:moveTo>
                <a:cubicBezTo>
                  <a:pt x="7645" y="8073"/>
                  <a:pt x="26695" y="105969"/>
                  <a:pt x="92841" y="108615"/>
                </a:cubicBezTo>
                <a:cubicBezTo>
                  <a:pt x="158987" y="111261"/>
                  <a:pt x="374887" y="22890"/>
                  <a:pt x="397641" y="16540"/>
                </a:cubicBezTo>
                <a:cubicBezTo>
                  <a:pt x="420395" y="10190"/>
                  <a:pt x="279108" y="58344"/>
                  <a:pt x="229366" y="70515"/>
                </a:cubicBezTo>
                <a:cubicBezTo>
                  <a:pt x="179624" y="82686"/>
                  <a:pt x="128824" y="90623"/>
                  <a:pt x="99191" y="89565"/>
                </a:cubicBezTo>
                <a:cubicBezTo>
                  <a:pt x="69558" y="88507"/>
                  <a:pt x="67970" y="78453"/>
                  <a:pt x="51566" y="64165"/>
                </a:cubicBezTo>
                <a:cubicBezTo>
                  <a:pt x="35162" y="49877"/>
                  <a:pt x="-6113" y="-6743"/>
                  <a:pt x="76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AD790F1-0259-48ED-856E-656BDEDEB002}"/>
              </a:ext>
            </a:extLst>
          </p:cNvPr>
          <p:cNvSpPr/>
          <p:nvPr/>
        </p:nvSpPr>
        <p:spPr>
          <a:xfrm>
            <a:off x="3145313" y="4019362"/>
            <a:ext cx="217957" cy="128176"/>
          </a:xfrm>
          <a:custGeom>
            <a:avLst/>
            <a:gdLst>
              <a:gd name="connsiteX0" fmla="*/ 1112 w 217957"/>
              <a:gd name="connsiteY0" fmla="*/ 188 h 128176"/>
              <a:gd name="connsiteX1" fmla="*/ 210662 w 217957"/>
              <a:gd name="connsiteY1" fmla="*/ 124013 h 128176"/>
              <a:gd name="connsiteX2" fmla="*/ 166212 w 217957"/>
              <a:gd name="connsiteY2" fmla="*/ 98613 h 128176"/>
              <a:gd name="connsiteX3" fmla="*/ 128112 w 217957"/>
              <a:gd name="connsiteY3" fmla="*/ 95438 h 128176"/>
              <a:gd name="connsiteX4" fmla="*/ 1112 w 217957"/>
              <a:gd name="connsiteY4" fmla="*/ 188 h 12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57" h="128176">
                <a:moveTo>
                  <a:pt x="1112" y="188"/>
                </a:moveTo>
                <a:cubicBezTo>
                  <a:pt x="14870" y="4950"/>
                  <a:pt x="183145" y="107609"/>
                  <a:pt x="210662" y="124013"/>
                </a:cubicBezTo>
                <a:cubicBezTo>
                  <a:pt x="238179" y="140417"/>
                  <a:pt x="179970" y="103375"/>
                  <a:pt x="166212" y="98613"/>
                </a:cubicBezTo>
                <a:cubicBezTo>
                  <a:pt x="152454" y="93851"/>
                  <a:pt x="150866" y="108667"/>
                  <a:pt x="128112" y="95438"/>
                </a:cubicBezTo>
                <a:cubicBezTo>
                  <a:pt x="105358" y="82209"/>
                  <a:pt x="-12646" y="-4574"/>
                  <a:pt x="111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DAE55C4-5FDB-7AC4-E112-32000FB790C2}"/>
              </a:ext>
            </a:extLst>
          </p:cNvPr>
          <p:cNvSpPr/>
          <p:nvPr/>
        </p:nvSpPr>
        <p:spPr>
          <a:xfrm>
            <a:off x="2919023" y="4231702"/>
            <a:ext cx="299827" cy="51377"/>
          </a:xfrm>
          <a:custGeom>
            <a:avLst/>
            <a:gdLst>
              <a:gd name="connsiteX0" fmla="*/ 5152 w 299827"/>
              <a:gd name="connsiteY0" fmla="*/ 22798 h 51377"/>
              <a:gd name="connsiteX1" fmla="*/ 87702 w 299827"/>
              <a:gd name="connsiteY1" fmla="*/ 573 h 51377"/>
              <a:gd name="connsiteX2" fmla="*/ 294077 w 299827"/>
              <a:gd name="connsiteY2" fmla="*/ 51373 h 51377"/>
              <a:gd name="connsiteX3" fmla="*/ 224227 w 299827"/>
              <a:gd name="connsiteY3" fmla="*/ 3748 h 51377"/>
              <a:gd name="connsiteX4" fmla="*/ 5152 w 299827"/>
              <a:gd name="connsiteY4" fmla="*/ 22798 h 5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827" h="51377">
                <a:moveTo>
                  <a:pt x="5152" y="22798"/>
                </a:moveTo>
                <a:cubicBezTo>
                  <a:pt x="-17602" y="22269"/>
                  <a:pt x="39548" y="-4189"/>
                  <a:pt x="87702" y="573"/>
                </a:cubicBezTo>
                <a:cubicBezTo>
                  <a:pt x="135856" y="5335"/>
                  <a:pt x="271323" y="50844"/>
                  <a:pt x="294077" y="51373"/>
                </a:cubicBezTo>
                <a:cubicBezTo>
                  <a:pt x="316831" y="51902"/>
                  <a:pt x="267619" y="9040"/>
                  <a:pt x="224227" y="3748"/>
                </a:cubicBezTo>
                <a:cubicBezTo>
                  <a:pt x="180835" y="-1544"/>
                  <a:pt x="27906" y="23327"/>
                  <a:pt x="5152" y="2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EDFC965-203C-C793-64A6-189ABAF8ED92}"/>
              </a:ext>
            </a:extLst>
          </p:cNvPr>
          <p:cNvSpPr/>
          <p:nvPr/>
        </p:nvSpPr>
        <p:spPr>
          <a:xfrm>
            <a:off x="1449537" y="4224767"/>
            <a:ext cx="522961" cy="204450"/>
          </a:xfrm>
          <a:custGeom>
            <a:avLst/>
            <a:gdLst>
              <a:gd name="connsiteX0" fmla="*/ 1438 w 522961"/>
              <a:gd name="connsiteY0" fmla="*/ 64658 h 204450"/>
              <a:gd name="connsiteX1" fmla="*/ 103038 w 522961"/>
              <a:gd name="connsiteY1" fmla="*/ 4333 h 204450"/>
              <a:gd name="connsiteX2" fmla="*/ 277663 w 522961"/>
              <a:gd name="connsiteY2" fmla="*/ 36083 h 204450"/>
              <a:gd name="connsiteX3" fmla="*/ 264963 w 522961"/>
              <a:gd name="connsiteY3" fmla="*/ 10683 h 204450"/>
              <a:gd name="connsiteX4" fmla="*/ 347513 w 522961"/>
              <a:gd name="connsiteY4" fmla="*/ 102758 h 204450"/>
              <a:gd name="connsiteX5" fmla="*/ 442763 w 522961"/>
              <a:gd name="connsiteY5" fmla="*/ 118633 h 204450"/>
              <a:gd name="connsiteX6" fmla="*/ 433238 w 522961"/>
              <a:gd name="connsiteY6" fmla="*/ 109108 h 204450"/>
              <a:gd name="connsiteX7" fmla="*/ 503088 w 522961"/>
              <a:gd name="connsiteY7" fmla="*/ 153558 h 204450"/>
              <a:gd name="connsiteX8" fmla="*/ 487213 w 522961"/>
              <a:gd name="connsiteY8" fmla="*/ 163083 h 204450"/>
              <a:gd name="connsiteX9" fmla="*/ 522138 w 522961"/>
              <a:gd name="connsiteY9" fmla="*/ 204358 h 204450"/>
              <a:gd name="connsiteX10" fmla="*/ 493563 w 522961"/>
              <a:gd name="connsiteY10" fmla="*/ 150383 h 204450"/>
              <a:gd name="connsiteX11" fmla="*/ 315763 w 522961"/>
              <a:gd name="connsiteY11" fmla="*/ 64658 h 204450"/>
              <a:gd name="connsiteX12" fmla="*/ 217338 w 522961"/>
              <a:gd name="connsiteY12" fmla="*/ 23383 h 204450"/>
              <a:gd name="connsiteX13" fmla="*/ 176063 w 522961"/>
              <a:gd name="connsiteY13" fmla="*/ 1158 h 204450"/>
              <a:gd name="connsiteX14" fmla="*/ 1438 w 522961"/>
              <a:gd name="connsiteY14" fmla="*/ 64658 h 2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961" h="204450">
                <a:moveTo>
                  <a:pt x="1438" y="64658"/>
                </a:moveTo>
                <a:cubicBezTo>
                  <a:pt x="-10733" y="65187"/>
                  <a:pt x="57001" y="9095"/>
                  <a:pt x="103038" y="4333"/>
                </a:cubicBezTo>
                <a:cubicBezTo>
                  <a:pt x="149076" y="-430"/>
                  <a:pt x="250676" y="35025"/>
                  <a:pt x="277663" y="36083"/>
                </a:cubicBezTo>
                <a:cubicBezTo>
                  <a:pt x="304650" y="37141"/>
                  <a:pt x="253321" y="-430"/>
                  <a:pt x="264963" y="10683"/>
                </a:cubicBezTo>
                <a:cubicBezTo>
                  <a:pt x="276605" y="21795"/>
                  <a:pt x="317880" y="84766"/>
                  <a:pt x="347513" y="102758"/>
                </a:cubicBezTo>
                <a:cubicBezTo>
                  <a:pt x="377146" y="120750"/>
                  <a:pt x="442763" y="118633"/>
                  <a:pt x="442763" y="118633"/>
                </a:cubicBezTo>
                <a:cubicBezTo>
                  <a:pt x="457050" y="119691"/>
                  <a:pt x="423184" y="103287"/>
                  <a:pt x="433238" y="109108"/>
                </a:cubicBezTo>
                <a:cubicBezTo>
                  <a:pt x="443292" y="114929"/>
                  <a:pt x="494092" y="144562"/>
                  <a:pt x="503088" y="153558"/>
                </a:cubicBezTo>
                <a:cubicBezTo>
                  <a:pt x="512084" y="162554"/>
                  <a:pt x="484038" y="154616"/>
                  <a:pt x="487213" y="163083"/>
                </a:cubicBezTo>
                <a:cubicBezTo>
                  <a:pt x="490388" y="171550"/>
                  <a:pt x="521080" y="206475"/>
                  <a:pt x="522138" y="204358"/>
                </a:cubicBezTo>
                <a:cubicBezTo>
                  <a:pt x="523196" y="202241"/>
                  <a:pt x="527959" y="173666"/>
                  <a:pt x="493563" y="150383"/>
                </a:cubicBezTo>
                <a:cubicBezTo>
                  <a:pt x="459167" y="127100"/>
                  <a:pt x="361800" y="85825"/>
                  <a:pt x="315763" y="64658"/>
                </a:cubicBezTo>
                <a:cubicBezTo>
                  <a:pt x="269726" y="43491"/>
                  <a:pt x="240621" y="33966"/>
                  <a:pt x="217338" y="23383"/>
                </a:cubicBezTo>
                <a:cubicBezTo>
                  <a:pt x="194055" y="12800"/>
                  <a:pt x="209400" y="-4663"/>
                  <a:pt x="176063" y="1158"/>
                </a:cubicBezTo>
                <a:cubicBezTo>
                  <a:pt x="142726" y="6979"/>
                  <a:pt x="13609" y="64129"/>
                  <a:pt x="1438" y="6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F4F9E3E-A640-2DA5-8A50-E6CD65A88892}"/>
              </a:ext>
            </a:extLst>
          </p:cNvPr>
          <p:cNvSpPr/>
          <p:nvPr/>
        </p:nvSpPr>
        <p:spPr>
          <a:xfrm>
            <a:off x="1504852" y="4301907"/>
            <a:ext cx="146284" cy="48007"/>
          </a:xfrm>
          <a:custGeom>
            <a:avLst/>
            <a:gdLst>
              <a:gd name="connsiteX0" fmla="*/ 98 w 146284"/>
              <a:gd name="connsiteY0" fmla="*/ 47843 h 48007"/>
              <a:gd name="connsiteX1" fmla="*/ 73123 w 146284"/>
              <a:gd name="connsiteY1" fmla="*/ 16093 h 48007"/>
              <a:gd name="connsiteX2" fmla="*/ 146148 w 146284"/>
              <a:gd name="connsiteY2" fmla="*/ 22443 h 48007"/>
              <a:gd name="connsiteX3" fmla="*/ 88998 w 146284"/>
              <a:gd name="connsiteY3" fmla="*/ 218 h 48007"/>
              <a:gd name="connsiteX4" fmla="*/ 98 w 146284"/>
              <a:gd name="connsiteY4" fmla="*/ 47843 h 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4" h="48007">
                <a:moveTo>
                  <a:pt x="98" y="47843"/>
                </a:moveTo>
                <a:cubicBezTo>
                  <a:pt x="-2548" y="50489"/>
                  <a:pt x="48781" y="20326"/>
                  <a:pt x="73123" y="16093"/>
                </a:cubicBezTo>
                <a:cubicBezTo>
                  <a:pt x="97465" y="11860"/>
                  <a:pt x="143502" y="25089"/>
                  <a:pt x="146148" y="22443"/>
                </a:cubicBezTo>
                <a:cubicBezTo>
                  <a:pt x="148794" y="19797"/>
                  <a:pt x="112281" y="-2428"/>
                  <a:pt x="88998" y="218"/>
                </a:cubicBezTo>
                <a:cubicBezTo>
                  <a:pt x="65715" y="2864"/>
                  <a:pt x="2744" y="45197"/>
                  <a:pt x="98" y="4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C43C0EA-903D-69DD-82B7-85C8AE224DC1}"/>
              </a:ext>
            </a:extLst>
          </p:cNvPr>
          <p:cNvSpPr/>
          <p:nvPr/>
        </p:nvSpPr>
        <p:spPr>
          <a:xfrm>
            <a:off x="1509595" y="4406548"/>
            <a:ext cx="273409" cy="70216"/>
          </a:xfrm>
          <a:custGeom>
            <a:avLst/>
            <a:gdLst>
              <a:gd name="connsiteX0" fmla="*/ 1705 w 273409"/>
              <a:gd name="connsiteY0" fmla="*/ 41627 h 70216"/>
              <a:gd name="connsiteX1" fmla="*/ 100130 w 273409"/>
              <a:gd name="connsiteY1" fmla="*/ 352 h 70216"/>
              <a:gd name="connsiteX2" fmla="*/ 271580 w 273409"/>
              <a:gd name="connsiteY2" fmla="*/ 70202 h 70216"/>
              <a:gd name="connsiteX3" fmla="*/ 179505 w 273409"/>
              <a:gd name="connsiteY3" fmla="*/ 6702 h 70216"/>
              <a:gd name="connsiteX4" fmla="*/ 1705 w 273409"/>
              <a:gd name="connsiteY4" fmla="*/ 41627 h 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09" h="70216">
                <a:moveTo>
                  <a:pt x="1705" y="41627"/>
                </a:moveTo>
                <a:cubicBezTo>
                  <a:pt x="-11524" y="40569"/>
                  <a:pt x="55151" y="-4410"/>
                  <a:pt x="100130" y="352"/>
                </a:cubicBezTo>
                <a:cubicBezTo>
                  <a:pt x="145109" y="5114"/>
                  <a:pt x="258351" y="69144"/>
                  <a:pt x="271580" y="70202"/>
                </a:cubicBezTo>
                <a:cubicBezTo>
                  <a:pt x="284809" y="71260"/>
                  <a:pt x="223426" y="15169"/>
                  <a:pt x="179505" y="6702"/>
                </a:cubicBezTo>
                <a:cubicBezTo>
                  <a:pt x="135584" y="-1765"/>
                  <a:pt x="14934" y="42685"/>
                  <a:pt x="1705" y="4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D6219BF-593F-2B22-73B7-53025B20529B}"/>
              </a:ext>
            </a:extLst>
          </p:cNvPr>
          <p:cNvSpPr/>
          <p:nvPr/>
        </p:nvSpPr>
        <p:spPr>
          <a:xfrm>
            <a:off x="1923314" y="4418352"/>
            <a:ext cx="121474" cy="153694"/>
          </a:xfrm>
          <a:custGeom>
            <a:avLst/>
            <a:gdLst>
              <a:gd name="connsiteX0" fmla="*/ 736 w 121474"/>
              <a:gd name="connsiteY0" fmla="*/ 1248 h 153694"/>
              <a:gd name="connsiteX1" fmla="*/ 80111 w 121474"/>
              <a:gd name="connsiteY1" fmla="*/ 90148 h 153694"/>
              <a:gd name="connsiteX2" fmla="*/ 121386 w 121474"/>
              <a:gd name="connsiteY2" fmla="*/ 153648 h 153694"/>
              <a:gd name="connsiteX3" fmla="*/ 89636 w 121474"/>
              <a:gd name="connsiteY3" fmla="*/ 80623 h 153694"/>
              <a:gd name="connsiteX4" fmla="*/ 42011 w 121474"/>
              <a:gd name="connsiteY4" fmla="*/ 39348 h 153694"/>
              <a:gd name="connsiteX5" fmla="*/ 736 w 121474"/>
              <a:gd name="connsiteY5" fmla="*/ 1248 h 15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74" h="153694">
                <a:moveTo>
                  <a:pt x="736" y="1248"/>
                </a:moveTo>
                <a:cubicBezTo>
                  <a:pt x="7086" y="9715"/>
                  <a:pt x="60003" y="64748"/>
                  <a:pt x="80111" y="90148"/>
                </a:cubicBezTo>
                <a:cubicBezTo>
                  <a:pt x="100219" y="115548"/>
                  <a:pt x="119799" y="155235"/>
                  <a:pt x="121386" y="153648"/>
                </a:cubicBezTo>
                <a:cubicBezTo>
                  <a:pt x="122973" y="152061"/>
                  <a:pt x="102865" y="99673"/>
                  <a:pt x="89636" y="80623"/>
                </a:cubicBezTo>
                <a:cubicBezTo>
                  <a:pt x="76407" y="61573"/>
                  <a:pt x="53124" y="48873"/>
                  <a:pt x="42011" y="39348"/>
                </a:cubicBezTo>
                <a:cubicBezTo>
                  <a:pt x="30899" y="29823"/>
                  <a:pt x="-5614" y="-7219"/>
                  <a:pt x="736" y="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9C965E4-B09D-D624-3AA4-02021C9EC8FD}"/>
              </a:ext>
            </a:extLst>
          </p:cNvPr>
          <p:cNvSpPr/>
          <p:nvPr/>
        </p:nvSpPr>
        <p:spPr>
          <a:xfrm>
            <a:off x="1762118" y="4441477"/>
            <a:ext cx="207097" cy="153132"/>
          </a:xfrm>
          <a:custGeom>
            <a:avLst/>
            <a:gdLst>
              <a:gd name="connsiteX0" fmla="*/ 7 w 207097"/>
              <a:gd name="connsiteY0" fmla="*/ 348 h 153132"/>
              <a:gd name="connsiteX1" fmla="*/ 142882 w 207097"/>
              <a:gd name="connsiteY1" fmla="*/ 70198 h 153132"/>
              <a:gd name="connsiteX2" fmla="*/ 206382 w 207097"/>
              <a:gd name="connsiteY2" fmla="*/ 152748 h 153132"/>
              <a:gd name="connsiteX3" fmla="*/ 174632 w 207097"/>
              <a:gd name="connsiteY3" fmla="*/ 98773 h 153132"/>
              <a:gd name="connsiteX4" fmla="*/ 136532 w 207097"/>
              <a:gd name="connsiteY4" fmla="*/ 44798 h 153132"/>
              <a:gd name="connsiteX5" fmla="*/ 7 w 207097"/>
              <a:gd name="connsiteY5" fmla="*/ 348 h 15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97" h="153132">
                <a:moveTo>
                  <a:pt x="7" y="348"/>
                </a:moveTo>
                <a:cubicBezTo>
                  <a:pt x="1065" y="4581"/>
                  <a:pt x="108486" y="44798"/>
                  <a:pt x="142882" y="70198"/>
                </a:cubicBezTo>
                <a:cubicBezTo>
                  <a:pt x="177278" y="95598"/>
                  <a:pt x="201090" y="147986"/>
                  <a:pt x="206382" y="152748"/>
                </a:cubicBezTo>
                <a:cubicBezTo>
                  <a:pt x="211674" y="157511"/>
                  <a:pt x="186274" y="116765"/>
                  <a:pt x="174632" y="98773"/>
                </a:cubicBezTo>
                <a:cubicBezTo>
                  <a:pt x="162990" y="80781"/>
                  <a:pt x="158757" y="58027"/>
                  <a:pt x="136532" y="44798"/>
                </a:cubicBezTo>
                <a:cubicBezTo>
                  <a:pt x="114307" y="31569"/>
                  <a:pt x="-1051" y="-3885"/>
                  <a:pt x="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23F29B8-2CCA-57C5-60B2-51C9F12737A9}"/>
              </a:ext>
            </a:extLst>
          </p:cNvPr>
          <p:cNvSpPr/>
          <p:nvPr/>
        </p:nvSpPr>
        <p:spPr>
          <a:xfrm>
            <a:off x="1596545" y="4613472"/>
            <a:ext cx="258290" cy="66554"/>
          </a:xfrm>
          <a:custGeom>
            <a:avLst/>
            <a:gdLst>
              <a:gd name="connsiteX0" fmla="*/ 480 w 258290"/>
              <a:gd name="connsiteY0" fmla="*/ 66478 h 66554"/>
              <a:gd name="connsiteX1" fmla="*/ 133830 w 258290"/>
              <a:gd name="connsiteY1" fmla="*/ 18853 h 66554"/>
              <a:gd name="connsiteX2" fmla="*/ 257655 w 258290"/>
              <a:gd name="connsiteY2" fmla="*/ 22028 h 66554"/>
              <a:gd name="connsiteX3" fmla="*/ 178280 w 258290"/>
              <a:gd name="connsiteY3" fmla="*/ 2978 h 66554"/>
              <a:gd name="connsiteX4" fmla="*/ 92555 w 258290"/>
              <a:gd name="connsiteY4" fmla="*/ 6153 h 66554"/>
              <a:gd name="connsiteX5" fmla="*/ 480 w 258290"/>
              <a:gd name="connsiteY5" fmla="*/ 66478 h 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90" h="66554">
                <a:moveTo>
                  <a:pt x="480" y="66478"/>
                </a:moveTo>
                <a:cubicBezTo>
                  <a:pt x="7359" y="68595"/>
                  <a:pt x="90968" y="26261"/>
                  <a:pt x="133830" y="18853"/>
                </a:cubicBezTo>
                <a:cubicBezTo>
                  <a:pt x="176692" y="11445"/>
                  <a:pt x="250247" y="24674"/>
                  <a:pt x="257655" y="22028"/>
                </a:cubicBezTo>
                <a:cubicBezTo>
                  <a:pt x="265063" y="19382"/>
                  <a:pt x="205797" y="5624"/>
                  <a:pt x="178280" y="2978"/>
                </a:cubicBezTo>
                <a:cubicBezTo>
                  <a:pt x="150763" y="332"/>
                  <a:pt x="122717" y="-3372"/>
                  <a:pt x="92555" y="6153"/>
                </a:cubicBezTo>
                <a:cubicBezTo>
                  <a:pt x="62393" y="15678"/>
                  <a:pt x="-6399" y="64361"/>
                  <a:pt x="480" y="6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34F7C59-EF03-D230-B5B5-FA69ED89F1C9}"/>
              </a:ext>
            </a:extLst>
          </p:cNvPr>
          <p:cNvSpPr/>
          <p:nvPr/>
        </p:nvSpPr>
        <p:spPr>
          <a:xfrm>
            <a:off x="1561776" y="4673118"/>
            <a:ext cx="229139" cy="218176"/>
          </a:xfrm>
          <a:custGeom>
            <a:avLst/>
            <a:gdLst>
              <a:gd name="connsiteX0" fmla="*/ 228924 w 229139"/>
              <a:gd name="connsiteY0" fmla="*/ 482 h 218176"/>
              <a:gd name="connsiteX1" fmla="*/ 136849 w 229139"/>
              <a:gd name="connsiteY1" fmla="*/ 51282 h 218176"/>
              <a:gd name="connsiteX2" fmla="*/ 101924 w 229139"/>
              <a:gd name="connsiteY2" fmla="*/ 121132 h 218176"/>
              <a:gd name="connsiteX3" fmla="*/ 140024 w 229139"/>
              <a:gd name="connsiteY3" fmla="*/ 216382 h 218176"/>
              <a:gd name="connsiteX4" fmla="*/ 124149 w 229139"/>
              <a:gd name="connsiteY4" fmla="*/ 178282 h 218176"/>
              <a:gd name="connsiteX5" fmla="*/ 76524 w 229139"/>
              <a:gd name="connsiteY5" fmla="*/ 114782 h 218176"/>
              <a:gd name="connsiteX6" fmla="*/ 324 w 229139"/>
              <a:gd name="connsiteY6" fmla="*/ 44932 h 218176"/>
              <a:gd name="connsiteX7" fmla="*/ 108274 w 229139"/>
              <a:gd name="connsiteY7" fmla="*/ 25882 h 218176"/>
              <a:gd name="connsiteX8" fmla="*/ 228924 w 229139"/>
              <a:gd name="connsiteY8" fmla="*/ 482 h 2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9" h="218176">
                <a:moveTo>
                  <a:pt x="228924" y="482"/>
                </a:moveTo>
                <a:cubicBezTo>
                  <a:pt x="233686" y="4715"/>
                  <a:pt x="158016" y="31174"/>
                  <a:pt x="136849" y="51282"/>
                </a:cubicBezTo>
                <a:cubicBezTo>
                  <a:pt x="115682" y="71390"/>
                  <a:pt x="101395" y="93615"/>
                  <a:pt x="101924" y="121132"/>
                </a:cubicBezTo>
                <a:cubicBezTo>
                  <a:pt x="102453" y="148649"/>
                  <a:pt x="136320" y="206857"/>
                  <a:pt x="140024" y="216382"/>
                </a:cubicBezTo>
                <a:cubicBezTo>
                  <a:pt x="143728" y="225907"/>
                  <a:pt x="134732" y="195215"/>
                  <a:pt x="124149" y="178282"/>
                </a:cubicBezTo>
                <a:cubicBezTo>
                  <a:pt x="113566" y="161349"/>
                  <a:pt x="97161" y="137007"/>
                  <a:pt x="76524" y="114782"/>
                </a:cubicBezTo>
                <a:cubicBezTo>
                  <a:pt x="55887" y="92557"/>
                  <a:pt x="-4968" y="59749"/>
                  <a:pt x="324" y="44932"/>
                </a:cubicBezTo>
                <a:cubicBezTo>
                  <a:pt x="5616" y="30115"/>
                  <a:pt x="73878" y="30644"/>
                  <a:pt x="108274" y="25882"/>
                </a:cubicBezTo>
                <a:cubicBezTo>
                  <a:pt x="142670" y="21120"/>
                  <a:pt x="224162" y="-3751"/>
                  <a:pt x="22892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C0BC072-B835-DAA2-2C16-689A0AC7FBE1}"/>
              </a:ext>
            </a:extLst>
          </p:cNvPr>
          <p:cNvSpPr/>
          <p:nvPr/>
        </p:nvSpPr>
        <p:spPr>
          <a:xfrm>
            <a:off x="1561568" y="4698596"/>
            <a:ext cx="172197" cy="233224"/>
          </a:xfrm>
          <a:custGeom>
            <a:avLst/>
            <a:gdLst>
              <a:gd name="connsiteX0" fmla="*/ 171982 w 172197"/>
              <a:gd name="connsiteY0" fmla="*/ 232179 h 233224"/>
              <a:gd name="connsiteX1" fmla="*/ 76732 w 172197"/>
              <a:gd name="connsiteY1" fmla="*/ 130579 h 233224"/>
              <a:gd name="connsiteX2" fmla="*/ 25932 w 172197"/>
              <a:gd name="connsiteY2" fmla="*/ 86129 h 233224"/>
              <a:gd name="connsiteX3" fmla="*/ 532 w 172197"/>
              <a:gd name="connsiteY3" fmla="*/ 404 h 233224"/>
              <a:gd name="connsiteX4" fmla="*/ 48157 w 172197"/>
              <a:gd name="connsiteY4" fmla="*/ 60729 h 233224"/>
              <a:gd name="connsiteX5" fmla="*/ 171982 w 172197"/>
              <a:gd name="connsiteY5" fmla="*/ 232179 h 2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7" h="233224">
                <a:moveTo>
                  <a:pt x="171982" y="232179"/>
                </a:moveTo>
                <a:cubicBezTo>
                  <a:pt x="176744" y="243821"/>
                  <a:pt x="101074" y="154921"/>
                  <a:pt x="76732" y="130579"/>
                </a:cubicBezTo>
                <a:cubicBezTo>
                  <a:pt x="52390" y="106237"/>
                  <a:pt x="38632" y="107825"/>
                  <a:pt x="25932" y="86129"/>
                </a:cubicBezTo>
                <a:cubicBezTo>
                  <a:pt x="13232" y="64433"/>
                  <a:pt x="-3172" y="4637"/>
                  <a:pt x="532" y="404"/>
                </a:cubicBezTo>
                <a:cubicBezTo>
                  <a:pt x="4236" y="-3829"/>
                  <a:pt x="21699" y="25804"/>
                  <a:pt x="48157" y="60729"/>
                </a:cubicBezTo>
                <a:cubicBezTo>
                  <a:pt x="74615" y="95654"/>
                  <a:pt x="167220" y="220537"/>
                  <a:pt x="171982" y="2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75B22FE-5865-7E0E-3C96-0B72FC0311F3}"/>
              </a:ext>
            </a:extLst>
          </p:cNvPr>
          <p:cNvSpPr/>
          <p:nvPr/>
        </p:nvSpPr>
        <p:spPr>
          <a:xfrm>
            <a:off x="1574522" y="4658667"/>
            <a:ext cx="298576" cy="47265"/>
          </a:xfrm>
          <a:custGeom>
            <a:avLst/>
            <a:gdLst>
              <a:gd name="connsiteX0" fmla="*/ 278 w 298576"/>
              <a:gd name="connsiteY0" fmla="*/ 46683 h 47265"/>
              <a:gd name="connsiteX1" fmla="*/ 130453 w 298576"/>
              <a:gd name="connsiteY1" fmla="*/ 27633 h 47265"/>
              <a:gd name="connsiteX2" fmla="*/ 295553 w 298576"/>
              <a:gd name="connsiteY2" fmla="*/ 27633 h 47265"/>
              <a:gd name="connsiteX3" fmla="*/ 232053 w 298576"/>
              <a:gd name="connsiteY3" fmla="*/ 5408 h 47265"/>
              <a:gd name="connsiteX4" fmla="*/ 165378 w 298576"/>
              <a:gd name="connsiteY4" fmla="*/ 2233 h 47265"/>
              <a:gd name="connsiteX5" fmla="*/ 278 w 298576"/>
              <a:gd name="connsiteY5" fmla="*/ 46683 h 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76" h="47265">
                <a:moveTo>
                  <a:pt x="278" y="46683"/>
                </a:moveTo>
                <a:cubicBezTo>
                  <a:pt x="-5543" y="50916"/>
                  <a:pt x="81241" y="30808"/>
                  <a:pt x="130453" y="27633"/>
                </a:cubicBezTo>
                <a:cubicBezTo>
                  <a:pt x="179665" y="24458"/>
                  <a:pt x="278620" y="31337"/>
                  <a:pt x="295553" y="27633"/>
                </a:cubicBezTo>
                <a:cubicBezTo>
                  <a:pt x="312486" y="23929"/>
                  <a:pt x="253749" y="9641"/>
                  <a:pt x="232053" y="5408"/>
                </a:cubicBezTo>
                <a:cubicBezTo>
                  <a:pt x="210357" y="1175"/>
                  <a:pt x="201361" y="-2529"/>
                  <a:pt x="165378" y="2233"/>
                </a:cubicBezTo>
                <a:cubicBezTo>
                  <a:pt x="129395" y="6995"/>
                  <a:pt x="6099" y="42450"/>
                  <a:pt x="278" y="46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E481A1B-D23D-E594-DE7C-93C451B6964B}"/>
              </a:ext>
            </a:extLst>
          </p:cNvPr>
          <p:cNvSpPr/>
          <p:nvPr/>
        </p:nvSpPr>
        <p:spPr>
          <a:xfrm>
            <a:off x="1803191" y="4625835"/>
            <a:ext cx="222662" cy="232460"/>
          </a:xfrm>
          <a:custGeom>
            <a:avLst/>
            <a:gdLst>
              <a:gd name="connsiteX0" fmla="*/ 73234 w 222662"/>
              <a:gd name="connsiteY0" fmla="*/ 140 h 232460"/>
              <a:gd name="connsiteX1" fmla="*/ 181184 w 222662"/>
              <a:gd name="connsiteY1" fmla="*/ 95390 h 232460"/>
              <a:gd name="connsiteX2" fmla="*/ 219284 w 222662"/>
              <a:gd name="connsiteY2" fmla="*/ 228740 h 232460"/>
              <a:gd name="connsiteX3" fmla="*/ 216109 w 222662"/>
              <a:gd name="connsiteY3" fmla="*/ 190640 h 232460"/>
              <a:gd name="connsiteX4" fmla="*/ 178009 w 222662"/>
              <a:gd name="connsiteY4" fmla="*/ 139840 h 232460"/>
              <a:gd name="connsiteX5" fmla="*/ 152609 w 222662"/>
              <a:gd name="connsiteY5" fmla="*/ 101740 h 232460"/>
              <a:gd name="connsiteX6" fmla="*/ 98634 w 222662"/>
              <a:gd name="connsiteY6" fmla="*/ 69990 h 232460"/>
              <a:gd name="connsiteX7" fmla="*/ 209 w 222662"/>
              <a:gd name="connsiteY7" fmla="*/ 57290 h 232460"/>
              <a:gd name="connsiteX8" fmla="*/ 127209 w 222662"/>
              <a:gd name="connsiteY8" fmla="*/ 73165 h 232460"/>
              <a:gd name="connsiteX9" fmla="*/ 73234 w 222662"/>
              <a:gd name="connsiteY9" fmla="*/ 140 h 2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2" h="232460">
                <a:moveTo>
                  <a:pt x="73234" y="140"/>
                </a:moveTo>
                <a:cubicBezTo>
                  <a:pt x="82230" y="3844"/>
                  <a:pt x="156842" y="57290"/>
                  <a:pt x="181184" y="95390"/>
                </a:cubicBezTo>
                <a:cubicBezTo>
                  <a:pt x="205526" y="133490"/>
                  <a:pt x="213463" y="212865"/>
                  <a:pt x="219284" y="228740"/>
                </a:cubicBezTo>
                <a:cubicBezTo>
                  <a:pt x="225105" y="244615"/>
                  <a:pt x="222988" y="205457"/>
                  <a:pt x="216109" y="190640"/>
                </a:cubicBezTo>
                <a:cubicBezTo>
                  <a:pt x="209230" y="175823"/>
                  <a:pt x="188592" y="154657"/>
                  <a:pt x="178009" y="139840"/>
                </a:cubicBezTo>
                <a:cubicBezTo>
                  <a:pt x="167426" y="125023"/>
                  <a:pt x="165838" y="113382"/>
                  <a:pt x="152609" y="101740"/>
                </a:cubicBezTo>
                <a:cubicBezTo>
                  <a:pt x="139380" y="90098"/>
                  <a:pt x="124034" y="77398"/>
                  <a:pt x="98634" y="69990"/>
                </a:cubicBezTo>
                <a:cubicBezTo>
                  <a:pt x="73234" y="62582"/>
                  <a:pt x="-4554" y="56761"/>
                  <a:pt x="209" y="57290"/>
                </a:cubicBezTo>
                <a:cubicBezTo>
                  <a:pt x="4971" y="57819"/>
                  <a:pt x="110805" y="78986"/>
                  <a:pt x="127209" y="73165"/>
                </a:cubicBezTo>
                <a:cubicBezTo>
                  <a:pt x="143613" y="67344"/>
                  <a:pt x="64238" y="-3564"/>
                  <a:pt x="7323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F6A69-27D2-3664-A19F-7EFEC8F68BE2}"/>
              </a:ext>
            </a:extLst>
          </p:cNvPr>
          <p:cNvSpPr/>
          <p:nvPr/>
        </p:nvSpPr>
        <p:spPr>
          <a:xfrm>
            <a:off x="1706957" y="4616328"/>
            <a:ext cx="204157" cy="66820"/>
          </a:xfrm>
          <a:custGeom>
            <a:avLst/>
            <a:gdLst>
              <a:gd name="connsiteX0" fmla="*/ 1193 w 204157"/>
              <a:gd name="connsiteY0" fmla="*/ 122 h 66820"/>
              <a:gd name="connsiteX1" fmla="*/ 105968 w 204157"/>
              <a:gd name="connsiteY1" fmla="*/ 15997 h 66820"/>
              <a:gd name="connsiteX2" fmla="*/ 198043 w 204157"/>
              <a:gd name="connsiteY2" fmla="*/ 66797 h 66820"/>
              <a:gd name="connsiteX3" fmla="*/ 178993 w 204157"/>
              <a:gd name="connsiteY3" fmla="*/ 22347 h 66820"/>
              <a:gd name="connsiteX4" fmla="*/ 1193 w 204157"/>
              <a:gd name="connsiteY4" fmla="*/ 122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7" h="66820">
                <a:moveTo>
                  <a:pt x="1193" y="122"/>
                </a:moveTo>
                <a:cubicBezTo>
                  <a:pt x="-10978" y="-936"/>
                  <a:pt x="73160" y="4885"/>
                  <a:pt x="105968" y="15997"/>
                </a:cubicBezTo>
                <a:cubicBezTo>
                  <a:pt x="138776" y="27110"/>
                  <a:pt x="185872" y="65739"/>
                  <a:pt x="198043" y="66797"/>
                </a:cubicBezTo>
                <a:cubicBezTo>
                  <a:pt x="210214" y="67855"/>
                  <a:pt x="204393" y="33459"/>
                  <a:pt x="178993" y="22347"/>
                </a:cubicBezTo>
                <a:cubicBezTo>
                  <a:pt x="153593" y="11235"/>
                  <a:pt x="13364" y="1180"/>
                  <a:pt x="119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33344A1-E789-AAE6-5222-BD2586209FA7}"/>
              </a:ext>
            </a:extLst>
          </p:cNvPr>
          <p:cNvSpPr/>
          <p:nvPr/>
        </p:nvSpPr>
        <p:spPr>
          <a:xfrm>
            <a:off x="1727200" y="4678304"/>
            <a:ext cx="292350" cy="218133"/>
          </a:xfrm>
          <a:custGeom>
            <a:avLst/>
            <a:gdLst>
              <a:gd name="connsiteX0" fmla="*/ 0 w 292350"/>
              <a:gd name="connsiteY0" fmla="*/ 7996 h 218133"/>
              <a:gd name="connsiteX1" fmla="*/ 50800 w 292350"/>
              <a:gd name="connsiteY1" fmla="*/ 39746 h 218133"/>
              <a:gd name="connsiteX2" fmla="*/ 31750 w 292350"/>
              <a:gd name="connsiteY2" fmla="*/ 122296 h 218133"/>
              <a:gd name="connsiteX3" fmla="*/ 47625 w 292350"/>
              <a:gd name="connsiteY3" fmla="*/ 195321 h 218133"/>
              <a:gd name="connsiteX4" fmla="*/ 95250 w 292350"/>
              <a:gd name="connsiteY4" fmla="*/ 217546 h 218133"/>
              <a:gd name="connsiteX5" fmla="*/ 184150 w 292350"/>
              <a:gd name="connsiteY5" fmla="*/ 208021 h 218133"/>
              <a:gd name="connsiteX6" fmla="*/ 292100 w 292350"/>
              <a:gd name="connsiteY6" fmla="*/ 169921 h 218133"/>
              <a:gd name="connsiteX7" fmla="*/ 212725 w 292350"/>
              <a:gd name="connsiteY7" fmla="*/ 23871 h 218133"/>
              <a:gd name="connsiteX8" fmla="*/ 174625 w 292350"/>
              <a:gd name="connsiteY8" fmla="*/ 1646 h 218133"/>
              <a:gd name="connsiteX9" fmla="*/ 130175 w 292350"/>
              <a:gd name="connsiteY9" fmla="*/ 1646 h 218133"/>
              <a:gd name="connsiteX10" fmla="*/ 0 w 292350"/>
              <a:gd name="connsiteY10" fmla="*/ 7996 h 2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50" h="218133">
                <a:moveTo>
                  <a:pt x="0" y="7996"/>
                </a:moveTo>
                <a:cubicBezTo>
                  <a:pt x="22754" y="14346"/>
                  <a:pt x="45508" y="20696"/>
                  <a:pt x="50800" y="39746"/>
                </a:cubicBezTo>
                <a:cubicBezTo>
                  <a:pt x="56092" y="58796"/>
                  <a:pt x="32279" y="96367"/>
                  <a:pt x="31750" y="122296"/>
                </a:cubicBezTo>
                <a:cubicBezTo>
                  <a:pt x="31221" y="148225"/>
                  <a:pt x="37042" y="179446"/>
                  <a:pt x="47625" y="195321"/>
                </a:cubicBezTo>
                <a:cubicBezTo>
                  <a:pt x="58208" y="211196"/>
                  <a:pt x="72496" y="215429"/>
                  <a:pt x="95250" y="217546"/>
                </a:cubicBezTo>
                <a:cubicBezTo>
                  <a:pt x="118004" y="219663"/>
                  <a:pt x="151342" y="215958"/>
                  <a:pt x="184150" y="208021"/>
                </a:cubicBezTo>
                <a:cubicBezTo>
                  <a:pt x="216958" y="200084"/>
                  <a:pt x="287338" y="200612"/>
                  <a:pt x="292100" y="169921"/>
                </a:cubicBezTo>
                <a:cubicBezTo>
                  <a:pt x="296862" y="139230"/>
                  <a:pt x="232304" y="51917"/>
                  <a:pt x="212725" y="23871"/>
                </a:cubicBezTo>
                <a:cubicBezTo>
                  <a:pt x="193146" y="-4175"/>
                  <a:pt x="188383" y="5350"/>
                  <a:pt x="174625" y="1646"/>
                </a:cubicBezTo>
                <a:cubicBezTo>
                  <a:pt x="160867" y="-2058"/>
                  <a:pt x="130175" y="1646"/>
                  <a:pt x="130175" y="1646"/>
                </a:cubicBezTo>
                <a:lnTo>
                  <a:pt x="0" y="79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4A4F9C9-1BCC-CF8B-20A3-80C687555109}"/>
              </a:ext>
            </a:extLst>
          </p:cNvPr>
          <p:cNvSpPr/>
          <p:nvPr/>
        </p:nvSpPr>
        <p:spPr>
          <a:xfrm>
            <a:off x="2066825" y="4406871"/>
            <a:ext cx="74720" cy="190558"/>
          </a:xfrm>
          <a:custGeom>
            <a:avLst/>
            <a:gdLst>
              <a:gd name="connsiteX0" fmla="*/ 100 w 74720"/>
              <a:gd name="connsiteY0" fmla="*/ 29 h 190558"/>
              <a:gd name="connsiteX1" fmla="*/ 57250 w 74720"/>
              <a:gd name="connsiteY1" fmla="*/ 98454 h 190558"/>
              <a:gd name="connsiteX2" fmla="*/ 57250 w 74720"/>
              <a:gd name="connsiteY2" fmla="*/ 190529 h 190558"/>
              <a:gd name="connsiteX3" fmla="*/ 73125 w 74720"/>
              <a:gd name="connsiteY3" fmla="*/ 88929 h 190558"/>
              <a:gd name="connsiteX4" fmla="*/ 100 w 74720"/>
              <a:gd name="connsiteY4" fmla="*/ 29 h 1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0" h="190558">
                <a:moveTo>
                  <a:pt x="100" y="29"/>
                </a:moveTo>
                <a:cubicBezTo>
                  <a:pt x="-2546" y="1617"/>
                  <a:pt x="47725" y="66704"/>
                  <a:pt x="57250" y="98454"/>
                </a:cubicBezTo>
                <a:cubicBezTo>
                  <a:pt x="66775" y="130204"/>
                  <a:pt x="54604" y="192117"/>
                  <a:pt x="57250" y="190529"/>
                </a:cubicBezTo>
                <a:cubicBezTo>
                  <a:pt x="59896" y="188942"/>
                  <a:pt x="80533" y="115916"/>
                  <a:pt x="73125" y="88929"/>
                </a:cubicBezTo>
                <a:cubicBezTo>
                  <a:pt x="65717" y="61942"/>
                  <a:pt x="2746" y="-1559"/>
                  <a:pt x="10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272C5C-2E48-B592-53B3-4F07BF688BFA}"/>
              </a:ext>
            </a:extLst>
          </p:cNvPr>
          <p:cNvSpPr/>
          <p:nvPr/>
        </p:nvSpPr>
        <p:spPr>
          <a:xfrm>
            <a:off x="1958933" y="4636135"/>
            <a:ext cx="144157" cy="390228"/>
          </a:xfrm>
          <a:custGeom>
            <a:avLst/>
            <a:gdLst>
              <a:gd name="connsiteX0" fmla="*/ 139742 w 144157"/>
              <a:gd name="connsiteY0" fmla="*/ 2540 h 390228"/>
              <a:gd name="connsiteX1" fmla="*/ 111167 w 144157"/>
              <a:gd name="connsiteY1" fmla="*/ 129540 h 390228"/>
              <a:gd name="connsiteX2" fmla="*/ 22267 w 144157"/>
              <a:gd name="connsiteY2" fmla="*/ 323215 h 390228"/>
              <a:gd name="connsiteX3" fmla="*/ 42 w 144157"/>
              <a:gd name="connsiteY3" fmla="*/ 389890 h 390228"/>
              <a:gd name="connsiteX4" fmla="*/ 25442 w 144157"/>
              <a:gd name="connsiteY4" fmla="*/ 300990 h 390228"/>
              <a:gd name="connsiteX5" fmla="*/ 25442 w 144157"/>
              <a:gd name="connsiteY5" fmla="*/ 243840 h 390228"/>
              <a:gd name="connsiteX6" fmla="*/ 139742 w 144157"/>
              <a:gd name="connsiteY6" fmla="*/ 2540 h 3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57" h="390228">
                <a:moveTo>
                  <a:pt x="139742" y="2540"/>
                </a:moveTo>
                <a:cubicBezTo>
                  <a:pt x="154030" y="-16510"/>
                  <a:pt x="130746" y="76094"/>
                  <a:pt x="111167" y="129540"/>
                </a:cubicBezTo>
                <a:cubicBezTo>
                  <a:pt x="91588" y="182986"/>
                  <a:pt x="40788" y="279823"/>
                  <a:pt x="22267" y="323215"/>
                </a:cubicBezTo>
                <a:cubicBezTo>
                  <a:pt x="3746" y="366607"/>
                  <a:pt x="-487" y="393594"/>
                  <a:pt x="42" y="389890"/>
                </a:cubicBezTo>
                <a:cubicBezTo>
                  <a:pt x="571" y="386186"/>
                  <a:pt x="21209" y="325332"/>
                  <a:pt x="25442" y="300990"/>
                </a:cubicBezTo>
                <a:cubicBezTo>
                  <a:pt x="29675" y="276648"/>
                  <a:pt x="6392" y="288290"/>
                  <a:pt x="25442" y="243840"/>
                </a:cubicBezTo>
                <a:cubicBezTo>
                  <a:pt x="44492" y="199390"/>
                  <a:pt x="125454" y="21590"/>
                  <a:pt x="13974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07E2CD7-E61F-FF5F-407A-1EA8076F33BC}"/>
              </a:ext>
            </a:extLst>
          </p:cNvPr>
          <p:cNvSpPr/>
          <p:nvPr/>
        </p:nvSpPr>
        <p:spPr>
          <a:xfrm>
            <a:off x="1814042" y="4959185"/>
            <a:ext cx="176724" cy="420669"/>
          </a:xfrm>
          <a:custGeom>
            <a:avLst/>
            <a:gdLst>
              <a:gd name="connsiteX0" fmla="*/ 176683 w 176724"/>
              <a:gd name="connsiteY0" fmla="*/ 165 h 420669"/>
              <a:gd name="connsiteX1" fmla="*/ 100483 w 176724"/>
              <a:gd name="connsiteY1" fmla="*/ 162090 h 420669"/>
              <a:gd name="connsiteX2" fmla="*/ 65558 w 176724"/>
              <a:gd name="connsiteY2" fmla="*/ 266865 h 420669"/>
              <a:gd name="connsiteX3" fmla="*/ 2058 w 176724"/>
              <a:gd name="connsiteY3" fmla="*/ 416090 h 420669"/>
              <a:gd name="connsiteX4" fmla="*/ 24283 w 176724"/>
              <a:gd name="connsiteY4" fmla="*/ 365290 h 420669"/>
              <a:gd name="connsiteX5" fmla="*/ 110008 w 176724"/>
              <a:gd name="connsiteY5" fmla="*/ 193840 h 420669"/>
              <a:gd name="connsiteX6" fmla="*/ 176683 w 176724"/>
              <a:gd name="connsiteY6" fmla="*/ 165 h 42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24" h="420669">
                <a:moveTo>
                  <a:pt x="176683" y="165"/>
                </a:moveTo>
                <a:cubicBezTo>
                  <a:pt x="175096" y="-5127"/>
                  <a:pt x="119004" y="117640"/>
                  <a:pt x="100483" y="162090"/>
                </a:cubicBezTo>
                <a:cubicBezTo>
                  <a:pt x="81962" y="206540"/>
                  <a:pt x="81962" y="224532"/>
                  <a:pt x="65558" y="266865"/>
                </a:cubicBezTo>
                <a:cubicBezTo>
                  <a:pt x="49154" y="309198"/>
                  <a:pt x="8937" y="399686"/>
                  <a:pt x="2058" y="416090"/>
                </a:cubicBezTo>
                <a:cubicBezTo>
                  <a:pt x="-4821" y="432494"/>
                  <a:pt x="6291" y="402332"/>
                  <a:pt x="24283" y="365290"/>
                </a:cubicBezTo>
                <a:cubicBezTo>
                  <a:pt x="42275" y="328248"/>
                  <a:pt x="86196" y="249402"/>
                  <a:pt x="110008" y="193840"/>
                </a:cubicBezTo>
                <a:cubicBezTo>
                  <a:pt x="133820" y="138278"/>
                  <a:pt x="178270" y="5457"/>
                  <a:pt x="17668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E6E4F2-8490-15DC-C23A-18B1ACE84170}"/>
              </a:ext>
            </a:extLst>
          </p:cNvPr>
          <p:cNvSpPr/>
          <p:nvPr/>
        </p:nvSpPr>
        <p:spPr>
          <a:xfrm>
            <a:off x="1799400" y="5413362"/>
            <a:ext cx="187419" cy="121836"/>
          </a:xfrm>
          <a:custGeom>
            <a:avLst/>
            <a:gdLst>
              <a:gd name="connsiteX0" fmla="*/ 825 w 187419"/>
              <a:gd name="connsiteY0" fmla="*/ 13 h 121836"/>
              <a:gd name="connsiteX1" fmla="*/ 32575 w 187419"/>
              <a:gd name="connsiteY1" fmla="*/ 79388 h 121836"/>
              <a:gd name="connsiteX2" fmla="*/ 181800 w 187419"/>
              <a:gd name="connsiteY2" fmla="*/ 120663 h 121836"/>
              <a:gd name="connsiteX3" fmla="*/ 146875 w 187419"/>
              <a:gd name="connsiteY3" fmla="*/ 111138 h 121836"/>
              <a:gd name="connsiteX4" fmla="*/ 61150 w 187419"/>
              <a:gd name="connsiteY4" fmla="*/ 117488 h 121836"/>
              <a:gd name="connsiteX5" fmla="*/ 13525 w 187419"/>
              <a:gd name="connsiteY5" fmla="*/ 85738 h 121836"/>
              <a:gd name="connsiteX6" fmla="*/ 825 w 187419"/>
              <a:gd name="connsiteY6" fmla="*/ 13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19" h="121836">
                <a:moveTo>
                  <a:pt x="825" y="13"/>
                </a:moveTo>
                <a:cubicBezTo>
                  <a:pt x="4000" y="-1045"/>
                  <a:pt x="2412" y="59280"/>
                  <a:pt x="32575" y="79388"/>
                </a:cubicBezTo>
                <a:cubicBezTo>
                  <a:pt x="62738" y="99496"/>
                  <a:pt x="181800" y="120663"/>
                  <a:pt x="181800" y="120663"/>
                </a:cubicBezTo>
                <a:cubicBezTo>
                  <a:pt x="200850" y="125955"/>
                  <a:pt x="166983" y="111667"/>
                  <a:pt x="146875" y="111138"/>
                </a:cubicBezTo>
                <a:cubicBezTo>
                  <a:pt x="126767" y="110609"/>
                  <a:pt x="83375" y="121721"/>
                  <a:pt x="61150" y="117488"/>
                </a:cubicBezTo>
                <a:cubicBezTo>
                  <a:pt x="38925" y="113255"/>
                  <a:pt x="23050" y="100025"/>
                  <a:pt x="13525" y="85738"/>
                </a:cubicBezTo>
                <a:cubicBezTo>
                  <a:pt x="4000" y="71451"/>
                  <a:pt x="-2350" y="1071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9DA403-9BDE-AB54-6E4B-7CBD5008E851}"/>
              </a:ext>
            </a:extLst>
          </p:cNvPr>
          <p:cNvSpPr/>
          <p:nvPr/>
        </p:nvSpPr>
        <p:spPr>
          <a:xfrm>
            <a:off x="2075841" y="4676722"/>
            <a:ext cx="108876" cy="378581"/>
          </a:xfrm>
          <a:custGeom>
            <a:avLst/>
            <a:gdLst>
              <a:gd name="connsiteX0" fmla="*/ 108559 w 108876"/>
              <a:gd name="connsiteY0" fmla="*/ 53 h 378581"/>
              <a:gd name="connsiteX1" fmla="*/ 92684 w 108876"/>
              <a:gd name="connsiteY1" fmla="*/ 136578 h 378581"/>
              <a:gd name="connsiteX2" fmla="*/ 29184 w 108876"/>
              <a:gd name="connsiteY2" fmla="*/ 260403 h 378581"/>
              <a:gd name="connsiteX3" fmla="*/ 6959 w 108876"/>
              <a:gd name="connsiteY3" fmla="*/ 377878 h 378581"/>
              <a:gd name="connsiteX4" fmla="*/ 609 w 108876"/>
              <a:gd name="connsiteY4" fmla="*/ 304853 h 378581"/>
              <a:gd name="connsiteX5" fmla="*/ 19659 w 108876"/>
              <a:gd name="connsiteY5" fmla="*/ 212778 h 378581"/>
              <a:gd name="connsiteX6" fmla="*/ 83159 w 108876"/>
              <a:gd name="connsiteY6" fmla="*/ 152453 h 378581"/>
              <a:gd name="connsiteX7" fmla="*/ 108559 w 108876"/>
              <a:gd name="connsiteY7" fmla="*/ 53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76" h="378581">
                <a:moveTo>
                  <a:pt x="108559" y="53"/>
                </a:moveTo>
                <a:cubicBezTo>
                  <a:pt x="110147" y="-2593"/>
                  <a:pt x="105913" y="93186"/>
                  <a:pt x="92684" y="136578"/>
                </a:cubicBezTo>
                <a:cubicBezTo>
                  <a:pt x="79455" y="179970"/>
                  <a:pt x="43471" y="220186"/>
                  <a:pt x="29184" y="260403"/>
                </a:cubicBezTo>
                <a:cubicBezTo>
                  <a:pt x="14897" y="300620"/>
                  <a:pt x="11721" y="370470"/>
                  <a:pt x="6959" y="377878"/>
                </a:cubicBezTo>
                <a:cubicBezTo>
                  <a:pt x="2196" y="385286"/>
                  <a:pt x="-1508" y="332370"/>
                  <a:pt x="609" y="304853"/>
                </a:cubicBezTo>
                <a:cubicBezTo>
                  <a:pt x="2726" y="277336"/>
                  <a:pt x="5901" y="238178"/>
                  <a:pt x="19659" y="212778"/>
                </a:cubicBezTo>
                <a:cubicBezTo>
                  <a:pt x="33417" y="187378"/>
                  <a:pt x="67813" y="182086"/>
                  <a:pt x="83159" y="152453"/>
                </a:cubicBezTo>
                <a:cubicBezTo>
                  <a:pt x="98505" y="122820"/>
                  <a:pt x="106971" y="2699"/>
                  <a:pt x="10855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99CC173-BB6E-6B50-3A64-5F4ECC1671CD}"/>
              </a:ext>
            </a:extLst>
          </p:cNvPr>
          <p:cNvSpPr/>
          <p:nvPr/>
        </p:nvSpPr>
        <p:spPr>
          <a:xfrm>
            <a:off x="1911156" y="5142976"/>
            <a:ext cx="111485" cy="333941"/>
          </a:xfrm>
          <a:custGeom>
            <a:avLst/>
            <a:gdLst>
              <a:gd name="connsiteX0" fmla="*/ 111319 w 111485"/>
              <a:gd name="connsiteY0" fmla="*/ 524 h 333941"/>
              <a:gd name="connsiteX1" fmla="*/ 25594 w 111485"/>
              <a:gd name="connsiteY1" fmla="*/ 156099 h 333941"/>
              <a:gd name="connsiteX2" fmla="*/ 38294 w 111485"/>
              <a:gd name="connsiteY2" fmla="*/ 254524 h 333941"/>
              <a:gd name="connsiteX3" fmla="*/ 89094 w 111485"/>
              <a:gd name="connsiteY3" fmla="*/ 289449 h 333941"/>
              <a:gd name="connsiteX4" fmla="*/ 66869 w 111485"/>
              <a:gd name="connsiteY4" fmla="*/ 333899 h 333941"/>
              <a:gd name="connsiteX5" fmla="*/ 73219 w 111485"/>
              <a:gd name="connsiteY5" fmla="*/ 295799 h 333941"/>
              <a:gd name="connsiteX6" fmla="*/ 194 w 111485"/>
              <a:gd name="connsiteY6" fmla="*/ 213249 h 333941"/>
              <a:gd name="connsiteX7" fmla="*/ 111319 w 111485"/>
              <a:gd name="connsiteY7" fmla="*/ 524 h 3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85" h="333941">
                <a:moveTo>
                  <a:pt x="111319" y="524"/>
                </a:moveTo>
                <a:cubicBezTo>
                  <a:pt x="115552" y="-9001"/>
                  <a:pt x="37765" y="113766"/>
                  <a:pt x="25594" y="156099"/>
                </a:cubicBezTo>
                <a:cubicBezTo>
                  <a:pt x="13423" y="198432"/>
                  <a:pt x="27711" y="232299"/>
                  <a:pt x="38294" y="254524"/>
                </a:cubicBezTo>
                <a:cubicBezTo>
                  <a:pt x="48877" y="276749"/>
                  <a:pt x="84332" y="276220"/>
                  <a:pt x="89094" y="289449"/>
                </a:cubicBezTo>
                <a:cubicBezTo>
                  <a:pt x="93856" y="302678"/>
                  <a:pt x="69515" y="332841"/>
                  <a:pt x="66869" y="333899"/>
                </a:cubicBezTo>
                <a:cubicBezTo>
                  <a:pt x="64223" y="334957"/>
                  <a:pt x="84331" y="315907"/>
                  <a:pt x="73219" y="295799"/>
                </a:cubicBezTo>
                <a:cubicBezTo>
                  <a:pt x="62107" y="275691"/>
                  <a:pt x="-4039" y="257170"/>
                  <a:pt x="194" y="213249"/>
                </a:cubicBezTo>
                <a:cubicBezTo>
                  <a:pt x="4427" y="169328"/>
                  <a:pt x="107086" y="10049"/>
                  <a:pt x="11131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2B6F369-CA6D-457F-1E68-81F0981C0258}"/>
              </a:ext>
            </a:extLst>
          </p:cNvPr>
          <p:cNvSpPr/>
          <p:nvPr/>
        </p:nvSpPr>
        <p:spPr>
          <a:xfrm>
            <a:off x="2142964" y="5245174"/>
            <a:ext cx="309281" cy="85651"/>
          </a:xfrm>
          <a:custGeom>
            <a:avLst/>
            <a:gdLst>
              <a:gd name="connsiteX0" fmla="*/ 161 w 309281"/>
              <a:gd name="connsiteY0" fmla="*/ 85651 h 85651"/>
              <a:gd name="connsiteX1" fmla="*/ 171611 w 309281"/>
              <a:gd name="connsiteY1" fmla="*/ 6276 h 85651"/>
              <a:gd name="connsiteX2" fmla="*/ 304961 w 309281"/>
              <a:gd name="connsiteY2" fmla="*/ 41201 h 85651"/>
              <a:gd name="connsiteX3" fmla="*/ 270036 w 309281"/>
              <a:gd name="connsiteY3" fmla="*/ 6276 h 85651"/>
              <a:gd name="connsiteX4" fmla="*/ 203361 w 309281"/>
              <a:gd name="connsiteY4" fmla="*/ 6276 h 85651"/>
              <a:gd name="connsiteX5" fmla="*/ 161 w 309281"/>
              <a:gd name="connsiteY5" fmla="*/ 85651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81" h="85651">
                <a:moveTo>
                  <a:pt x="161" y="85651"/>
                </a:moveTo>
                <a:cubicBezTo>
                  <a:pt x="-5131" y="85651"/>
                  <a:pt x="120811" y="13684"/>
                  <a:pt x="171611" y="6276"/>
                </a:cubicBezTo>
                <a:cubicBezTo>
                  <a:pt x="222411" y="-1132"/>
                  <a:pt x="288557" y="41201"/>
                  <a:pt x="304961" y="41201"/>
                </a:cubicBezTo>
                <a:cubicBezTo>
                  <a:pt x="321365" y="41201"/>
                  <a:pt x="286969" y="12097"/>
                  <a:pt x="270036" y="6276"/>
                </a:cubicBezTo>
                <a:cubicBezTo>
                  <a:pt x="253103" y="455"/>
                  <a:pt x="240932" y="-4307"/>
                  <a:pt x="203361" y="6276"/>
                </a:cubicBezTo>
                <a:cubicBezTo>
                  <a:pt x="165790" y="16859"/>
                  <a:pt x="5453" y="85651"/>
                  <a:pt x="161" y="8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D057C36-1156-3A36-0F37-E57FE296B36E}"/>
              </a:ext>
            </a:extLst>
          </p:cNvPr>
          <p:cNvSpPr/>
          <p:nvPr/>
        </p:nvSpPr>
        <p:spPr>
          <a:xfrm>
            <a:off x="2038533" y="5302164"/>
            <a:ext cx="230711" cy="140160"/>
          </a:xfrm>
          <a:custGeom>
            <a:avLst/>
            <a:gdLst>
              <a:gd name="connsiteX0" fmla="*/ 15692 w 230711"/>
              <a:gd name="connsiteY0" fmla="*/ 86 h 140160"/>
              <a:gd name="connsiteX1" fmla="*/ 44267 w 230711"/>
              <a:gd name="connsiteY1" fmla="*/ 76286 h 140160"/>
              <a:gd name="connsiteX2" fmla="*/ 12517 w 230711"/>
              <a:gd name="connsiteY2" fmla="*/ 120736 h 140160"/>
              <a:gd name="connsiteX3" fmla="*/ 41092 w 230711"/>
              <a:gd name="connsiteY3" fmla="*/ 114386 h 140160"/>
              <a:gd name="connsiteX4" fmla="*/ 228417 w 230711"/>
              <a:gd name="connsiteY4" fmla="*/ 114386 h 140160"/>
              <a:gd name="connsiteX5" fmla="*/ 136342 w 230711"/>
              <a:gd name="connsiteY5" fmla="*/ 114386 h 140160"/>
              <a:gd name="connsiteX6" fmla="*/ 2992 w 230711"/>
              <a:gd name="connsiteY6" fmla="*/ 139786 h 140160"/>
              <a:gd name="connsiteX7" fmla="*/ 41092 w 230711"/>
              <a:gd name="connsiteY7" fmla="*/ 92161 h 140160"/>
              <a:gd name="connsiteX8" fmla="*/ 15692 w 230711"/>
              <a:gd name="connsiteY8" fmla="*/ 86 h 1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1" h="140160">
                <a:moveTo>
                  <a:pt x="15692" y="86"/>
                </a:moveTo>
                <a:cubicBezTo>
                  <a:pt x="16221" y="-2560"/>
                  <a:pt x="44796" y="56178"/>
                  <a:pt x="44267" y="76286"/>
                </a:cubicBezTo>
                <a:cubicBezTo>
                  <a:pt x="43738" y="96394"/>
                  <a:pt x="12517" y="120736"/>
                  <a:pt x="12517" y="120736"/>
                </a:cubicBezTo>
                <a:cubicBezTo>
                  <a:pt x="11988" y="127086"/>
                  <a:pt x="5109" y="115444"/>
                  <a:pt x="41092" y="114386"/>
                </a:cubicBezTo>
                <a:cubicBezTo>
                  <a:pt x="77075" y="113328"/>
                  <a:pt x="228417" y="114386"/>
                  <a:pt x="228417" y="114386"/>
                </a:cubicBezTo>
                <a:cubicBezTo>
                  <a:pt x="244292" y="114386"/>
                  <a:pt x="173913" y="110153"/>
                  <a:pt x="136342" y="114386"/>
                </a:cubicBezTo>
                <a:cubicBezTo>
                  <a:pt x="98771" y="118619"/>
                  <a:pt x="18867" y="143490"/>
                  <a:pt x="2992" y="139786"/>
                </a:cubicBezTo>
                <a:cubicBezTo>
                  <a:pt x="-12883" y="136082"/>
                  <a:pt x="39505" y="110153"/>
                  <a:pt x="41092" y="92161"/>
                </a:cubicBezTo>
                <a:cubicBezTo>
                  <a:pt x="42680" y="74169"/>
                  <a:pt x="15163" y="2732"/>
                  <a:pt x="1569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3EB72A-5C42-61EB-63CC-FEBCE4119597}"/>
              </a:ext>
            </a:extLst>
          </p:cNvPr>
          <p:cNvSpPr/>
          <p:nvPr/>
        </p:nvSpPr>
        <p:spPr>
          <a:xfrm>
            <a:off x="2069405" y="5461913"/>
            <a:ext cx="261012" cy="53106"/>
          </a:xfrm>
          <a:custGeom>
            <a:avLst/>
            <a:gdLst>
              <a:gd name="connsiteX0" fmla="*/ 695 w 261012"/>
              <a:gd name="connsiteY0" fmla="*/ 53062 h 53106"/>
              <a:gd name="connsiteX1" fmla="*/ 114995 w 261012"/>
              <a:gd name="connsiteY1" fmla="*/ 11787 h 53106"/>
              <a:gd name="connsiteX2" fmla="*/ 257870 w 261012"/>
              <a:gd name="connsiteY2" fmla="*/ 43537 h 53106"/>
              <a:gd name="connsiteX3" fmla="*/ 210245 w 261012"/>
              <a:gd name="connsiteY3" fmla="*/ 8612 h 53106"/>
              <a:gd name="connsiteX4" fmla="*/ 168970 w 261012"/>
              <a:gd name="connsiteY4" fmla="*/ 2262 h 53106"/>
              <a:gd name="connsiteX5" fmla="*/ 695 w 261012"/>
              <a:gd name="connsiteY5" fmla="*/ 53062 h 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2" h="53106">
                <a:moveTo>
                  <a:pt x="695" y="53062"/>
                </a:moveTo>
                <a:cubicBezTo>
                  <a:pt x="-8301" y="54649"/>
                  <a:pt x="72133" y="13374"/>
                  <a:pt x="114995" y="11787"/>
                </a:cubicBezTo>
                <a:cubicBezTo>
                  <a:pt x="157857" y="10200"/>
                  <a:pt x="241995" y="44066"/>
                  <a:pt x="257870" y="43537"/>
                </a:cubicBezTo>
                <a:cubicBezTo>
                  <a:pt x="273745" y="43008"/>
                  <a:pt x="225062" y="15491"/>
                  <a:pt x="210245" y="8612"/>
                </a:cubicBezTo>
                <a:cubicBezTo>
                  <a:pt x="195428" y="1733"/>
                  <a:pt x="206012" y="-3030"/>
                  <a:pt x="168970" y="2262"/>
                </a:cubicBezTo>
                <a:cubicBezTo>
                  <a:pt x="131928" y="7554"/>
                  <a:pt x="9691" y="51475"/>
                  <a:pt x="695" y="5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1CE7239-979E-C019-58D7-AD09E66357AA}"/>
              </a:ext>
            </a:extLst>
          </p:cNvPr>
          <p:cNvSpPr/>
          <p:nvPr/>
        </p:nvSpPr>
        <p:spPr>
          <a:xfrm>
            <a:off x="2422518" y="5389312"/>
            <a:ext cx="82859" cy="224817"/>
          </a:xfrm>
          <a:custGeom>
            <a:avLst/>
            <a:gdLst>
              <a:gd name="connsiteX0" fmla="*/ 19057 w 82859"/>
              <a:gd name="connsiteY0" fmla="*/ 1838 h 224817"/>
              <a:gd name="connsiteX1" fmla="*/ 82557 w 82859"/>
              <a:gd name="connsiteY1" fmla="*/ 78038 h 224817"/>
              <a:gd name="connsiteX2" fmla="*/ 41282 w 82859"/>
              <a:gd name="connsiteY2" fmla="*/ 198688 h 224817"/>
              <a:gd name="connsiteX3" fmla="*/ 7 w 82859"/>
              <a:gd name="connsiteY3" fmla="*/ 224088 h 224817"/>
              <a:gd name="connsiteX4" fmla="*/ 44457 w 82859"/>
              <a:gd name="connsiteY4" fmla="*/ 182813 h 224817"/>
              <a:gd name="connsiteX5" fmla="*/ 57157 w 82859"/>
              <a:gd name="connsiteY5" fmla="*/ 154238 h 224817"/>
              <a:gd name="connsiteX6" fmla="*/ 19057 w 82859"/>
              <a:gd name="connsiteY6" fmla="*/ 1838 h 2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9" h="224817">
                <a:moveTo>
                  <a:pt x="19057" y="1838"/>
                </a:moveTo>
                <a:cubicBezTo>
                  <a:pt x="23290" y="-10862"/>
                  <a:pt x="78853" y="45230"/>
                  <a:pt x="82557" y="78038"/>
                </a:cubicBezTo>
                <a:cubicBezTo>
                  <a:pt x="86261" y="110846"/>
                  <a:pt x="55040" y="174346"/>
                  <a:pt x="41282" y="198688"/>
                </a:cubicBezTo>
                <a:cubicBezTo>
                  <a:pt x="27524" y="223030"/>
                  <a:pt x="-522" y="226734"/>
                  <a:pt x="7" y="224088"/>
                </a:cubicBezTo>
                <a:cubicBezTo>
                  <a:pt x="536" y="221442"/>
                  <a:pt x="34932" y="194455"/>
                  <a:pt x="44457" y="182813"/>
                </a:cubicBezTo>
                <a:cubicBezTo>
                  <a:pt x="53982" y="171171"/>
                  <a:pt x="56099" y="181225"/>
                  <a:pt x="57157" y="154238"/>
                </a:cubicBezTo>
                <a:cubicBezTo>
                  <a:pt x="58215" y="127251"/>
                  <a:pt x="14824" y="14538"/>
                  <a:pt x="19057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ABB4453-6CFD-783C-69FC-2CF1AC8E0F8D}"/>
              </a:ext>
            </a:extLst>
          </p:cNvPr>
          <p:cNvSpPr/>
          <p:nvPr/>
        </p:nvSpPr>
        <p:spPr>
          <a:xfrm>
            <a:off x="2282821" y="4527383"/>
            <a:ext cx="67693" cy="178057"/>
          </a:xfrm>
          <a:custGeom>
            <a:avLst/>
            <a:gdLst>
              <a:gd name="connsiteX0" fmla="*/ 4 w 67693"/>
              <a:gd name="connsiteY0" fmla="*/ 167 h 178057"/>
              <a:gd name="connsiteX1" fmla="*/ 60329 w 67693"/>
              <a:gd name="connsiteY1" fmla="*/ 117642 h 178057"/>
              <a:gd name="connsiteX2" fmla="*/ 66679 w 67693"/>
              <a:gd name="connsiteY2" fmla="*/ 177967 h 178057"/>
              <a:gd name="connsiteX3" fmla="*/ 60329 w 67693"/>
              <a:gd name="connsiteY3" fmla="*/ 130342 h 178057"/>
              <a:gd name="connsiteX4" fmla="*/ 63504 w 67693"/>
              <a:gd name="connsiteY4" fmla="*/ 92242 h 178057"/>
              <a:gd name="connsiteX5" fmla="*/ 4 w 67693"/>
              <a:gd name="connsiteY5" fmla="*/ 167 h 1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93" h="178057">
                <a:moveTo>
                  <a:pt x="4" y="167"/>
                </a:moveTo>
                <a:cubicBezTo>
                  <a:pt x="-525" y="4400"/>
                  <a:pt x="49217" y="88009"/>
                  <a:pt x="60329" y="117642"/>
                </a:cubicBezTo>
                <a:cubicBezTo>
                  <a:pt x="71441" y="147275"/>
                  <a:pt x="66679" y="175850"/>
                  <a:pt x="66679" y="177967"/>
                </a:cubicBezTo>
                <a:cubicBezTo>
                  <a:pt x="66679" y="180084"/>
                  <a:pt x="60858" y="144630"/>
                  <a:pt x="60329" y="130342"/>
                </a:cubicBezTo>
                <a:cubicBezTo>
                  <a:pt x="59800" y="116055"/>
                  <a:pt x="69325" y="111292"/>
                  <a:pt x="63504" y="92242"/>
                </a:cubicBezTo>
                <a:cubicBezTo>
                  <a:pt x="57683" y="73192"/>
                  <a:pt x="533" y="-4066"/>
                  <a:pt x="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3AD0A08-9146-C5B8-2599-E8DC6BA349D5}"/>
              </a:ext>
            </a:extLst>
          </p:cNvPr>
          <p:cNvSpPr/>
          <p:nvPr/>
        </p:nvSpPr>
        <p:spPr>
          <a:xfrm>
            <a:off x="2261813" y="4768138"/>
            <a:ext cx="153271" cy="251434"/>
          </a:xfrm>
          <a:custGeom>
            <a:avLst/>
            <a:gdLst>
              <a:gd name="connsiteX0" fmla="*/ 122612 w 153271"/>
              <a:gd name="connsiteY0" fmla="*/ 712 h 251434"/>
              <a:gd name="connsiteX1" fmla="*/ 148012 w 153271"/>
              <a:gd name="connsiteY1" fmla="*/ 86437 h 251434"/>
              <a:gd name="connsiteX2" fmla="*/ 1962 w 153271"/>
              <a:gd name="connsiteY2" fmla="*/ 248362 h 251434"/>
              <a:gd name="connsiteX3" fmla="*/ 68637 w 153271"/>
              <a:gd name="connsiteY3" fmla="*/ 188037 h 251434"/>
              <a:gd name="connsiteX4" fmla="*/ 138487 w 153271"/>
              <a:gd name="connsiteY4" fmla="*/ 130887 h 251434"/>
              <a:gd name="connsiteX5" fmla="*/ 122612 w 153271"/>
              <a:gd name="connsiteY5" fmla="*/ 712 h 2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71" h="251434">
                <a:moveTo>
                  <a:pt x="122612" y="712"/>
                </a:moveTo>
                <a:cubicBezTo>
                  <a:pt x="124199" y="-6696"/>
                  <a:pt x="168120" y="45162"/>
                  <a:pt x="148012" y="86437"/>
                </a:cubicBezTo>
                <a:cubicBezTo>
                  <a:pt x="127904" y="127712"/>
                  <a:pt x="15191" y="231429"/>
                  <a:pt x="1962" y="248362"/>
                </a:cubicBezTo>
                <a:cubicBezTo>
                  <a:pt x="-11267" y="265295"/>
                  <a:pt x="45883" y="207616"/>
                  <a:pt x="68637" y="188037"/>
                </a:cubicBezTo>
                <a:cubicBezTo>
                  <a:pt x="91391" y="168458"/>
                  <a:pt x="126845" y="155758"/>
                  <a:pt x="138487" y="130887"/>
                </a:cubicBezTo>
                <a:cubicBezTo>
                  <a:pt x="150129" y="106016"/>
                  <a:pt x="121025" y="8120"/>
                  <a:pt x="122612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8C6C26-9694-ED34-A580-684D9D282827}"/>
              </a:ext>
            </a:extLst>
          </p:cNvPr>
          <p:cNvSpPr/>
          <p:nvPr/>
        </p:nvSpPr>
        <p:spPr>
          <a:xfrm>
            <a:off x="2162087" y="5076811"/>
            <a:ext cx="87967" cy="152432"/>
          </a:xfrm>
          <a:custGeom>
            <a:avLst/>
            <a:gdLst>
              <a:gd name="connsiteX0" fmla="*/ 69938 w 87967"/>
              <a:gd name="connsiteY0" fmla="*/ 14 h 152432"/>
              <a:gd name="connsiteX1" fmla="*/ 66763 w 87967"/>
              <a:gd name="connsiteY1" fmla="*/ 82564 h 152432"/>
              <a:gd name="connsiteX2" fmla="*/ 88 w 87967"/>
              <a:gd name="connsiteY2" fmla="*/ 152414 h 152432"/>
              <a:gd name="connsiteX3" fmla="*/ 82638 w 87967"/>
              <a:gd name="connsiteY3" fmla="*/ 88914 h 152432"/>
              <a:gd name="connsiteX4" fmla="*/ 69938 w 87967"/>
              <a:gd name="connsiteY4" fmla="*/ 14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" h="152432">
                <a:moveTo>
                  <a:pt x="69938" y="14"/>
                </a:moveTo>
                <a:cubicBezTo>
                  <a:pt x="67292" y="-1044"/>
                  <a:pt x="78405" y="57164"/>
                  <a:pt x="66763" y="82564"/>
                </a:cubicBezTo>
                <a:cubicBezTo>
                  <a:pt x="55121" y="107964"/>
                  <a:pt x="-2558" y="151356"/>
                  <a:pt x="88" y="152414"/>
                </a:cubicBezTo>
                <a:cubicBezTo>
                  <a:pt x="2734" y="153472"/>
                  <a:pt x="66234" y="109551"/>
                  <a:pt x="82638" y="88914"/>
                </a:cubicBezTo>
                <a:cubicBezTo>
                  <a:pt x="99042" y="68277"/>
                  <a:pt x="72584" y="1072"/>
                  <a:pt x="6993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23932B6-55B5-01BF-52EC-89973567C1A1}"/>
              </a:ext>
            </a:extLst>
          </p:cNvPr>
          <p:cNvSpPr/>
          <p:nvPr/>
        </p:nvSpPr>
        <p:spPr>
          <a:xfrm>
            <a:off x="2483688" y="4552499"/>
            <a:ext cx="95154" cy="366634"/>
          </a:xfrm>
          <a:custGeom>
            <a:avLst/>
            <a:gdLst>
              <a:gd name="connsiteX0" fmla="*/ 43612 w 95154"/>
              <a:gd name="connsiteY0" fmla="*/ 451 h 366634"/>
              <a:gd name="connsiteX1" fmla="*/ 40437 w 95154"/>
              <a:gd name="connsiteY1" fmla="*/ 203651 h 366634"/>
              <a:gd name="connsiteX2" fmla="*/ 91237 w 95154"/>
              <a:gd name="connsiteY2" fmla="*/ 362401 h 366634"/>
              <a:gd name="connsiteX3" fmla="*/ 81712 w 95154"/>
              <a:gd name="connsiteY3" fmla="*/ 308426 h 366634"/>
              <a:gd name="connsiteX4" fmla="*/ 2337 w 95154"/>
              <a:gd name="connsiteY4" fmla="*/ 175076 h 366634"/>
              <a:gd name="connsiteX5" fmla="*/ 21387 w 95154"/>
              <a:gd name="connsiteY5" fmla="*/ 219526 h 366634"/>
              <a:gd name="connsiteX6" fmla="*/ 24562 w 95154"/>
              <a:gd name="connsiteY6" fmla="*/ 149676 h 366634"/>
              <a:gd name="connsiteX7" fmla="*/ 43612 w 95154"/>
              <a:gd name="connsiteY7" fmla="*/ 451 h 36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54" h="366634">
                <a:moveTo>
                  <a:pt x="43612" y="451"/>
                </a:moveTo>
                <a:cubicBezTo>
                  <a:pt x="46258" y="9447"/>
                  <a:pt x="32500" y="143326"/>
                  <a:pt x="40437" y="203651"/>
                </a:cubicBezTo>
                <a:cubicBezTo>
                  <a:pt x="48374" y="263976"/>
                  <a:pt x="84358" y="344939"/>
                  <a:pt x="91237" y="362401"/>
                </a:cubicBezTo>
                <a:cubicBezTo>
                  <a:pt x="98116" y="379863"/>
                  <a:pt x="96529" y="339647"/>
                  <a:pt x="81712" y="308426"/>
                </a:cubicBezTo>
                <a:cubicBezTo>
                  <a:pt x="66895" y="277205"/>
                  <a:pt x="12391" y="189893"/>
                  <a:pt x="2337" y="175076"/>
                </a:cubicBezTo>
                <a:cubicBezTo>
                  <a:pt x="-7717" y="160259"/>
                  <a:pt x="17683" y="223759"/>
                  <a:pt x="21387" y="219526"/>
                </a:cubicBezTo>
                <a:cubicBezTo>
                  <a:pt x="25091" y="215293"/>
                  <a:pt x="18741" y="179839"/>
                  <a:pt x="24562" y="149676"/>
                </a:cubicBezTo>
                <a:cubicBezTo>
                  <a:pt x="30383" y="119513"/>
                  <a:pt x="40966" y="-8545"/>
                  <a:pt x="43612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E307FE-67DB-D8F6-CE7E-CF537B870012}"/>
              </a:ext>
            </a:extLst>
          </p:cNvPr>
          <p:cNvSpPr/>
          <p:nvPr/>
        </p:nvSpPr>
        <p:spPr>
          <a:xfrm>
            <a:off x="1819870" y="5530594"/>
            <a:ext cx="117551" cy="168893"/>
          </a:xfrm>
          <a:custGeom>
            <a:avLst/>
            <a:gdLst>
              <a:gd name="connsiteX0" fmla="*/ 5755 w 117551"/>
              <a:gd name="connsiteY0" fmla="*/ 256 h 168893"/>
              <a:gd name="connsiteX1" fmla="*/ 12105 w 117551"/>
              <a:gd name="connsiteY1" fmla="*/ 73281 h 168893"/>
              <a:gd name="connsiteX2" fmla="*/ 116880 w 117551"/>
              <a:gd name="connsiteY2" fmla="*/ 168531 h 168893"/>
              <a:gd name="connsiteX3" fmla="*/ 59730 w 117551"/>
              <a:gd name="connsiteY3" fmla="*/ 108206 h 168893"/>
              <a:gd name="connsiteX4" fmla="*/ 43855 w 117551"/>
              <a:gd name="connsiteY4" fmla="*/ 98681 h 168893"/>
              <a:gd name="connsiteX5" fmla="*/ 5755 w 117551"/>
              <a:gd name="connsiteY5" fmla="*/ 256 h 1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51" h="168893">
                <a:moveTo>
                  <a:pt x="5755" y="256"/>
                </a:moveTo>
                <a:cubicBezTo>
                  <a:pt x="463" y="-3977"/>
                  <a:pt x="-6416" y="45235"/>
                  <a:pt x="12105" y="73281"/>
                </a:cubicBezTo>
                <a:cubicBezTo>
                  <a:pt x="30626" y="101327"/>
                  <a:pt x="108943" y="162710"/>
                  <a:pt x="116880" y="168531"/>
                </a:cubicBezTo>
                <a:cubicBezTo>
                  <a:pt x="124817" y="174352"/>
                  <a:pt x="59730" y="108206"/>
                  <a:pt x="59730" y="108206"/>
                </a:cubicBezTo>
                <a:cubicBezTo>
                  <a:pt x="47559" y="96564"/>
                  <a:pt x="53380" y="110323"/>
                  <a:pt x="43855" y="98681"/>
                </a:cubicBezTo>
                <a:cubicBezTo>
                  <a:pt x="34330" y="87039"/>
                  <a:pt x="11047" y="4489"/>
                  <a:pt x="57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402CEA6-2C2A-6B51-E3E3-2665EA5A75DB}"/>
              </a:ext>
            </a:extLst>
          </p:cNvPr>
          <p:cNvSpPr/>
          <p:nvPr/>
        </p:nvSpPr>
        <p:spPr>
          <a:xfrm>
            <a:off x="2060566" y="5587664"/>
            <a:ext cx="155629" cy="39171"/>
          </a:xfrm>
          <a:custGeom>
            <a:avLst/>
            <a:gdLst>
              <a:gd name="connsiteX0" fmla="*/ 9 w 155629"/>
              <a:gd name="connsiteY0" fmla="*/ 28911 h 39171"/>
              <a:gd name="connsiteX1" fmla="*/ 114309 w 155629"/>
              <a:gd name="connsiteY1" fmla="*/ 25736 h 39171"/>
              <a:gd name="connsiteX2" fmla="*/ 155584 w 155629"/>
              <a:gd name="connsiteY2" fmla="*/ 38436 h 39171"/>
              <a:gd name="connsiteX3" fmla="*/ 120659 w 155629"/>
              <a:gd name="connsiteY3" fmla="*/ 336 h 39171"/>
              <a:gd name="connsiteX4" fmla="*/ 9 w 155629"/>
              <a:gd name="connsiteY4" fmla="*/ 28911 h 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29" h="39171">
                <a:moveTo>
                  <a:pt x="9" y="28911"/>
                </a:moveTo>
                <a:cubicBezTo>
                  <a:pt x="-1049" y="33144"/>
                  <a:pt x="88380" y="24148"/>
                  <a:pt x="114309" y="25736"/>
                </a:cubicBezTo>
                <a:cubicBezTo>
                  <a:pt x="140238" y="27323"/>
                  <a:pt x="154526" y="42669"/>
                  <a:pt x="155584" y="38436"/>
                </a:cubicBezTo>
                <a:cubicBezTo>
                  <a:pt x="156642" y="34203"/>
                  <a:pt x="139180" y="4040"/>
                  <a:pt x="120659" y="336"/>
                </a:cubicBezTo>
                <a:cubicBezTo>
                  <a:pt x="102138" y="-3368"/>
                  <a:pt x="1067" y="24678"/>
                  <a:pt x="9" y="2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35BAA8C-E7B0-5A0C-22D1-DC30A9D83B55}"/>
              </a:ext>
            </a:extLst>
          </p:cNvPr>
          <p:cNvSpPr/>
          <p:nvPr/>
        </p:nvSpPr>
        <p:spPr>
          <a:xfrm>
            <a:off x="2101717" y="5743537"/>
            <a:ext cx="54225" cy="161967"/>
          </a:xfrm>
          <a:custGeom>
            <a:avLst/>
            <a:gdLst>
              <a:gd name="connsiteX0" fmla="*/ 133 w 54225"/>
              <a:gd name="connsiteY0" fmla="*/ 38 h 161967"/>
              <a:gd name="connsiteX1" fmla="*/ 35058 w 54225"/>
              <a:gd name="connsiteY1" fmla="*/ 111163 h 161967"/>
              <a:gd name="connsiteX2" fmla="*/ 133 w 54225"/>
              <a:gd name="connsiteY2" fmla="*/ 161963 h 161967"/>
              <a:gd name="connsiteX3" fmla="*/ 44583 w 54225"/>
              <a:gd name="connsiteY3" fmla="*/ 114338 h 161967"/>
              <a:gd name="connsiteX4" fmla="*/ 50933 w 54225"/>
              <a:gd name="connsiteY4" fmla="*/ 98463 h 161967"/>
              <a:gd name="connsiteX5" fmla="*/ 133 w 54225"/>
              <a:gd name="connsiteY5" fmla="*/ 38 h 1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5" h="161967">
                <a:moveTo>
                  <a:pt x="133" y="38"/>
                </a:moveTo>
                <a:cubicBezTo>
                  <a:pt x="-2513" y="2155"/>
                  <a:pt x="35058" y="84176"/>
                  <a:pt x="35058" y="111163"/>
                </a:cubicBezTo>
                <a:cubicBezTo>
                  <a:pt x="35058" y="138150"/>
                  <a:pt x="-1454" y="161434"/>
                  <a:pt x="133" y="161963"/>
                </a:cubicBezTo>
                <a:cubicBezTo>
                  <a:pt x="1720" y="162492"/>
                  <a:pt x="44583" y="114338"/>
                  <a:pt x="44583" y="114338"/>
                </a:cubicBezTo>
                <a:cubicBezTo>
                  <a:pt x="53050" y="103755"/>
                  <a:pt x="57812" y="112751"/>
                  <a:pt x="50933" y="98463"/>
                </a:cubicBezTo>
                <a:cubicBezTo>
                  <a:pt x="44054" y="84176"/>
                  <a:pt x="2779" y="-2079"/>
                  <a:pt x="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BEF417-959C-5377-5ECF-76A4E65DD069}"/>
              </a:ext>
            </a:extLst>
          </p:cNvPr>
          <p:cNvSpPr/>
          <p:nvPr/>
        </p:nvSpPr>
        <p:spPr>
          <a:xfrm>
            <a:off x="1990319" y="5756063"/>
            <a:ext cx="38734" cy="168665"/>
          </a:xfrm>
          <a:custGeom>
            <a:avLst/>
            <a:gdLst>
              <a:gd name="connsiteX0" fmla="*/ 38506 w 38734"/>
              <a:gd name="connsiteY0" fmla="*/ 212 h 168665"/>
              <a:gd name="connsiteX1" fmla="*/ 16281 w 38734"/>
              <a:gd name="connsiteY1" fmla="*/ 70062 h 168665"/>
              <a:gd name="connsiteX2" fmla="*/ 16281 w 38734"/>
              <a:gd name="connsiteY2" fmla="*/ 168487 h 168665"/>
              <a:gd name="connsiteX3" fmla="*/ 406 w 38734"/>
              <a:gd name="connsiteY3" fmla="*/ 92287 h 168665"/>
              <a:gd name="connsiteX4" fmla="*/ 38506 w 38734"/>
              <a:gd name="connsiteY4" fmla="*/ 212 h 16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4" h="168665">
                <a:moveTo>
                  <a:pt x="38506" y="212"/>
                </a:moveTo>
                <a:cubicBezTo>
                  <a:pt x="41152" y="-3492"/>
                  <a:pt x="19985" y="42016"/>
                  <a:pt x="16281" y="70062"/>
                </a:cubicBezTo>
                <a:cubicBezTo>
                  <a:pt x="12577" y="98108"/>
                  <a:pt x="18927" y="164783"/>
                  <a:pt x="16281" y="168487"/>
                </a:cubicBezTo>
                <a:cubicBezTo>
                  <a:pt x="13635" y="172191"/>
                  <a:pt x="-2769" y="117158"/>
                  <a:pt x="406" y="92287"/>
                </a:cubicBezTo>
                <a:cubicBezTo>
                  <a:pt x="3581" y="67416"/>
                  <a:pt x="35860" y="3916"/>
                  <a:pt x="3850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CF5E7FE-4019-519A-ACA8-4AF8B9A5454C}"/>
              </a:ext>
            </a:extLst>
          </p:cNvPr>
          <p:cNvSpPr/>
          <p:nvPr/>
        </p:nvSpPr>
        <p:spPr>
          <a:xfrm>
            <a:off x="1901197" y="6009993"/>
            <a:ext cx="89997" cy="203864"/>
          </a:xfrm>
          <a:custGeom>
            <a:avLst/>
            <a:gdLst>
              <a:gd name="connsiteX0" fmla="*/ 89528 w 89997"/>
              <a:gd name="connsiteY0" fmla="*/ 282 h 203864"/>
              <a:gd name="connsiteX1" fmla="*/ 29203 w 89997"/>
              <a:gd name="connsiteY1" fmla="*/ 124107 h 203864"/>
              <a:gd name="connsiteX2" fmla="*/ 628 w 89997"/>
              <a:gd name="connsiteY2" fmla="*/ 203482 h 203864"/>
              <a:gd name="connsiteX3" fmla="*/ 54603 w 89997"/>
              <a:gd name="connsiteY3" fmla="*/ 92357 h 203864"/>
              <a:gd name="connsiteX4" fmla="*/ 89528 w 89997"/>
              <a:gd name="connsiteY4" fmla="*/ 282 h 20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7" h="203864">
                <a:moveTo>
                  <a:pt x="89528" y="282"/>
                </a:moveTo>
                <a:cubicBezTo>
                  <a:pt x="85295" y="5574"/>
                  <a:pt x="44020" y="90240"/>
                  <a:pt x="29203" y="124107"/>
                </a:cubicBezTo>
                <a:cubicBezTo>
                  <a:pt x="14386" y="157974"/>
                  <a:pt x="-3605" y="208774"/>
                  <a:pt x="628" y="203482"/>
                </a:cubicBezTo>
                <a:cubicBezTo>
                  <a:pt x="4861" y="198190"/>
                  <a:pt x="40845" y="119345"/>
                  <a:pt x="54603" y="92357"/>
                </a:cubicBezTo>
                <a:cubicBezTo>
                  <a:pt x="68361" y="65370"/>
                  <a:pt x="93761" y="-5010"/>
                  <a:pt x="8952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BC20CC7-A3C9-AC15-3D5C-D6A0F4C63C00}"/>
              </a:ext>
            </a:extLst>
          </p:cNvPr>
          <p:cNvSpPr/>
          <p:nvPr/>
        </p:nvSpPr>
        <p:spPr>
          <a:xfrm>
            <a:off x="1992319" y="5970163"/>
            <a:ext cx="175635" cy="69690"/>
          </a:xfrm>
          <a:custGeom>
            <a:avLst/>
            <a:gdLst>
              <a:gd name="connsiteX0" fmla="*/ 1581 w 175635"/>
              <a:gd name="connsiteY0" fmla="*/ 43287 h 69690"/>
              <a:gd name="connsiteX1" fmla="*/ 55556 w 175635"/>
              <a:gd name="connsiteY1" fmla="*/ 68687 h 69690"/>
              <a:gd name="connsiteX2" fmla="*/ 169856 w 175635"/>
              <a:gd name="connsiteY2" fmla="*/ 2012 h 69690"/>
              <a:gd name="connsiteX3" fmla="*/ 153981 w 175635"/>
              <a:gd name="connsiteY3" fmla="*/ 21062 h 69690"/>
              <a:gd name="connsiteX4" fmla="*/ 112706 w 175635"/>
              <a:gd name="connsiteY4" fmla="*/ 59162 h 69690"/>
              <a:gd name="connsiteX5" fmla="*/ 1581 w 175635"/>
              <a:gd name="connsiteY5" fmla="*/ 43287 h 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35" h="69690">
                <a:moveTo>
                  <a:pt x="1581" y="43287"/>
                </a:moveTo>
                <a:cubicBezTo>
                  <a:pt x="-7944" y="44875"/>
                  <a:pt x="27510" y="75566"/>
                  <a:pt x="55556" y="68687"/>
                </a:cubicBezTo>
                <a:cubicBezTo>
                  <a:pt x="83602" y="61808"/>
                  <a:pt x="169856" y="2012"/>
                  <a:pt x="169856" y="2012"/>
                </a:cubicBezTo>
                <a:cubicBezTo>
                  <a:pt x="186260" y="-5926"/>
                  <a:pt x="163506" y="11537"/>
                  <a:pt x="153981" y="21062"/>
                </a:cubicBezTo>
                <a:cubicBezTo>
                  <a:pt x="144456" y="30587"/>
                  <a:pt x="133343" y="51754"/>
                  <a:pt x="112706" y="59162"/>
                </a:cubicBezTo>
                <a:cubicBezTo>
                  <a:pt x="92069" y="66570"/>
                  <a:pt x="11106" y="41699"/>
                  <a:pt x="1581" y="43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F40F1DB-5BA1-78AB-2F06-83C067A0B05B}"/>
              </a:ext>
            </a:extLst>
          </p:cNvPr>
          <p:cNvSpPr/>
          <p:nvPr/>
        </p:nvSpPr>
        <p:spPr>
          <a:xfrm>
            <a:off x="2199880" y="5978525"/>
            <a:ext cx="383082" cy="151429"/>
          </a:xfrm>
          <a:custGeom>
            <a:avLst/>
            <a:gdLst>
              <a:gd name="connsiteX0" fmla="*/ 395 w 383082"/>
              <a:gd name="connsiteY0" fmla="*/ 0 h 151429"/>
              <a:gd name="connsiteX1" fmla="*/ 181370 w 383082"/>
              <a:gd name="connsiteY1" fmla="*/ 79375 h 151429"/>
              <a:gd name="connsiteX2" fmla="*/ 371870 w 383082"/>
              <a:gd name="connsiteY2" fmla="*/ 149225 h 151429"/>
              <a:gd name="connsiteX3" fmla="*/ 340120 w 383082"/>
              <a:gd name="connsiteY3" fmla="*/ 130175 h 151429"/>
              <a:gd name="connsiteX4" fmla="*/ 168670 w 383082"/>
              <a:gd name="connsiteY4" fmla="*/ 92075 h 151429"/>
              <a:gd name="connsiteX5" fmla="*/ 133745 w 383082"/>
              <a:gd name="connsiteY5" fmla="*/ 79375 h 151429"/>
              <a:gd name="connsiteX6" fmla="*/ 395 w 383082"/>
              <a:gd name="connsiteY6" fmla="*/ 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082" h="151429">
                <a:moveTo>
                  <a:pt x="395" y="0"/>
                </a:moveTo>
                <a:cubicBezTo>
                  <a:pt x="8332" y="0"/>
                  <a:pt x="119457" y="54504"/>
                  <a:pt x="181370" y="79375"/>
                </a:cubicBezTo>
                <a:cubicBezTo>
                  <a:pt x="243283" y="104246"/>
                  <a:pt x="345412" y="140758"/>
                  <a:pt x="371870" y="149225"/>
                </a:cubicBezTo>
                <a:cubicBezTo>
                  <a:pt x="398328" y="157692"/>
                  <a:pt x="373987" y="139700"/>
                  <a:pt x="340120" y="130175"/>
                </a:cubicBezTo>
                <a:cubicBezTo>
                  <a:pt x="306253" y="120650"/>
                  <a:pt x="203066" y="100542"/>
                  <a:pt x="168670" y="92075"/>
                </a:cubicBezTo>
                <a:cubicBezTo>
                  <a:pt x="134274" y="83608"/>
                  <a:pt x="161262" y="93663"/>
                  <a:pt x="133745" y="79375"/>
                </a:cubicBezTo>
                <a:cubicBezTo>
                  <a:pt x="106228" y="65088"/>
                  <a:pt x="-7542" y="0"/>
                  <a:pt x="3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BEE3619-D4F4-44D9-6C55-6938DFA121B3}"/>
              </a:ext>
            </a:extLst>
          </p:cNvPr>
          <p:cNvSpPr/>
          <p:nvPr/>
        </p:nvSpPr>
        <p:spPr>
          <a:xfrm>
            <a:off x="2128155" y="6076916"/>
            <a:ext cx="63431" cy="86130"/>
          </a:xfrm>
          <a:custGeom>
            <a:avLst/>
            <a:gdLst>
              <a:gd name="connsiteX0" fmla="*/ 5445 w 63431"/>
              <a:gd name="connsiteY0" fmla="*/ 34 h 86130"/>
              <a:gd name="connsiteX1" fmla="*/ 37195 w 63431"/>
              <a:gd name="connsiteY1" fmla="*/ 69884 h 86130"/>
              <a:gd name="connsiteX2" fmla="*/ 62595 w 63431"/>
              <a:gd name="connsiteY2" fmla="*/ 85759 h 86130"/>
              <a:gd name="connsiteX3" fmla="*/ 5445 w 63431"/>
              <a:gd name="connsiteY3" fmla="*/ 60359 h 86130"/>
              <a:gd name="connsiteX4" fmla="*/ 5445 w 63431"/>
              <a:gd name="connsiteY4" fmla="*/ 34 h 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1" h="86130">
                <a:moveTo>
                  <a:pt x="5445" y="34"/>
                </a:moveTo>
                <a:cubicBezTo>
                  <a:pt x="10737" y="1621"/>
                  <a:pt x="27670" y="55597"/>
                  <a:pt x="37195" y="69884"/>
                </a:cubicBezTo>
                <a:cubicBezTo>
                  <a:pt x="46720" y="84171"/>
                  <a:pt x="67887" y="87346"/>
                  <a:pt x="62595" y="85759"/>
                </a:cubicBezTo>
                <a:cubicBezTo>
                  <a:pt x="57303" y="84172"/>
                  <a:pt x="14441" y="68297"/>
                  <a:pt x="5445" y="60359"/>
                </a:cubicBezTo>
                <a:cubicBezTo>
                  <a:pt x="-3551" y="52422"/>
                  <a:pt x="153" y="-1553"/>
                  <a:pt x="544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4ED1FB-2FC6-D49A-12B2-6A80BC8D3F92}"/>
              </a:ext>
            </a:extLst>
          </p:cNvPr>
          <p:cNvSpPr/>
          <p:nvPr/>
        </p:nvSpPr>
        <p:spPr>
          <a:xfrm>
            <a:off x="2037524" y="6076877"/>
            <a:ext cx="83465" cy="127437"/>
          </a:xfrm>
          <a:custGeom>
            <a:avLst/>
            <a:gdLst>
              <a:gd name="connsiteX0" fmla="*/ 13526 w 83465"/>
              <a:gd name="connsiteY0" fmla="*/ 73 h 127437"/>
              <a:gd name="connsiteX1" fmla="*/ 23051 w 83465"/>
              <a:gd name="connsiteY1" fmla="*/ 63573 h 127437"/>
              <a:gd name="connsiteX2" fmla="*/ 83376 w 83465"/>
              <a:gd name="connsiteY2" fmla="*/ 127073 h 127437"/>
              <a:gd name="connsiteX3" fmla="*/ 35751 w 83465"/>
              <a:gd name="connsiteY3" fmla="*/ 88973 h 127437"/>
              <a:gd name="connsiteX4" fmla="*/ 826 w 83465"/>
              <a:gd name="connsiteY4" fmla="*/ 76273 h 127437"/>
              <a:gd name="connsiteX5" fmla="*/ 13526 w 83465"/>
              <a:gd name="connsiteY5" fmla="*/ 73 h 1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5" h="127437">
                <a:moveTo>
                  <a:pt x="13526" y="73"/>
                </a:moveTo>
                <a:cubicBezTo>
                  <a:pt x="17230" y="-2044"/>
                  <a:pt x="11409" y="42406"/>
                  <a:pt x="23051" y="63573"/>
                </a:cubicBezTo>
                <a:cubicBezTo>
                  <a:pt x="34693" y="84740"/>
                  <a:pt x="81259" y="122840"/>
                  <a:pt x="83376" y="127073"/>
                </a:cubicBezTo>
                <a:cubicBezTo>
                  <a:pt x="85493" y="131306"/>
                  <a:pt x="49509" y="97440"/>
                  <a:pt x="35751" y="88973"/>
                </a:cubicBezTo>
                <a:cubicBezTo>
                  <a:pt x="21993" y="80506"/>
                  <a:pt x="5059" y="86327"/>
                  <a:pt x="826" y="76273"/>
                </a:cubicBezTo>
                <a:cubicBezTo>
                  <a:pt x="-3407" y="66219"/>
                  <a:pt x="9822" y="2190"/>
                  <a:pt x="135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DE330E5-8F20-DB41-68E8-467BEC0AE242}"/>
              </a:ext>
            </a:extLst>
          </p:cNvPr>
          <p:cNvSpPr/>
          <p:nvPr/>
        </p:nvSpPr>
        <p:spPr>
          <a:xfrm>
            <a:off x="2228216" y="6101600"/>
            <a:ext cx="176142" cy="42238"/>
          </a:xfrm>
          <a:custGeom>
            <a:avLst/>
            <a:gdLst>
              <a:gd name="connsiteX0" fmla="*/ 634 w 176142"/>
              <a:gd name="connsiteY0" fmla="*/ 750 h 42238"/>
              <a:gd name="connsiteX1" fmla="*/ 172084 w 176142"/>
              <a:gd name="connsiteY1" fmla="*/ 42025 h 42238"/>
              <a:gd name="connsiteX2" fmla="*/ 114934 w 176142"/>
              <a:gd name="connsiteY2" fmla="*/ 16625 h 42238"/>
              <a:gd name="connsiteX3" fmla="*/ 634 w 176142"/>
              <a:gd name="connsiteY3" fmla="*/ 750 h 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142" h="42238">
                <a:moveTo>
                  <a:pt x="634" y="750"/>
                </a:moveTo>
                <a:cubicBezTo>
                  <a:pt x="10159" y="4983"/>
                  <a:pt x="153034" y="39379"/>
                  <a:pt x="172084" y="42025"/>
                </a:cubicBezTo>
                <a:cubicBezTo>
                  <a:pt x="191134" y="44671"/>
                  <a:pt x="138217" y="21917"/>
                  <a:pt x="114934" y="16625"/>
                </a:cubicBezTo>
                <a:cubicBezTo>
                  <a:pt x="91651" y="11333"/>
                  <a:pt x="-8891" y="-3483"/>
                  <a:pt x="634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7E2BEB8-C986-1274-DA3D-CBCD8A14CDA2}"/>
              </a:ext>
            </a:extLst>
          </p:cNvPr>
          <p:cNvSpPr/>
          <p:nvPr/>
        </p:nvSpPr>
        <p:spPr>
          <a:xfrm>
            <a:off x="1965121" y="6178551"/>
            <a:ext cx="259777" cy="44508"/>
          </a:xfrm>
          <a:custGeom>
            <a:avLst/>
            <a:gdLst>
              <a:gd name="connsiteX0" fmla="*/ 204 w 259777"/>
              <a:gd name="connsiteY0" fmla="*/ 44449 h 44508"/>
              <a:gd name="connsiteX1" fmla="*/ 111329 w 259777"/>
              <a:gd name="connsiteY1" fmla="*/ 12699 h 44508"/>
              <a:gd name="connsiteX2" fmla="*/ 257379 w 259777"/>
              <a:gd name="connsiteY2" fmla="*/ 28574 h 44508"/>
              <a:gd name="connsiteX3" fmla="*/ 193879 w 259777"/>
              <a:gd name="connsiteY3" fmla="*/ 3174 h 44508"/>
              <a:gd name="connsiteX4" fmla="*/ 85929 w 259777"/>
              <a:gd name="connsiteY4" fmla="*/ 3174 h 44508"/>
              <a:gd name="connsiteX5" fmla="*/ 204 w 259777"/>
              <a:gd name="connsiteY5" fmla="*/ 44449 h 4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77" h="44508">
                <a:moveTo>
                  <a:pt x="204" y="44449"/>
                </a:moveTo>
                <a:cubicBezTo>
                  <a:pt x="4437" y="46036"/>
                  <a:pt x="68467" y="15345"/>
                  <a:pt x="111329" y="12699"/>
                </a:cubicBezTo>
                <a:cubicBezTo>
                  <a:pt x="154191" y="10053"/>
                  <a:pt x="243621" y="30161"/>
                  <a:pt x="257379" y="28574"/>
                </a:cubicBezTo>
                <a:cubicBezTo>
                  <a:pt x="271137" y="26987"/>
                  <a:pt x="222454" y="7407"/>
                  <a:pt x="193879" y="3174"/>
                </a:cubicBezTo>
                <a:cubicBezTo>
                  <a:pt x="165304" y="-1059"/>
                  <a:pt x="113446" y="-1059"/>
                  <a:pt x="85929" y="3174"/>
                </a:cubicBezTo>
                <a:cubicBezTo>
                  <a:pt x="58412" y="7407"/>
                  <a:pt x="-4029" y="42862"/>
                  <a:pt x="204" y="44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7B17488-ACD9-974B-5CC7-95558853E28A}"/>
              </a:ext>
            </a:extLst>
          </p:cNvPr>
          <p:cNvSpPr/>
          <p:nvPr/>
        </p:nvSpPr>
        <p:spPr>
          <a:xfrm>
            <a:off x="2006250" y="6216883"/>
            <a:ext cx="412877" cy="149038"/>
          </a:xfrm>
          <a:custGeom>
            <a:avLst/>
            <a:gdLst>
              <a:gd name="connsiteX0" fmla="*/ 350 w 412877"/>
              <a:gd name="connsiteY0" fmla="*/ 148992 h 149038"/>
              <a:gd name="connsiteX1" fmla="*/ 76550 w 412877"/>
              <a:gd name="connsiteY1" fmla="*/ 56917 h 149038"/>
              <a:gd name="connsiteX2" fmla="*/ 406750 w 412877"/>
              <a:gd name="connsiteY2" fmla="*/ 9292 h 149038"/>
              <a:gd name="connsiteX3" fmla="*/ 276575 w 412877"/>
              <a:gd name="connsiteY3" fmla="*/ 2942 h 149038"/>
              <a:gd name="connsiteX4" fmla="*/ 92425 w 412877"/>
              <a:gd name="connsiteY4" fmla="*/ 44217 h 149038"/>
              <a:gd name="connsiteX5" fmla="*/ 350 w 412877"/>
              <a:gd name="connsiteY5" fmla="*/ 148992 h 1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77" h="149038">
                <a:moveTo>
                  <a:pt x="350" y="148992"/>
                </a:moveTo>
                <a:cubicBezTo>
                  <a:pt x="-2296" y="151109"/>
                  <a:pt x="8817" y="80200"/>
                  <a:pt x="76550" y="56917"/>
                </a:cubicBezTo>
                <a:cubicBezTo>
                  <a:pt x="144283" y="33634"/>
                  <a:pt x="373413" y="18288"/>
                  <a:pt x="406750" y="9292"/>
                </a:cubicBezTo>
                <a:cubicBezTo>
                  <a:pt x="440087" y="296"/>
                  <a:pt x="328962" y="-2879"/>
                  <a:pt x="276575" y="2942"/>
                </a:cubicBezTo>
                <a:cubicBezTo>
                  <a:pt x="224188" y="8763"/>
                  <a:pt x="135817" y="24638"/>
                  <a:pt x="92425" y="44217"/>
                </a:cubicBezTo>
                <a:cubicBezTo>
                  <a:pt x="49033" y="63796"/>
                  <a:pt x="2996" y="146875"/>
                  <a:pt x="350" y="148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26C3AF7-F445-04EE-E70B-3EFA4DA54921}"/>
              </a:ext>
            </a:extLst>
          </p:cNvPr>
          <p:cNvSpPr/>
          <p:nvPr/>
        </p:nvSpPr>
        <p:spPr>
          <a:xfrm>
            <a:off x="2349211" y="6232954"/>
            <a:ext cx="432441" cy="95137"/>
          </a:xfrm>
          <a:custGeom>
            <a:avLst/>
            <a:gdLst>
              <a:gd name="connsiteX0" fmla="*/ 3464 w 432441"/>
              <a:gd name="connsiteY0" fmla="*/ 94821 h 95137"/>
              <a:gd name="connsiteX1" fmla="*/ 120939 w 432441"/>
              <a:gd name="connsiteY1" fmla="*/ 34496 h 95137"/>
              <a:gd name="connsiteX2" fmla="*/ 425739 w 432441"/>
              <a:gd name="connsiteY2" fmla="*/ 5921 h 95137"/>
              <a:gd name="connsiteX3" fmla="*/ 327314 w 432441"/>
              <a:gd name="connsiteY3" fmla="*/ 5921 h 95137"/>
              <a:gd name="connsiteX4" fmla="*/ 276514 w 432441"/>
              <a:gd name="connsiteY4" fmla="*/ 2746 h 95137"/>
              <a:gd name="connsiteX5" fmla="*/ 238414 w 432441"/>
              <a:gd name="connsiteY5" fmla="*/ 5921 h 95137"/>
              <a:gd name="connsiteX6" fmla="*/ 3464 w 432441"/>
              <a:gd name="connsiteY6" fmla="*/ 94821 h 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41" h="95137">
                <a:moveTo>
                  <a:pt x="3464" y="94821"/>
                </a:moveTo>
                <a:cubicBezTo>
                  <a:pt x="-16115" y="99583"/>
                  <a:pt x="50560" y="49313"/>
                  <a:pt x="120939" y="34496"/>
                </a:cubicBezTo>
                <a:cubicBezTo>
                  <a:pt x="191318" y="19679"/>
                  <a:pt x="391343" y="10683"/>
                  <a:pt x="425739" y="5921"/>
                </a:cubicBezTo>
                <a:cubicBezTo>
                  <a:pt x="460135" y="1159"/>
                  <a:pt x="352185" y="6450"/>
                  <a:pt x="327314" y="5921"/>
                </a:cubicBezTo>
                <a:cubicBezTo>
                  <a:pt x="302443" y="5392"/>
                  <a:pt x="291331" y="2746"/>
                  <a:pt x="276514" y="2746"/>
                </a:cubicBezTo>
                <a:cubicBezTo>
                  <a:pt x="261697" y="2746"/>
                  <a:pt x="280747" y="-5191"/>
                  <a:pt x="238414" y="5921"/>
                </a:cubicBezTo>
                <a:cubicBezTo>
                  <a:pt x="196081" y="17033"/>
                  <a:pt x="23043" y="90059"/>
                  <a:pt x="3464" y="9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A52A1B3-F8E3-8B98-C5AB-AAACF243F0AC}"/>
              </a:ext>
            </a:extLst>
          </p:cNvPr>
          <p:cNvSpPr/>
          <p:nvPr/>
        </p:nvSpPr>
        <p:spPr>
          <a:xfrm>
            <a:off x="2013894" y="6330666"/>
            <a:ext cx="275091" cy="67282"/>
          </a:xfrm>
          <a:custGeom>
            <a:avLst/>
            <a:gdLst>
              <a:gd name="connsiteX0" fmla="*/ 2231 w 275091"/>
              <a:gd name="connsiteY0" fmla="*/ 66959 h 67282"/>
              <a:gd name="connsiteX1" fmla="*/ 103831 w 275091"/>
              <a:gd name="connsiteY1" fmla="*/ 25684 h 67282"/>
              <a:gd name="connsiteX2" fmla="*/ 272106 w 275091"/>
              <a:gd name="connsiteY2" fmla="*/ 25684 h 67282"/>
              <a:gd name="connsiteX3" fmla="*/ 199081 w 275091"/>
              <a:gd name="connsiteY3" fmla="*/ 284 h 67282"/>
              <a:gd name="connsiteX4" fmla="*/ 2231 w 275091"/>
              <a:gd name="connsiteY4" fmla="*/ 66959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91" h="67282">
                <a:moveTo>
                  <a:pt x="2231" y="66959"/>
                </a:moveTo>
                <a:cubicBezTo>
                  <a:pt x="-13644" y="71192"/>
                  <a:pt x="58852" y="32563"/>
                  <a:pt x="103831" y="25684"/>
                </a:cubicBezTo>
                <a:cubicBezTo>
                  <a:pt x="148810" y="18805"/>
                  <a:pt x="256231" y="29917"/>
                  <a:pt x="272106" y="25684"/>
                </a:cubicBezTo>
                <a:cubicBezTo>
                  <a:pt x="287981" y="21451"/>
                  <a:pt x="237181" y="-2891"/>
                  <a:pt x="199081" y="284"/>
                </a:cubicBezTo>
                <a:cubicBezTo>
                  <a:pt x="160981" y="3459"/>
                  <a:pt x="18106" y="62726"/>
                  <a:pt x="2231" y="6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C60B09F-5417-F8C1-C493-E41253AB7C3A}"/>
              </a:ext>
            </a:extLst>
          </p:cNvPr>
          <p:cNvSpPr/>
          <p:nvPr/>
        </p:nvSpPr>
        <p:spPr>
          <a:xfrm>
            <a:off x="2034601" y="6373458"/>
            <a:ext cx="430929" cy="107197"/>
          </a:xfrm>
          <a:custGeom>
            <a:avLst/>
            <a:gdLst>
              <a:gd name="connsiteX0" fmla="*/ 574 w 430929"/>
              <a:gd name="connsiteY0" fmla="*/ 106717 h 107197"/>
              <a:gd name="connsiteX1" fmla="*/ 213299 w 430929"/>
              <a:gd name="connsiteY1" fmla="*/ 46392 h 107197"/>
              <a:gd name="connsiteX2" fmla="*/ 426024 w 430929"/>
              <a:gd name="connsiteY2" fmla="*/ 1942 h 107197"/>
              <a:gd name="connsiteX3" fmla="*/ 356174 w 430929"/>
              <a:gd name="connsiteY3" fmla="*/ 8292 h 107197"/>
              <a:gd name="connsiteX4" fmla="*/ 279974 w 430929"/>
              <a:gd name="connsiteY4" fmla="*/ 11467 h 107197"/>
              <a:gd name="connsiteX5" fmla="*/ 574 w 430929"/>
              <a:gd name="connsiteY5" fmla="*/ 106717 h 10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929" h="107197">
                <a:moveTo>
                  <a:pt x="574" y="106717"/>
                </a:moveTo>
                <a:cubicBezTo>
                  <a:pt x="-10538" y="112538"/>
                  <a:pt x="142391" y="63854"/>
                  <a:pt x="213299" y="46392"/>
                </a:cubicBezTo>
                <a:cubicBezTo>
                  <a:pt x="284207" y="28930"/>
                  <a:pt x="402212" y="8292"/>
                  <a:pt x="426024" y="1942"/>
                </a:cubicBezTo>
                <a:cubicBezTo>
                  <a:pt x="449836" y="-4408"/>
                  <a:pt x="380516" y="6704"/>
                  <a:pt x="356174" y="8292"/>
                </a:cubicBezTo>
                <a:cubicBezTo>
                  <a:pt x="331832" y="9879"/>
                  <a:pt x="334478" y="-2820"/>
                  <a:pt x="279974" y="11467"/>
                </a:cubicBezTo>
                <a:cubicBezTo>
                  <a:pt x="225470" y="25754"/>
                  <a:pt x="11686" y="100896"/>
                  <a:pt x="574" y="10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円/楕円 1026">
            <a:extLst>
              <a:ext uri="{FF2B5EF4-FFF2-40B4-BE49-F238E27FC236}">
                <a16:creationId xmlns:a16="http://schemas.microsoft.com/office/drawing/2014/main" id="{9771C433-E937-8088-AB70-7AF7C86E4EF1}"/>
              </a:ext>
            </a:extLst>
          </p:cNvPr>
          <p:cNvSpPr/>
          <p:nvPr/>
        </p:nvSpPr>
        <p:spPr>
          <a:xfrm>
            <a:off x="1841888" y="4719856"/>
            <a:ext cx="87967" cy="8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2F3C759-EB8D-ECEB-6DD6-991E9B1FDB83}"/>
              </a:ext>
            </a:extLst>
          </p:cNvPr>
          <p:cNvSpPr/>
          <p:nvPr/>
        </p:nvSpPr>
        <p:spPr>
          <a:xfrm>
            <a:off x="1783585" y="2979635"/>
            <a:ext cx="414746" cy="401345"/>
          </a:xfrm>
          <a:custGeom>
            <a:avLst/>
            <a:gdLst>
              <a:gd name="connsiteX0" fmla="*/ 410173 w 414746"/>
              <a:gd name="connsiteY0" fmla="*/ 4197 h 401345"/>
              <a:gd name="connsiteX1" fmla="*/ 277826 w 414746"/>
              <a:gd name="connsiteY1" fmla="*/ 104460 h 401345"/>
              <a:gd name="connsiteX2" fmla="*/ 5110 w 414746"/>
              <a:gd name="connsiteY2" fmla="*/ 397228 h 401345"/>
              <a:gd name="connsiteX3" fmla="*/ 101362 w 414746"/>
              <a:gd name="connsiteY3" fmla="*/ 272902 h 401345"/>
              <a:gd name="connsiteX4" fmla="*/ 121415 w 414746"/>
              <a:gd name="connsiteY4" fmla="*/ 224776 h 401345"/>
              <a:gd name="connsiteX5" fmla="*/ 410173 w 414746"/>
              <a:gd name="connsiteY5" fmla="*/ 4197 h 4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46" h="401345">
                <a:moveTo>
                  <a:pt x="410173" y="4197"/>
                </a:moveTo>
                <a:cubicBezTo>
                  <a:pt x="436241" y="-15856"/>
                  <a:pt x="345336" y="38955"/>
                  <a:pt x="277826" y="104460"/>
                </a:cubicBezTo>
                <a:cubicBezTo>
                  <a:pt x="210315" y="169965"/>
                  <a:pt x="34521" y="369154"/>
                  <a:pt x="5110" y="397228"/>
                </a:cubicBezTo>
                <a:cubicBezTo>
                  <a:pt x="-24301" y="425302"/>
                  <a:pt x="81978" y="301644"/>
                  <a:pt x="101362" y="272902"/>
                </a:cubicBezTo>
                <a:cubicBezTo>
                  <a:pt x="120746" y="244160"/>
                  <a:pt x="72620" y="264881"/>
                  <a:pt x="121415" y="224776"/>
                </a:cubicBezTo>
                <a:cubicBezTo>
                  <a:pt x="170210" y="184671"/>
                  <a:pt x="384105" y="24250"/>
                  <a:pt x="410173" y="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DB1513-563A-AB30-E9E8-4563CD35D412}"/>
              </a:ext>
            </a:extLst>
          </p:cNvPr>
          <p:cNvSpPr/>
          <p:nvPr/>
        </p:nvSpPr>
        <p:spPr>
          <a:xfrm>
            <a:off x="1612165" y="3392062"/>
            <a:ext cx="169839" cy="347865"/>
          </a:xfrm>
          <a:custGeom>
            <a:avLst/>
            <a:gdLst>
              <a:gd name="connsiteX0" fmla="*/ 168509 w 169839"/>
              <a:gd name="connsiteY0" fmla="*/ 843 h 347865"/>
              <a:gd name="connsiteX1" fmla="*/ 108351 w 169839"/>
              <a:gd name="connsiteY1" fmla="*/ 129180 h 347865"/>
              <a:gd name="connsiteX2" fmla="*/ 4077 w 169839"/>
              <a:gd name="connsiteY2" fmla="*/ 341738 h 347865"/>
              <a:gd name="connsiteX3" fmla="*/ 24130 w 169839"/>
              <a:gd name="connsiteY3" fmla="*/ 281580 h 347865"/>
              <a:gd name="connsiteX4" fmla="*/ 52203 w 169839"/>
              <a:gd name="connsiteY4" fmla="*/ 189338 h 347865"/>
              <a:gd name="connsiteX5" fmla="*/ 168509 w 169839"/>
              <a:gd name="connsiteY5" fmla="*/ 843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39" h="347865">
                <a:moveTo>
                  <a:pt x="168509" y="843"/>
                </a:moveTo>
                <a:cubicBezTo>
                  <a:pt x="177867" y="-9183"/>
                  <a:pt x="135756" y="72364"/>
                  <a:pt x="108351" y="129180"/>
                </a:cubicBezTo>
                <a:cubicBezTo>
                  <a:pt x="80946" y="185996"/>
                  <a:pt x="18114" y="316338"/>
                  <a:pt x="4077" y="341738"/>
                </a:cubicBezTo>
                <a:cubicBezTo>
                  <a:pt x="-9960" y="367138"/>
                  <a:pt x="16109" y="306980"/>
                  <a:pt x="24130" y="281580"/>
                </a:cubicBezTo>
                <a:cubicBezTo>
                  <a:pt x="32151" y="256180"/>
                  <a:pt x="25466" y="234791"/>
                  <a:pt x="52203" y="189338"/>
                </a:cubicBezTo>
                <a:cubicBezTo>
                  <a:pt x="78940" y="143885"/>
                  <a:pt x="159151" y="10869"/>
                  <a:pt x="168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8DC9D96-A76E-3C3F-3D35-12EFDA09E60C}"/>
              </a:ext>
            </a:extLst>
          </p:cNvPr>
          <p:cNvSpPr/>
          <p:nvPr/>
        </p:nvSpPr>
        <p:spPr>
          <a:xfrm>
            <a:off x="1612979" y="3771967"/>
            <a:ext cx="33126" cy="210890"/>
          </a:xfrm>
          <a:custGeom>
            <a:avLst/>
            <a:gdLst>
              <a:gd name="connsiteX0" fmla="*/ 3263 w 33126"/>
              <a:gd name="connsiteY0" fmla="*/ 1938 h 210890"/>
              <a:gd name="connsiteX1" fmla="*/ 31337 w 33126"/>
              <a:gd name="connsiteY1" fmla="*/ 202465 h 210890"/>
              <a:gd name="connsiteX2" fmla="*/ 27326 w 33126"/>
              <a:gd name="connsiteY2" fmla="*/ 166370 h 210890"/>
              <a:gd name="connsiteX3" fmla="*/ 3263 w 33126"/>
              <a:gd name="connsiteY3" fmla="*/ 102201 h 210890"/>
              <a:gd name="connsiteX4" fmla="*/ 3263 w 33126"/>
              <a:gd name="connsiteY4" fmla="*/ 1938 h 21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6" h="210890">
                <a:moveTo>
                  <a:pt x="3263" y="1938"/>
                </a:moveTo>
                <a:cubicBezTo>
                  <a:pt x="7942" y="18649"/>
                  <a:pt x="27327" y="175060"/>
                  <a:pt x="31337" y="202465"/>
                </a:cubicBezTo>
                <a:cubicBezTo>
                  <a:pt x="35348" y="229870"/>
                  <a:pt x="32005" y="183081"/>
                  <a:pt x="27326" y="166370"/>
                </a:cubicBezTo>
                <a:cubicBezTo>
                  <a:pt x="22647" y="149659"/>
                  <a:pt x="7274" y="122922"/>
                  <a:pt x="3263" y="102201"/>
                </a:cubicBezTo>
                <a:cubicBezTo>
                  <a:pt x="-748" y="81480"/>
                  <a:pt x="-1416" y="-14773"/>
                  <a:pt x="3263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4B9675B-A2CD-E146-9C3B-C5CEE85A9303}"/>
              </a:ext>
            </a:extLst>
          </p:cNvPr>
          <p:cNvSpPr/>
          <p:nvPr/>
        </p:nvSpPr>
        <p:spPr>
          <a:xfrm>
            <a:off x="1537679" y="3949431"/>
            <a:ext cx="145927" cy="264524"/>
          </a:xfrm>
          <a:custGeom>
            <a:avLst/>
            <a:gdLst>
              <a:gd name="connsiteX0" fmla="*/ 142732 w 145927"/>
              <a:gd name="connsiteY0" fmla="*/ 937 h 264524"/>
              <a:gd name="connsiteX1" fmla="*/ 118668 w 145927"/>
              <a:gd name="connsiteY1" fmla="*/ 89169 h 264524"/>
              <a:gd name="connsiteX2" fmla="*/ 2363 w 145927"/>
              <a:gd name="connsiteY2" fmla="*/ 261622 h 264524"/>
              <a:gd name="connsiteX3" fmla="*/ 42468 w 145927"/>
              <a:gd name="connsiteY3" fmla="*/ 193443 h 264524"/>
              <a:gd name="connsiteX4" fmla="*/ 66532 w 145927"/>
              <a:gd name="connsiteY4" fmla="*/ 141306 h 264524"/>
              <a:gd name="connsiteX5" fmla="*/ 142732 w 145927"/>
              <a:gd name="connsiteY5" fmla="*/ 937 h 26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7" h="264524">
                <a:moveTo>
                  <a:pt x="142732" y="937"/>
                </a:moveTo>
                <a:cubicBezTo>
                  <a:pt x="151421" y="-7752"/>
                  <a:pt x="142063" y="45721"/>
                  <a:pt x="118668" y="89169"/>
                </a:cubicBezTo>
                <a:cubicBezTo>
                  <a:pt x="95273" y="132617"/>
                  <a:pt x="15063" y="244243"/>
                  <a:pt x="2363" y="261622"/>
                </a:cubicBezTo>
                <a:cubicBezTo>
                  <a:pt x="-10337" y="279001"/>
                  <a:pt x="31773" y="213496"/>
                  <a:pt x="42468" y="193443"/>
                </a:cubicBezTo>
                <a:cubicBezTo>
                  <a:pt x="53163" y="173390"/>
                  <a:pt x="50490" y="166706"/>
                  <a:pt x="66532" y="141306"/>
                </a:cubicBezTo>
                <a:cubicBezTo>
                  <a:pt x="82574" y="115906"/>
                  <a:pt x="134043" y="9626"/>
                  <a:pt x="14273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C45CCB4-2667-F0D6-0046-673BAE07754B}"/>
              </a:ext>
            </a:extLst>
          </p:cNvPr>
          <p:cNvSpPr/>
          <p:nvPr/>
        </p:nvSpPr>
        <p:spPr>
          <a:xfrm>
            <a:off x="1536913" y="4454409"/>
            <a:ext cx="60233" cy="159285"/>
          </a:xfrm>
          <a:custGeom>
            <a:avLst/>
            <a:gdLst>
              <a:gd name="connsiteX0" fmla="*/ 60112 w 60233"/>
              <a:gd name="connsiteY0" fmla="*/ 116 h 159285"/>
              <a:gd name="connsiteX1" fmla="*/ 18837 w 60233"/>
              <a:gd name="connsiteY1" fmla="*/ 85841 h 159285"/>
              <a:gd name="connsiteX2" fmla="*/ 44237 w 60233"/>
              <a:gd name="connsiteY2" fmla="*/ 158866 h 159285"/>
              <a:gd name="connsiteX3" fmla="*/ 9312 w 60233"/>
              <a:gd name="connsiteY3" fmla="*/ 117591 h 159285"/>
              <a:gd name="connsiteX4" fmla="*/ 2962 w 60233"/>
              <a:gd name="connsiteY4" fmla="*/ 104891 h 159285"/>
              <a:gd name="connsiteX5" fmla="*/ 60112 w 60233"/>
              <a:gd name="connsiteY5" fmla="*/ 116 h 1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33" h="159285">
                <a:moveTo>
                  <a:pt x="60112" y="116"/>
                </a:moveTo>
                <a:cubicBezTo>
                  <a:pt x="62758" y="-3059"/>
                  <a:pt x="21483" y="59383"/>
                  <a:pt x="18837" y="85841"/>
                </a:cubicBezTo>
                <a:cubicBezTo>
                  <a:pt x="16191" y="112299"/>
                  <a:pt x="45824" y="153574"/>
                  <a:pt x="44237" y="158866"/>
                </a:cubicBezTo>
                <a:cubicBezTo>
                  <a:pt x="42650" y="164158"/>
                  <a:pt x="9312" y="117591"/>
                  <a:pt x="9312" y="117591"/>
                </a:cubicBezTo>
                <a:cubicBezTo>
                  <a:pt x="2433" y="108595"/>
                  <a:pt x="-3917" y="121824"/>
                  <a:pt x="2962" y="104891"/>
                </a:cubicBezTo>
                <a:cubicBezTo>
                  <a:pt x="9841" y="87958"/>
                  <a:pt x="57466" y="3291"/>
                  <a:pt x="6011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537D133-A29A-7DE4-3094-C2A08CB4F613}"/>
              </a:ext>
            </a:extLst>
          </p:cNvPr>
          <p:cNvSpPr/>
          <p:nvPr/>
        </p:nvSpPr>
        <p:spPr>
          <a:xfrm>
            <a:off x="1657338" y="4930725"/>
            <a:ext cx="245733" cy="41325"/>
          </a:xfrm>
          <a:custGeom>
            <a:avLst/>
            <a:gdLst>
              <a:gd name="connsiteX0" fmla="*/ 12 w 245733"/>
              <a:gd name="connsiteY0" fmla="*/ 25450 h 41325"/>
              <a:gd name="connsiteX1" fmla="*/ 79387 w 245733"/>
              <a:gd name="connsiteY1" fmla="*/ 41325 h 41325"/>
              <a:gd name="connsiteX2" fmla="*/ 85737 w 245733"/>
              <a:gd name="connsiteY2" fmla="*/ 25450 h 41325"/>
              <a:gd name="connsiteX3" fmla="*/ 244487 w 245733"/>
              <a:gd name="connsiteY3" fmla="*/ 19100 h 41325"/>
              <a:gd name="connsiteX4" fmla="*/ 155587 w 245733"/>
              <a:gd name="connsiteY4" fmla="*/ 50 h 41325"/>
              <a:gd name="connsiteX5" fmla="*/ 79387 w 245733"/>
              <a:gd name="connsiteY5" fmla="*/ 25450 h 41325"/>
              <a:gd name="connsiteX6" fmla="*/ 73037 w 245733"/>
              <a:gd name="connsiteY6" fmla="*/ 38150 h 41325"/>
              <a:gd name="connsiteX7" fmla="*/ 12 w 245733"/>
              <a:gd name="connsiteY7" fmla="*/ 25450 h 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733" h="41325">
                <a:moveTo>
                  <a:pt x="12" y="25450"/>
                </a:moveTo>
                <a:cubicBezTo>
                  <a:pt x="1070" y="25979"/>
                  <a:pt x="79387" y="41325"/>
                  <a:pt x="79387" y="41325"/>
                </a:cubicBezTo>
                <a:cubicBezTo>
                  <a:pt x="93674" y="41325"/>
                  <a:pt x="58220" y="29154"/>
                  <a:pt x="85737" y="25450"/>
                </a:cubicBezTo>
                <a:cubicBezTo>
                  <a:pt x="113254" y="21746"/>
                  <a:pt x="232845" y="23333"/>
                  <a:pt x="244487" y="19100"/>
                </a:cubicBezTo>
                <a:cubicBezTo>
                  <a:pt x="256129" y="14867"/>
                  <a:pt x="183104" y="-1008"/>
                  <a:pt x="155587" y="50"/>
                </a:cubicBezTo>
                <a:cubicBezTo>
                  <a:pt x="128070" y="1108"/>
                  <a:pt x="93145" y="19100"/>
                  <a:pt x="79387" y="25450"/>
                </a:cubicBezTo>
                <a:cubicBezTo>
                  <a:pt x="65629" y="31800"/>
                  <a:pt x="83091" y="36033"/>
                  <a:pt x="73037" y="38150"/>
                </a:cubicBezTo>
                <a:cubicBezTo>
                  <a:pt x="62983" y="40267"/>
                  <a:pt x="-1046" y="24921"/>
                  <a:pt x="12" y="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7B7C28-C5D4-947E-DFBF-0175C5B12325}"/>
              </a:ext>
            </a:extLst>
          </p:cNvPr>
          <p:cNvSpPr/>
          <p:nvPr/>
        </p:nvSpPr>
        <p:spPr>
          <a:xfrm>
            <a:off x="1685905" y="4902069"/>
            <a:ext cx="273091" cy="108775"/>
          </a:xfrm>
          <a:custGeom>
            <a:avLst/>
            <a:gdLst>
              <a:gd name="connsiteX0" fmla="*/ 273070 w 273091"/>
              <a:gd name="connsiteY0" fmla="*/ 131 h 108775"/>
              <a:gd name="connsiteX1" fmla="*/ 136545 w 273091"/>
              <a:gd name="connsiteY1" fmla="*/ 69981 h 108775"/>
              <a:gd name="connsiteX2" fmla="*/ 20 w 273091"/>
              <a:gd name="connsiteY2" fmla="*/ 108081 h 108775"/>
              <a:gd name="connsiteX3" fmla="*/ 146070 w 273091"/>
              <a:gd name="connsiteY3" fmla="*/ 89031 h 108775"/>
              <a:gd name="connsiteX4" fmla="*/ 273070 w 273091"/>
              <a:gd name="connsiteY4" fmla="*/ 131 h 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08775">
                <a:moveTo>
                  <a:pt x="273070" y="131"/>
                </a:moveTo>
                <a:cubicBezTo>
                  <a:pt x="271483" y="-3044"/>
                  <a:pt x="182053" y="51989"/>
                  <a:pt x="136545" y="69981"/>
                </a:cubicBezTo>
                <a:cubicBezTo>
                  <a:pt x="91037" y="87973"/>
                  <a:pt x="-1567" y="104906"/>
                  <a:pt x="20" y="108081"/>
                </a:cubicBezTo>
                <a:cubicBezTo>
                  <a:pt x="1607" y="111256"/>
                  <a:pt x="104266" y="103318"/>
                  <a:pt x="146070" y="89031"/>
                </a:cubicBezTo>
                <a:cubicBezTo>
                  <a:pt x="187874" y="74744"/>
                  <a:pt x="274657" y="3306"/>
                  <a:pt x="2730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E6AEF5-63FC-C34E-F27A-EDA5E2BD74D5}"/>
              </a:ext>
            </a:extLst>
          </p:cNvPr>
          <p:cNvSpPr/>
          <p:nvPr/>
        </p:nvSpPr>
        <p:spPr>
          <a:xfrm>
            <a:off x="1679233" y="4962009"/>
            <a:ext cx="239813" cy="124508"/>
          </a:xfrm>
          <a:custGeom>
            <a:avLst/>
            <a:gdLst>
              <a:gd name="connsiteX0" fmla="*/ 235292 w 239813"/>
              <a:gd name="connsiteY0" fmla="*/ 516 h 124508"/>
              <a:gd name="connsiteX1" fmla="*/ 187667 w 239813"/>
              <a:gd name="connsiteY1" fmla="*/ 54491 h 124508"/>
              <a:gd name="connsiteX2" fmla="*/ 95592 w 239813"/>
              <a:gd name="connsiteY2" fmla="*/ 89416 h 124508"/>
              <a:gd name="connsiteX3" fmla="*/ 342 w 239813"/>
              <a:gd name="connsiteY3" fmla="*/ 124341 h 124508"/>
              <a:gd name="connsiteX4" fmla="*/ 130517 w 239813"/>
              <a:gd name="connsiteY4" fmla="*/ 102116 h 124508"/>
              <a:gd name="connsiteX5" fmla="*/ 76542 w 239813"/>
              <a:gd name="connsiteY5" fmla="*/ 89416 h 124508"/>
              <a:gd name="connsiteX6" fmla="*/ 235292 w 239813"/>
              <a:gd name="connsiteY6" fmla="*/ 516 h 1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13" h="124508">
                <a:moveTo>
                  <a:pt x="235292" y="516"/>
                </a:moveTo>
                <a:cubicBezTo>
                  <a:pt x="253813" y="-5305"/>
                  <a:pt x="210950" y="39674"/>
                  <a:pt x="187667" y="54491"/>
                </a:cubicBezTo>
                <a:cubicBezTo>
                  <a:pt x="164384" y="69308"/>
                  <a:pt x="95592" y="89416"/>
                  <a:pt x="95592" y="89416"/>
                </a:cubicBezTo>
                <a:cubicBezTo>
                  <a:pt x="64371" y="101058"/>
                  <a:pt x="-5479" y="122224"/>
                  <a:pt x="342" y="124341"/>
                </a:cubicBezTo>
                <a:cubicBezTo>
                  <a:pt x="6163" y="126458"/>
                  <a:pt x="117817" y="107937"/>
                  <a:pt x="130517" y="102116"/>
                </a:cubicBezTo>
                <a:cubicBezTo>
                  <a:pt x="143217" y="96295"/>
                  <a:pt x="62255" y="101058"/>
                  <a:pt x="76542" y="89416"/>
                </a:cubicBezTo>
                <a:cubicBezTo>
                  <a:pt x="90829" y="77774"/>
                  <a:pt x="216771" y="6337"/>
                  <a:pt x="235292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249F41D0-C318-E24F-8E56-7A960867FEBB}"/>
              </a:ext>
            </a:extLst>
          </p:cNvPr>
          <p:cNvSpPr/>
          <p:nvPr/>
        </p:nvSpPr>
        <p:spPr>
          <a:xfrm>
            <a:off x="1637778" y="4933831"/>
            <a:ext cx="71204" cy="308211"/>
          </a:xfrm>
          <a:custGeom>
            <a:avLst/>
            <a:gdLst>
              <a:gd name="connsiteX0" fmla="*/ 522 w 71204"/>
              <a:gd name="connsiteY0" fmla="*/ 119 h 308211"/>
              <a:gd name="connsiteX1" fmla="*/ 38622 w 71204"/>
              <a:gd name="connsiteY1" fmla="*/ 139819 h 308211"/>
              <a:gd name="connsiteX2" fmla="*/ 41797 w 71204"/>
              <a:gd name="connsiteY2" fmla="*/ 206494 h 308211"/>
              <a:gd name="connsiteX3" fmla="*/ 29097 w 71204"/>
              <a:gd name="connsiteY3" fmla="*/ 308094 h 308211"/>
              <a:gd name="connsiteX4" fmla="*/ 51322 w 71204"/>
              <a:gd name="connsiteY4" fmla="*/ 225544 h 308211"/>
              <a:gd name="connsiteX5" fmla="*/ 70372 w 71204"/>
              <a:gd name="connsiteY5" fmla="*/ 165219 h 308211"/>
              <a:gd name="connsiteX6" fmla="*/ 522 w 71204"/>
              <a:gd name="connsiteY6" fmla="*/ 119 h 30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4" h="308211">
                <a:moveTo>
                  <a:pt x="522" y="119"/>
                </a:moveTo>
                <a:cubicBezTo>
                  <a:pt x="-4770" y="-4114"/>
                  <a:pt x="31743" y="105423"/>
                  <a:pt x="38622" y="139819"/>
                </a:cubicBezTo>
                <a:cubicBezTo>
                  <a:pt x="45501" y="174215"/>
                  <a:pt x="43384" y="178448"/>
                  <a:pt x="41797" y="206494"/>
                </a:cubicBezTo>
                <a:cubicBezTo>
                  <a:pt x="40210" y="234540"/>
                  <a:pt x="27510" y="304919"/>
                  <a:pt x="29097" y="308094"/>
                </a:cubicBezTo>
                <a:cubicBezTo>
                  <a:pt x="30684" y="311269"/>
                  <a:pt x="44443" y="249356"/>
                  <a:pt x="51322" y="225544"/>
                </a:cubicBezTo>
                <a:cubicBezTo>
                  <a:pt x="58201" y="201732"/>
                  <a:pt x="75135" y="198027"/>
                  <a:pt x="70372" y="165219"/>
                </a:cubicBezTo>
                <a:cubicBezTo>
                  <a:pt x="65609" y="132411"/>
                  <a:pt x="5814" y="4352"/>
                  <a:pt x="52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0D14804-589F-C85E-395D-67FBEA3866B1}"/>
              </a:ext>
            </a:extLst>
          </p:cNvPr>
          <p:cNvSpPr/>
          <p:nvPr/>
        </p:nvSpPr>
        <p:spPr>
          <a:xfrm>
            <a:off x="1604170" y="5218151"/>
            <a:ext cx="97910" cy="449594"/>
          </a:xfrm>
          <a:custGeom>
            <a:avLst/>
            <a:gdLst>
              <a:gd name="connsiteX0" fmla="*/ 97630 w 97910"/>
              <a:gd name="connsiteY0" fmla="*/ 4724 h 449594"/>
              <a:gd name="connsiteX1" fmla="*/ 30955 w 97910"/>
              <a:gd name="connsiteY1" fmla="*/ 115849 h 449594"/>
              <a:gd name="connsiteX2" fmla="*/ 11905 w 97910"/>
              <a:gd name="connsiteY2" fmla="*/ 236499 h 449594"/>
              <a:gd name="connsiteX3" fmla="*/ 21430 w 97910"/>
              <a:gd name="connsiteY3" fmla="*/ 449224 h 449594"/>
              <a:gd name="connsiteX4" fmla="*/ 2380 w 97910"/>
              <a:gd name="connsiteY4" fmla="*/ 280949 h 449594"/>
              <a:gd name="connsiteX5" fmla="*/ 97630 w 97910"/>
              <a:gd name="connsiteY5" fmla="*/ 4724 h 4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10" h="449594">
                <a:moveTo>
                  <a:pt x="97630" y="4724"/>
                </a:moveTo>
                <a:cubicBezTo>
                  <a:pt x="102392" y="-22793"/>
                  <a:pt x="45242" y="77220"/>
                  <a:pt x="30955" y="115849"/>
                </a:cubicBezTo>
                <a:cubicBezTo>
                  <a:pt x="16668" y="154478"/>
                  <a:pt x="13492" y="180937"/>
                  <a:pt x="11905" y="236499"/>
                </a:cubicBezTo>
                <a:cubicBezTo>
                  <a:pt x="10318" y="292061"/>
                  <a:pt x="23017" y="441816"/>
                  <a:pt x="21430" y="449224"/>
                </a:cubicBezTo>
                <a:cubicBezTo>
                  <a:pt x="19843" y="456632"/>
                  <a:pt x="-8203" y="351328"/>
                  <a:pt x="2380" y="280949"/>
                </a:cubicBezTo>
                <a:cubicBezTo>
                  <a:pt x="12963" y="210570"/>
                  <a:pt x="92868" y="32241"/>
                  <a:pt x="97630" y="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7F2D55-1094-4AB9-050D-5C1F4771E6F4}"/>
              </a:ext>
            </a:extLst>
          </p:cNvPr>
          <p:cNvSpPr/>
          <p:nvPr/>
        </p:nvSpPr>
        <p:spPr>
          <a:xfrm>
            <a:off x="1676342" y="5734037"/>
            <a:ext cx="169564" cy="586120"/>
          </a:xfrm>
          <a:custGeom>
            <a:avLst/>
            <a:gdLst>
              <a:gd name="connsiteX0" fmla="*/ 58 w 169564"/>
              <a:gd name="connsiteY0" fmla="*/ 13 h 586120"/>
              <a:gd name="connsiteX1" fmla="*/ 79433 w 169564"/>
              <a:gd name="connsiteY1" fmla="*/ 336563 h 586120"/>
              <a:gd name="connsiteX2" fmla="*/ 155633 w 169564"/>
              <a:gd name="connsiteY2" fmla="*/ 542938 h 586120"/>
              <a:gd name="connsiteX3" fmla="*/ 168333 w 169564"/>
              <a:gd name="connsiteY3" fmla="*/ 584213 h 586120"/>
              <a:gd name="connsiteX4" fmla="*/ 139758 w 169564"/>
              <a:gd name="connsiteY4" fmla="*/ 508013 h 586120"/>
              <a:gd name="connsiteX5" fmla="*/ 114358 w 169564"/>
              <a:gd name="connsiteY5" fmla="*/ 412763 h 586120"/>
              <a:gd name="connsiteX6" fmla="*/ 92133 w 169564"/>
              <a:gd name="connsiteY6" fmla="*/ 349263 h 586120"/>
              <a:gd name="connsiteX7" fmla="*/ 58 w 169564"/>
              <a:gd name="connsiteY7" fmla="*/ 13 h 58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564" h="586120">
                <a:moveTo>
                  <a:pt x="58" y="13"/>
                </a:moveTo>
                <a:cubicBezTo>
                  <a:pt x="-2059" y="-2104"/>
                  <a:pt x="53504" y="246076"/>
                  <a:pt x="79433" y="336563"/>
                </a:cubicBezTo>
                <a:cubicBezTo>
                  <a:pt x="105362" y="427050"/>
                  <a:pt x="140816" y="501663"/>
                  <a:pt x="155633" y="542938"/>
                </a:cubicBezTo>
                <a:cubicBezTo>
                  <a:pt x="170450" y="584213"/>
                  <a:pt x="170979" y="590034"/>
                  <a:pt x="168333" y="584213"/>
                </a:cubicBezTo>
                <a:cubicBezTo>
                  <a:pt x="165687" y="578392"/>
                  <a:pt x="148754" y="536588"/>
                  <a:pt x="139758" y="508013"/>
                </a:cubicBezTo>
                <a:cubicBezTo>
                  <a:pt x="130762" y="479438"/>
                  <a:pt x="122296" y="439221"/>
                  <a:pt x="114358" y="412763"/>
                </a:cubicBezTo>
                <a:cubicBezTo>
                  <a:pt x="106420" y="386305"/>
                  <a:pt x="107479" y="411705"/>
                  <a:pt x="92133" y="349263"/>
                </a:cubicBezTo>
                <a:cubicBezTo>
                  <a:pt x="76787" y="286821"/>
                  <a:pt x="2175" y="2130"/>
                  <a:pt x="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2741FCB-823D-DC71-41FA-19CF9862A434}"/>
              </a:ext>
            </a:extLst>
          </p:cNvPr>
          <p:cNvSpPr/>
          <p:nvPr/>
        </p:nvSpPr>
        <p:spPr>
          <a:xfrm>
            <a:off x="1850512" y="6349314"/>
            <a:ext cx="126499" cy="397369"/>
          </a:xfrm>
          <a:custGeom>
            <a:avLst/>
            <a:gdLst>
              <a:gd name="connsiteX0" fmla="*/ 6863 w 126499"/>
              <a:gd name="connsiteY0" fmla="*/ 3861 h 397369"/>
              <a:gd name="connsiteX1" fmla="*/ 10038 w 126499"/>
              <a:gd name="connsiteY1" fmla="*/ 108636 h 397369"/>
              <a:gd name="connsiteX2" fmla="*/ 117988 w 126499"/>
              <a:gd name="connsiteY2" fmla="*/ 381686 h 397369"/>
              <a:gd name="connsiteX3" fmla="*/ 111638 w 126499"/>
              <a:gd name="connsiteY3" fmla="*/ 353111 h 397369"/>
              <a:gd name="connsiteX4" fmla="*/ 48138 w 126499"/>
              <a:gd name="connsiteY4" fmla="*/ 261036 h 397369"/>
              <a:gd name="connsiteX5" fmla="*/ 29088 w 126499"/>
              <a:gd name="connsiteY5" fmla="*/ 229286 h 397369"/>
              <a:gd name="connsiteX6" fmla="*/ 6863 w 126499"/>
              <a:gd name="connsiteY6" fmla="*/ 3861 h 39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99" h="397369">
                <a:moveTo>
                  <a:pt x="6863" y="3861"/>
                </a:moveTo>
                <a:cubicBezTo>
                  <a:pt x="3688" y="-16247"/>
                  <a:pt x="-8483" y="45665"/>
                  <a:pt x="10038" y="108636"/>
                </a:cubicBezTo>
                <a:cubicBezTo>
                  <a:pt x="28559" y="171607"/>
                  <a:pt x="101055" y="340940"/>
                  <a:pt x="117988" y="381686"/>
                </a:cubicBezTo>
                <a:cubicBezTo>
                  <a:pt x="134921" y="422432"/>
                  <a:pt x="123280" y="373219"/>
                  <a:pt x="111638" y="353111"/>
                </a:cubicBezTo>
                <a:cubicBezTo>
                  <a:pt x="99996" y="333003"/>
                  <a:pt x="61896" y="281674"/>
                  <a:pt x="48138" y="261036"/>
                </a:cubicBezTo>
                <a:cubicBezTo>
                  <a:pt x="34380" y="240398"/>
                  <a:pt x="35438" y="268973"/>
                  <a:pt x="29088" y="229286"/>
                </a:cubicBezTo>
                <a:cubicBezTo>
                  <a:pt x="22738" y="189599"/>
                  <a:pt x="10038" y="23969"/>
                  <a:pt x="6863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E8F6CA-1A67-7D7A-1950-AA1151B6DEBC}"/>
              </a:ext>
            </a:extLst>
          </p:cNvPr>
          <p:cNvSpPr/>
          <p:nvPr/>
        </p:nvSpPr>
        <p:spPr>
          <a:xfrm>
            <a:off x="1972738" y="6768234"/>
            <a:ext cx="82196" cy="316333"/>
          </a:xfrm>
          <a:custGeom>
            <a:avLst/>
            <a:gdLst>
              <a:gd name="connsiteX0" fmla="*/ 24337 w 82196"/>
              <a:gd name="connsiteY0" fmla="*/ 866 h 316333"/>
              <a:gd name="connsiteX1" fmla="*/ 2112 w 82196"/>
              <a:gd name="connsiteY1" fmla="*/ 140566 h 316333"/>
              <a:gd name="connsiteX2" fmla="*/ 81487 w 82196"/>
              <a:gd name="connsiteY2" fmla="*/ 315191 h 316333"/>
              <a:gd name="connsiteX3" fmla="*/ 40212 w 82196"/>
              <a:gd name="connsiteY3" fmla="*/ 207241 h 316333"/>
              <a:gd name="connsiteX4" fmla="*/ 24337 w 82196"/>
              <a:gd name="connsiteY4" fmla="*/ 866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96" h="316333">
                <a:moveTo>
                  <a:pt x="24337" y="866"/>
                </a:moveTo>
                <a:cubicBezTo>
                  <a:pt x="17987" y="-10246"/>
                  <a:pt x="-7413" y="88179"/>
                  <a:pt x="2112" y="140566"/>
                </a:cubicBezTo>
                <a:cubicBezTo>
                  <a:pt x="11637" y="192953"/>
                  <a:pt x="75137" y="304079"/>
                  <a:pt x="81487" y="315191"/>
                </a:cubicBezTo>
                <a:cubicBezTo>
                  <a:pt x="87837" y="326303"/>
                  <a:pt x="49737" y="253808"/>
                  <a:pt x="40212" y="207241"/>
                </a:cubicBezTo>
                <a:cubicBezTo>
                  <a:pt x="30687" y="160674"/>
                  <a:pt x="30687" y="11978"/>
                  <a:pt x="24337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2068D74-977D-DC5A-C406-2F1CDF578D61}"/>
              </a:ext>
            </a:extLst>
          </p:cNvPr>
          <p:cNvSpPr/>
          <p:nvPr/>
        </p:nvSpPr>
        <p:spPr>
          <a:xfrm>
            <a:off x="2417615" y="6610350"/>
            <a:ext cx="665310" cy="354806"/>
          </a:xfrm>
          <a:custGeom>
            <a:avLst/>
            <a:gdLst>
              <a:gd name="connsiteX0" fmla="*/ 665310 w 665310"/>
              <a:gd name="connsiteY0" fmla="*/ 0 h 354806"/>
              <a:gd name="connsiteX1" fmla="*/ 430360 w 665310"/>
              <a:gd name="connsiteY1" fmla="*/ 146050 h 354806"/>
              <a:gd name="connsiteX2" fmla="*/ 109685 w 665310"/>
              <a:gd name="connsiteY2" fmla="*/ 333375 h 354806"/>
              <a:gd name="connsiteX3" fmla="*/ 1735 w 665310"/>
              <a:gd name="connsiteY3" fmla="*/ 349250 h 354806"/>
              <a:gd name="connsiteX4" fmla="*/ 179535 w 665310"/>
              <a:gd name="connsiteY4" fmla="*/ 320675 h 354806"/>
              <a:gd name="connsiteX5" fmla="*/ 350985 w 665310"/>
              <a:gd name="connsiteY5" fmla="*/ 209550 h 354806"/>
              <a:gd name="connsiteX6" fmla="*/ 252560 w 665310"/>
              <a:gd name="connsiteY6" fmla="*/ 263525 h 354806"/>
              <a:gd name="connsiteX7" fmla="*/ 398610 w 665310"/>
              <a:gd name="connsiteY7" fmla="*/ 184150 h 354806"/>
              <a:gd name="connsiteX8" fmla="*/ 665310 w 665310"/>
              <a:gd name="connsiteY8" fmla="*/ 0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10" h="354806">
                <a:moveTo>
                  <a:pt x="665310" y="0"/>
                </a:moveTo>
                <a:cubicBezTo>
                  <a:pt x="594137" y="45243"/>
                  <a:pt x="522964" y="90487"/>
                  <a:pt x="430360" y="146050"/>
                </a:cubicBezTo>
                <a:cubicBezTo>
                  <a:pt x="337756" y="201613"/>
                  <a:pt x="181122" y="299508"/>
                  <a:pt x="109685" y="333375"/>
                </a:cubicBezTo>
                <a:cubicBezTo>
                  <a:pt x="38247" y="367242"/>
                  <a:pt x="-9907" y="351367"/>
                  <a:pt x="1735" y="349250"/>
                </a:cubicBezTo>
                <a:cubicBezTo>
                  <a:pt x="13377" y="347133"/>
                  <a:pt x="121327" y="343958"/>
                  <a:pt x="179535" y="320675"/>
                </a:cubicBezTo>
                <a:cubicBezTo>
                  <a:pt x="237743" y="297392"/>
                  <a:pt x="338814" y="219075"/>
                  <a:pt x="350985" y="209550"/>
                </a:cubicBezTo>
                <a:cubicBezTo>
                  <a:pt x="363156" y="200025"/>
                  <a:pt x="244623" y="267758"/>
                  <a:pt x="252560" y="263525"/>
                </a:cubicBezTo>
                <a:cubicBezTo>
                  <a:pt x="260497" y="259292"/>
                  <a:pt x="398610" y="184150"/>
                  <a:pt x="398610" y="184150"/>
                </a:cubicBezTo>
                <a:lnTo>
                  <a:pt x="6653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07B256D-09B2-C80A-5C77-26570F9CCD7A}"/>
              </a:ext>
            </a:extLst>
          </p:cNvPr>
          <p:cNvSpPr/>
          <p:nvPr/>
        </p:nvSpPr>
        <p:spPr>
          <a:xfrm>
            <a:off x="2835151" y="6479564"/>
            <a:ext cx="925815" cy="530016"/>
          </a:xfrm>
          <a:custGeom>
            <a:avLst/>
            <a:gdLst>
              <a:gd name="connsiteX0" fmla="*/ 19174 w 925815"/>
              <a:gd name="connsiteY0" fmla="*/ 511786 h 530016"/>
              <a:gd name="connsiteX1" fmla="*/ 184274 w 925815"/>
              <a:gd name="connsiteY1" fmla="*/ 448286 h 530016"/>
              <a:gd name="connsiteX2" fmla="*/ 901824 w 925815"/>
              <a:gd name="connsiteY2" fmla="*/ 13311 h 530016"/>
              <a:gd name="connsiteX3" fmla="*/ 746249 w 925815"/>
              <a:gd name="connsiteY3" fmla="*/ 114911 h 530016"/>
              <a:gd name="connsiteX4" fmla="*/ 654174 w 925815"/>
              <a:gd name="connsiteY4" fmla="*/ 146661 h 530016"/>
              <a:gd name="connsiteX5" fmla="*/ 527174 w 925815"/>
              <a:gd name="connsiteY5" fmla="*/ 229211 h 530016"/>
              <a:gd name="connsiteX6" fmla="*/ 19174 w 925815"/>
              <a:gd name="connsiteY6" fmla="*/ 511786 h 5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815" h="530016">
                <a:moveTo>
                  <a:pt x="19174" y="511786"/>
                </a:moveTo>
                <a:cubicBezTo>
                  <a:pt x="-37976" y="548299"/>
                  <a:pt x="37166" y="531365"/>
                  <a:pt x="184274" y="448286"/>
                </a:cubicBezTo>
                <a:cubicBezTo>
                  <a:pt x="331382" y="365207"/>
                  <a:pt x="808162" y="68873"/>
                  <a:pt x="901824" y="13311"/>
                </a:cubicBezTo>
                <a:cubicBezTo>
                  <a:pt x="995486" y="-42251"/>
                  <a:pt x="787524" y="92686"/>
                  <a:pt x="746249" y="114911"/>
                </a:cubicBezTo>
                <a:cubicBezTo>
                  <a:pt x="704974" y="137136"/>
                  <a:pt x="690686" y="127611"/>
                  <a:pt x="654174" y="146661"/>
                </a:cubicBezTo>
                <a:cubicBezTo>
                  <a:pt x="617662" y="165711"/>
                  <a:pt x="626657" y="168886"/>
                  <a:pt x="527174" y="229211"/>
                </a:cubicBezTo>
                <a:cubicBezTo>
                  <a:pt x="427691" y="289536"/>
                  <a:pt x="76324" y="475273"/>
                  <a:pt x="19174" y="51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A0F4A61-508A-C629-DEDD-1A0940E0A2B9}"/>
              </a:ext>
            </a:extLst>
          </p:cNvPr>
          <p:cNvSpPr/>
          <p:nvPr/>
        </p:nvSpPr>
        <p:spPr>
          <a:xfrm>
            <a:off x="3851144" y="6038850"/>
            <a:ext cx="238270" cy="403620"/>
          </a:xfrm>
          <a:custGeom>
            <a:avLst/>
            <a:gdLst>
              <a:gd name="connsiteX0" fmla="*/ 238256 w 238270"/>
              <a:gd name="connsiteY0" fmla="*/ 0 h 403620"/>
              <a:gd name="connsiteX1" fmla="*/ 143006 w 238270"/>
              <a:gd name="connsiteY1" fmla="*/ 279400 h 403620"/>
              <a:gd name="connsiteX2" fmla="*/ 131 w 238270"/>
              <a:gd name="connsiteY2" fmla="*/ 403225 h 403620"/>
              <a:gd name="connsiteX3" fmla="*/ 117606 w 238270"/>
              <a:gd name="connsiteY3" fmla="*/ 317500 h 403620"/>
              <a:gd name="connsiteX4" fmla="*/ 136656 w 238270"/>
              <a:gd name="connsiteY4" fmla="*/ 282575 h 403620"/>
              <a:gd name="connsiteX5" fmla="*/ 238256 w 238270"/>
              <a:gd name="connsiteY5" fmla="*/ 0 h 4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270" h="403620">
                <a:moveTo>
                  <a:pt x="238256" y="0"/>
                </a:moveTo>
                <a:cubicBezTo>
                  <a:pt x="239314" y="-529"/>
                  <a:pt x="182694" y="212196"/>
                  <a:pt x="143006" y="279400"/>
                </a:cubicBezTo>
                <a:cubicBezTo>
                  <a:pt x="103318" y="346604"/>
                  <a:pt x="4364" y="396875"/>
                  <a:pt x="131" y="403225"/>
                </a:cubicBezTo>
                <a:cubicBezTo>
                  <a:pt x="-4102" y="409575"/>
                  <a:pt x="94852" y="337608"/>
                  <a:pt x="117606" y="317500"/>
                </a:cubicBezTo>
                <a:cubicBezTo>
                  <a:pt x="140360" y="297392"/>
                  <a:pt x="118135" y="330200"/>
                  <a:pt x="136656" y="282575"/>
                </a:cubicBezTo>
                <a:cubicBezTo>
                  <a:pt x="155177" y="234950"/>
                  <a:pt x="237198" y="529"/>
                  <a:pt x="238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F7D73B-0774-C646-1AD7-4AEBE1607C04}"/>
              </a:ext>
            </a:extLst>
          </p:cNvPr>
          <p:cNvSpPr/>
          <p:nvPr/>
        </p:nvSpPr>
        <p:spPr>
          <a:xfrm>
            <a:off x="4308919" y="5593210"/>
            <a:ext cx="340092" cy="561793"/>
          </a:xfrm>
          <a:custGeom>
            <a:avLst/>
            <a:gdLst>
              <a:gd name="connsiteX0" fmla="*/ 333759 w 340092"/>
              <a:gd name="connsiteY0" fmla="*/ 12460 h 561793"/>
              <a:gd name="connsiteX1" fmla="*/ 258664 w 340092"/>
              <a:gd name="connsiteY1" fmla="*/ 281920 h 561793"/>
              <a:gd name="connsiteX2" fmla="*/ 2455 w 340092"/>
              <a:gd name="connsiteY2" fmla="*/ 560216 h 561793"/>
              <a:gd name="connsiteX3" fmla="*/ 134977 w 340092"/>
              <a:gd name="connsiteY3" fmla="*/ 392355 h 561793"/>
              <a:gd name="connsiteX4" fmla="*/ 232159 w 340092"/>
              <a:gd name="connsiteY4" fmla="*/ 330512 h 561793"/>
              <a:gd name="connsiteX5" fmla="*/ 324924 w 340092"/>
              <a:gd name="connsiteY5" fmla="*/ 69886 h 561793"/>
              <a:gd name="connsiteX6" fmla="*/ 333759 w 340092"/>
              <a:gd name="connsiteY6" fmla="*/ 12460 h 5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092" h="561793">
                <a:moveTo>
                  <a:pt x="333759" y="12460"/>
                </a:moveTo>
                <a:cubicBezTo>
                  <a:pt x="322716" y="47799"/>
                  <a:pt x="313881" y="190627"/>
                  <a:pt x="258664" y="281920"/>
                </a:cubicBezTo>
                <a:cubicBezTo>
                  <a:pt x="203447" y="373213"/>
                  <a:pt x="23069" y="541810"/>
                  <a:pt x="2455" y="560216"/>
                </a:cubicBezTo>
                <a:cubicBezTo>
                  <a:pt x="-18159" y="578622"/>
                  <a:pt x="96693" y="430639"/>
                  <a:pt x="134977" y="392355"/>
                </a:cubicBezTo>
                <a:cubicBezTo>
                  <a:pt x="173261" y="354071"/>
                  <a:pt x="200501" y="384257"/>
                  <a:pt x="232159" y="330512"/>
                </a:cubicBezTo>
                <a:cubicBezTo>
                  <a:pt x="263817" y="276767"/>
                  <a:pt x="324924" y="69886"/>
                  <a:pt x="324924" y="69886"/>
                </a:cubicBezTo>
                <a:cubicBezTo>
                  <a:pt x="341121" y="23503"/>
                  <a:pt x="344802" y="-22879"/>
                  <a:pt x="333759" y="1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8299689-5755-C22B-C966-1C15ADF9CB55}"/>
              </a:ext>
            </a:extLst>
          </p:cNvPr>
          <p:cNvSpPr/>
          <p:nvPr/>
        </p:nvSpPr>
        <p:spPr>
          <a:xfrm>
            <a:off x="4714378" y="5019651"/>
            <a:ext cx="57721" cy="456761"/>
          </a:xfrm>
          <a:custGeom>
            <a:avLst/>
            <a:gdLst>
              <a:gd name="connsiteX0" fmla="*/ 13197 w 57721"/>
              <a:gd name="connsiteY0" fmla="*/ 24 h 456761"/>
              <a:gd name="connsiteX1" fmla="*/ 38597 w 57721"/>
              <a:gd name="connsiteY1" fmla="*/ 209574 h 456761"/>
              <a:gd name="connsiteX2" fmla="*/ 497 w 57721"/>
              <a:gd name="connsiteY2" fmla="*/ 454049 h 456761"/>
              <a:gd name="connsiteX3" fmla="*/ 19547 w 57721"/>
              <a:gd name="connsiteY3" fmla="*/ 333399 h 456761"/>
              <a:gd name="connsiteX4" fmla="*/ 57647 w 57721"/>
              <a:gd name="connsiteY4" fmla="*/ 222274 h 456761"/>
              <a:gd name="connsiteX5" fmla="*/ 13197 w 57721"/>
              <a:gd name="connsiteY5" fmla="*/ 24 h 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1" h="456761">
                <a:moveTo>
                  <a:pt x="13197" y="24"/>
                </a:moveTo>
                <a:cubicBezTo>
                  <a:pt x="10022" y="-2093"/>
                  <a:pt x="40714" y="133903"/>
                  <a:pt x="38597" y="209574"/>
                </a:cubicBezTo>
                <a:cubicBezTo>
                  <a:pt x="36480" y="285245"/>
                  <a:pt x="3672" y="433412"/>
                  <a:pt x="497" y="454049"/>
                </a:cubicBezTo>
                <a:cubicBezTo>
                  <a:pt x="-2678" y="474687"/>
                  <a:pt x="10022" y="372028"/>
                  <a:pt x="19547" y="333399"/>
                </a:cubicBezTo>
                <a:cubicBezTo>
                  <a:pt x="29072" y="294770"/>
                  <a:pt x="55530" y="274661"/>
                  <a:pt x="57647" y="222274"/>
                </a:cubicBezTo>
                <a:cubicBezTo>
                  <a:pt x="59764" y="169887"/>
                  <a:pt x="16372" y="2141"/>
                  <a:pt x="1319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AF0B88E-4969-B79A-1AB9-D5E557CA1052}"/>
              </a:ext>
            </a:extLst>
          </p:cNvPr>
          <p:cNvSpPr/>
          <p:nvPr/>
        </p:nvSpPr>
        <p:spPr>
          <a:xfrm>
            <a:off x="4943100" y="4650502"/>
            <a:ext cx="391428" cy="67588"/>
          </a:xfrm>
          <a:custGeom>
            <a:avLst/>
            <a:gdLst>
              <a:gd name="connsiteX0" fmla="*/ 375 w 391428"/>
              <a:gd name="connsiteY0" fmla="*/ 67548 h 67588"/>
              <a:gd name="connsiteX1" fmla="*/ 194050 w 391428"/>
              <a:gd name="connsiteY1" fmla="*/ 4048 h 67588"/>
              <a:gd name="connsiteX2" fmla="*/ 390900 w 391428"/>
              <a:gd name="connsiteY2" fmla="*/ 7223 h 67588"/>
              <a:gd name="connsiteX3" fmla="*/ 244850 w 391428"/>
              <a:gd name="connsiteY3" fmla="*/ 13573 h 67588"/>
              <a:gd name="connsiteX4" fmla="*/ 375 w 391428"/>
              <a:gd name="connsiteY4" fmla="*/ 67548 h 6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28" h="67588">
                <a:moveTo>
                  <a:pt x="375" y="67548"/>
                </a:moveTo>
                <a:cubicBezTo>
                  <a:pt x="-8092" y="65961"/>
                  <a:pt x="128963" y="14102"/>
                  <a:pt x="194050" y="4048"/>
                </a:cubicBezTo>
                <a:cubicBezTo>
                  <a:pt x="259137" y="-6006"/>
                  <a:pt x="382433" y="5636"/>
                  <a:pt x="390900" y="7223"/>
                </a:cubicBezTo>
                <a:cubicBezTo>
                  <a:pt x="399367" y="8810"/>
                  <a:pt x="304117" y="3519"/>
                  <a:pt x="244850" y="13573"/>
                </a:cubicBezTo>
                <a:cubicBezTo>
                  <a:pt x="185583" y="23627"/>
                  <a:pt x="8842" y="69135"/>
                  <a:pt x="375" y="6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221E2-2DF8-D320-5DCF-3FEFCF1692D1}"/>
              </a:ext>
            </a:extLst>
          </p:cNvPr>
          <p:cNvSpPr/>
          <p:nvPr/>
        </p:nvSpPr>
        <p:spPr>
          <a:xfrm>
            <a:off x="5053430" y="4628015"/>
            <a:ext cx="509635" cy="1085317"/>
          </a:xfrm>
          <a:custGeom>
            <a:avLst/>
            <a:gdLst>
              <a:gd name="connsiteX0" fmla="*/ 182145 w 509635"/>
              <a:gd name="connsiteY0" fmla="*/ 1135 h 1085317"/>
              <a:gd name="connsiteX1" fmla="*/ 401220 w 509635"/>
              <a:gd name="connsiteY1" fmla="*/ 83685 h 1085317"/>
              <a:gd name="connsiteX2" fmla="*/ 477420 w 509635"/>
              <a:gd name="connsiteY2" fmla="*/ 274185 h 1085317"/>
              <a:gd name="connsiteX3" fmla="*/ 483770 w 509635"/>
              <a:gd name="connsiteY3" fmla="*/ 442460 h 1085317"/>
              <a:gd name="connsiteX4" fmla="*/ 461545 w 509635"/>
              <a:gd name="connsiteY4" fmla="*/ 556760 h 1085317"/>
              <a:gd name="connsiteX5" fmla="*/ 423445 w 509635"/>
              <a:gd name="connsiteY5" fmla="*/ 699635 h 1085317"/>
              <a:gd name="connsiteX6" fmla="*/ 321845 w 509635"/>
              <a:gd name="connsiteY6" fmla="*/ 877435 h 1085317"/>
              <a:gd name="connsiteX7" fmla="*/ 178970 w 509635"/>
              <a:gd name="connsiteY7" fmla="*/ 985385 h 1085317"/>
              <a:gd name="connsiteX8" fmla="*/ 1170 w 509635"/>
              <a:gd name="connsiteY8" fmla="*/ 1083810 h 1085317"/>
              <a:gd name="connsiteX9" fmla="*/ 271045 w 509635"/>
              <a:gd name="connsiteY9" fmla="*/ 906010 h 1085317"/>
              <a:gd name="connsiteX10" fmla="*/ 369470 w 509635"/>
              <a:gd name="connsiteY10" fmla="*/ 794885 h 1085317"/>
              <a:gd name="connsiteX11" fmla="*/ 464720 w 509635"/>
              <a:gd name="connsiteY11" fmla="*/ 531360 h 1085317"/>
              <a:gd name="connsiteX12" fmla="*/ 509170 w 509635"/>
              <a:gd name="connsiteY12" fmla="*/ 366260 h 1085317"/>
              <a:gd name="connsiteX13" fmla="*/ 439320 w 509635"/>
              <a:gd name="connsiteY13" fmla="*/ 137660 h 1085317"/>
              <a:gd name="connsiteX14" fmla="*/ 182145 w 509635"/>
              <a:gd name="connsiteY14" fmla="*/ 1135 h 108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635" h="1085317">
                <a:moveTo>
                  <a:pt x="182145" y="1135"/>
                </a:moveTo>
                <a:cubicBezTo>
                  <a:pt x="175795" y="-7861"/>
                  <a:pt x="352008" y="38177"/>
                  <a:pt x="401220" y="83685"/>
                </a:cubicBezTo>
                <a:cubicBezTo>
                  <a:pt x="450432" y="129193"/>
                  <a:pt x="463662" y="214389"/>
                  <a:pt x="477420" y="274185"/>
                </a:cubicBezTo>
                <a:cubicBezTo>
                  <a:pt x="491178" y="333981"/>
                  <a:pt x="486416" y="395364"/>
                  <a:pt x="483770" y="442460"/>
                </a:cubicBezTo>
                <a:cubicBezTo>
                  <a:pt x="481124" y="489556"/>
                  <a:pt x="471599" y="513898"/>
                  <a:pt x="461545" y="556760"/>
                </a:cubicBezTo>
                <a:cubicBezTo>
                  <a:pt x="451491" y="599623"/>
                  <a:pt x="446728" y="646189"/>
                  <a:pt x="423445" y="699635"/>
                </a:cubicBezTo>
                <a:cubicBezTo>
                  <a:pt x="400162" y="753081"/>
                  <a:pt x="362591" y="829810"/>
                  <a:pt x="321845" y="877435"/>
                </a:cubicBezTo>
                <a:cubicBezTo>
                  <a:pt x="281099" y="925060"/>
                  <a:pt x="232416" y="950989"/>
                  <a:pt x="178970" y="985385"/>
                </a:cubicBezTo>
                <a:cubicBezTo>
                  <a:pt x="125524" y="1019781"/>
                  <a:pt x="-14176" y="1097039"/>
                  <a:pt x="1170" y="1083810"/>
                </a:cubicBezTo>
                <a:cubicBezTo>
                  <a:pt x="16516" y="1070581"/>
                  <a:pt x="209662" y="954164"/>
                  <a:pt x="271045" y="906010"/>
                </a:cubicBezTo>
                <a:cubicBezTo>
                  <a:pt x="332428" y="857856"/>
                  <a:pt x="337191" y="857327"/>
                  <a:pt x="369470" y="794885"/>
                </a:cubicBezTo>
                <a:cubicBezTo>
                  <a:pt x="401749" y="732443"/>
                  <a:pt x="441437" y="602798"/>
                  <a:pt x="464720" y="531360"/>
                </a:cubicBezTo>
                <a:cubicBezTo>
                  <a:pt x="488003" y="459922"/>
                  <a:pt x="513403" y="431877"/>
                  <a:pt x="509170" y="366260"/>
                </a:cubicBezTo>
                <a:cubicBezTo>
                  <a:pt x="504937" y="300643"/>
                  <a:pt x="488003" y="196398"/>
                  <a:pt x="439320" y="137660"/>
                </a:cubicBezTo>
                <a:cubicBezTo>
                  <a:pt x="390637" y="78922"/>
                  <a:pt x="188495" y="10131"/>
                  <a:pt x="182145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64D1C63-7B15-08E8-89A4-EEFC302ED70F}"/>
              </a:ext>
            </a:extLst>
          </p:cNvPr>
          <p:cNvSpPr/>
          <p:nvPr/>
        </p:nvSpPr>
        <p:spPr>
          <a:xfrm>
            <a:off x="4707803" y="5545217"/>
            <a:ext cx="533572" cy="197654"/>
          </a:xfrm>
          <a:custGeom>
            <a:avLst/>
            <a:gdLst>
              <a:gd name="connsiteX0" fmla="*/ 722 w 533572"/>
              <a:gd name="connsiteY0" fmla="*/ 188833 h 197654"/>
              <a:gd name="connsiteX1" fmla="*/ 248372 w 533572"/>
              <a:gd name="connsiteY1" fmla="*/ 182483 h 197654"/>
              <a:gd name="connsiteX2" fmla="*/ 530947 w 533572"/>
              <a:gd name="connsiteY2" fmla="*/ 1508 h 197654"/>
              <a:gd name="connsiteX3" fmla="*/ 381722 w 533572"/>
              <a:gd name="connsiteY3" fmla="*/ 99933 h 197654"/>
              <a:gd name="connsiteX4" fmla="*/ 251547 w 533572"/>
              <a:gd name="connsiteY4" fmla="*/ 169783 h 197654"/>
              <a:gd name="connsiteX5" fmla="*/ 175347 w 533572"/>
              <a:gd name="connsiteY5" fmla="*/ 195183 h 197654"/>
              <a:gd name="connsiteX6" fmla="*/ 722 w 533572"/>
              <a:gd name="connsiteY6" fmla="*/ 188833 h 1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572" h="197654">
                <a:moveTo>
                  <a:pt x="722" y="188833"/>
                </a:moveTo>
                <a:cubicBezTo>
                  <a:pt x="12893" y="186716"/>
                  <a:pt x="160001" y="213704"/>
                  <a:pt x="248372" y="182483"/>
                </a:cubicBezTo>
                <a:cubicBezTo>
                  <a:pt x="336743" y="151262"/>
                  <a:pt x="508722" y="15266"/>
                  <a:pt x="530947" y="1508"/>
                </a:cubicBezTo>
                <a:cubicBezTo>
                  <a:pt x="553172" y="-12250"/>
                  <a:pt x="428289" y="71887"/>
                  <a:pt x="381722" y="99933"/>
                </a:cubicBezTo>
                <a:cubicBezTo>
                  <a:pt x="335155" y="127979"/>
                  <a:pt x="285943" y="153908"/>
                  <a:pt x="251547" y="169783"/>
                </a:cubicBezTo>
                <a:cubicBezTo>
                  <a:pt x="217151" y="185658"/>
                  <a:pt x="217151" y="194654"/>
                  <a:pt x="175347" y="195183"/>
                </a:cubicBezTo>
                <a:cubicBezTo>
                  <a:pt x="133543" y="195712"/>
                  <a:pt x="-11449" y="190950"/>
                  <a:pt x="722" y="18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8145C87-CB4A-1C50-5949-311215A47666}"/>
              </a:ext>
            </a:extLst>
          </p:cNvPr>
          <p:cNvSpPr/>
          <p:nvPr/>
        </p:nvSpPr>
        <p:spPr>
          <a:xfrm>
            <a:off x="4605235" y="5736219"/>
            <a:ext cx="460243" cy="125190"/>
          </a:xfrm>
          <a:custGeom>
            <a:avLst/>
            <a:gdLst>
              <a:gd name="connsiteX0" fmla="*/ 1690 w 460243"/>
              <a:gd name="connsiteY0" fmla="*/ 124831 h 125190"/>
              <a:gd name="connsiteX1" fmla="*/ 141390 w 460243"/>
              <a:gd name="connsiteY1" fmla="*/ 54981 h 125190"/>
              <a:gd name="connsiteX2" fmla="*/ 452540 w 460243"/>
              <a:gd name="connsiteY2" fmla="*/ 1006 h 125190"/>
              <a:gd name="connsiteX3" fmla="*/ 354115 w 460243"/>
              <a:gd name="connsiteY3" fmla="*/ 20056 h 125190"/>
              <a:gd name="connsiteX4" fmla="*/ 227115 w 460243"/>
              <a:gd name="connsiteY4" fmla="*/ 23231 h 125190"/>
              <a:gd name="connsiteX5" fmla="*/ 1690 w 460243"/>
              <a:gd name="connsiteY5" fmla="*/ 124831 h 12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243" h="125190">
                <a:moveTo>
                  <a:pt x="1690" y="124831"/>
                </a:moveTo>
                <a:cubicBezTo>
                  <a:pt x="-12597" y="130123"/>
                  <a:pt x="66248" y="75618"/>
                  <a:pt x="141390" y="54981"/>
                </a:cubicBezTo>
                <a:cubicBezTo>
                  <a:pt x="216532" y="34343"/>
                  <a:pt x="417086" y="6827"/>
                  <a:pt x="452540" y="1006"/>
                </a:cubicBezTo>
                <a:cubicBezTo>
                  <a:pt x="487994" y="-4815"/>
                  <a:pt x="391686" y="16352"/>
                  <a:pt x="354115" y="20056"/>
                </a:cubicBezTo>
                <a:cubicBezTo>
                  <a:pt x="316544" y="23760"/>
                  <a:pt x="280032" y="11589"/>
                  <a:pt x="227115" y="23231"/>
                </a:cubicBezTo>
                <a:cubicBezTo>
                  <a:pt x="174198" y="34873"/>
                  <a:pt x="15977" y="119539"/>
                  <a:pt x="1690" y="124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0809364-5B3B-FB81-5BD9-2EF531A4CE4E}"/>
              </a:ext>
            </a:extLst>
          </p:cNvPr>
          <p:cNvSpPr/>
          <p:nvPr/>
        </p:nvSpPr>
        <p:spPr>
          <a:xfrm>
            <a:off x="4936385" y="4755682"/>
            <a:ext cx="456213" cy="108512"/>
          </a:xfrm>
          <a:custGeom>
            <a:avLst/>
            <a:gdLst>
              <a:gd name="connsiteX0" fmla="*/ 740 w 456213"/>
              <a:gd name="connsiteY0" fmla="*/ 108418 h 108512"/>
              <a:gd name="connsiteX1" fmla="*/ 203940 w 456213"/>
              <a:gd name="connsiteY1" fmla="*/ 22693 h 108512"/>
              <a:gd name="connsiteX2" fmla="*/ 448415 w 456213"/>
              <a:gd name="connsiteY2" fmla="*/ 41743 h 108512"/>
              <a:gd name="connsiteX3" fmla="*/ 384915 w 456213"/>
              <a:gd name="connsiteY3" fmla="*/ 19518 h 108512"/>
              <a:gd name="connsiteX4" fmla="*/ 276965 w 456213"/>
              <a:gd name="connsiteY4" fmla="*/ 3643 h 108512"/>
              <a:gd name="connsiteX5" fmla="*/ 740 w 456213"/>
              <a:gd name="connsiteY5" fmla="*/ 108418 h 1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13" h="108512">
                <a:moveTo>
                  <a:pt x="740" y="108418"/>
                </a:moveTo>
                <a:cubicBezTo>
                  <a:pt x="-11431" y="111593"/>
                  <a:pt x="129328" y="33805"/>
                  <a:pt x="203940" y="22693"/>
                </a:cubicBezTo>
                <a:cubicBezTo>
                  <a:pt x="278552" y="11581"/>
                  <a:pt x="418253" y="42272"/>
                  <a:pt x="448415" y="41743"/>
                </a:cubicBezTo>
                <a:cubicBezTo>
                  <a:pt x="478578" y="41214"/>
                  <a:pt x="413490" y="25868"/>
                  <a:pt x="384915" y="19518"/>
                </a:cubicBezTo>
                <a:cubicBezTo>
                  <a:pt x="356340" y="13168"/>
                  <a:pt x="336232" y="-8528"/>
                  <a:pt x="276965" y="3643"/>
                </a:cubicBezTo>
                <a:cubicBezTo>
                  <a:pt x="217698" y="15814"/>
                  <a:pt x="12911" y="105243"/>
                  <a:pt x="740" y="10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2E6D1B-DAC4-037C-0F05-95E7A678C350}"/>
              </a:ext>
            </a:extLst>
          </p:cNvPr>
          <p:cNvSpPr/>
          <p:nvPr/>
        </p:nvSpPr>
        <p:spPr>
          <a:xfrm>
            <a:off x="5327550" y="4900205"/>
            <a:ext cx="172915" cy="538848"/>
          </a:xfrm>
          <a:custGeom>
            <a:avLst/>
            <a:gdLst>
              <a:gd name="connsiteX0" fmla="*/ 136625 w 172915"/>
              <a:gd name="connsiteY0" fmla="*/ 1995 h 538848"/>
              <a:gd name="connsiteX1" fmla="*/ 165200 w 172915"/>
              <a:gd name="connsiteY1" fmla="*/ 154395 h 538848"/>
              <a:gd name="connsiteX2" fmla="*/ 92175 w 172915"/>
              <a:gd name="connsiteY2" fmla="*/ 376645 h 538848"/>
              <a:gd name="connsiteX3" fmla="*/ 100 w 172915"/>
              <a:gd name="connsiteY3" fmla="*/ 538570 h 538848"/>
              <a:gd name="connsiteX4" fmla="*/ 76300 w 172915"/>
              <a:gd name="connsiteY4" fmla="*/ 411570 h 538848"/>
              <a:gd name="connsiteX5" fmla="*/ 171550 w 172915"/>
              <a:gd name="connsiteY5" fmla="*/ 262345 h 538848"/>
              <a:gd name="connsiteX6" fmla="*/ 136625 w 172915"/>
              <a:gd name="connsiteY6" fmla="*/ 1995 h 53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5" h="538848">
                <a:moveTo>
                  <a:pt x="136625" y="1995"/>
                </a:moveTo>
                <a:cubicBezTo>
                  <a:pt x="135567" y="-15996"/>
                  <a:pt x="172608" y="91954"/>
                  <a:pt x="165200" y="154395"/>
                </a:cubicBezTo>
                <a:cubicBezTo>
                  <a:pt x="157792" y="216836"/>
                  <a:pt x="119692" y="312616"/>
                  <a:pt x="92175" y="376645"/>
                </a:cubicBezTo>
                <a:cubicBezTo>
                  <a:pt x="64658" y="440674"/>
                  <a:pt x="2746" y="532749"/>
                  <a:pt x="100" y="538570"/>
                </a:cubicBezTo>
                <a:cubicBezTo>
                  <a:pt x="-2546" y="544391"/>
                  <a:pt x="47725" y="457608"/>
                  <a:pt x="76300" y="411570"/>
                </a:cubicBezTo>
                <a:cubicBezTo>
                  <a:pt x="104875" y="365532"/>
                  <a:pt x="162025" y="336957"/>
                  <a:pt x="171550" y="262345"/>
                </a:cubicBezTo>
                <a:cubicBezTo>
                  <a:pt x="181075" y="187733"/>
                  <a:pt x="137683" y="19986"/>
                  <a:pt x="1366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5B2653-5552-CACD-6675-11E08F0422CB}"/>
              </a:ext>
            </a:extLst>
          </p:cNvPr>
          <p:cNvSpPr/>
          <p:nvPr/>
        </p:nvSpPr>
        <p:spPr>
          <a:xfrm>
            <a:off x="5139757" y="4882179"/>
            <a:ext cx="324304" cy="630199"/>
          </a:xfrm>
          <a:custGeom>
            <a:avLst/>
            <a:gdLst>
              <a:gd name="connsiteX0" fmla="*/ 314893 w 324304"/>
              <a:gd name="connsiteY0" fmla="*/ 971 h 630199"/>
              <a:gd name="connsiteX1" fmla="*/ 308543 w 324304"/>
              <a:gd name="connsiteY1" fmla="*/ 267671 h 630199"/>
              <a:gd name="connsiteX2" fmla="*/ 238693 w 324304"/>
              <a:gd name="connsiteY2" fmla="*/ 448646 h 630199"/>
              <a:gd name="connsiteX3" fmla="*/ 149793 w 324304"/>
              <a:gd name="connsiteY3" fmla="*/ 553421 h 630199"/>
              <a:gd name="connsiteX4" fmla="*/ 568 w 324304"/>
              <a:gd name="connsiteY4" fmla="*/ 629621 h 630199"/>
              <a:gd name="connsiteX5" fmla="*/ 102168 w 324304"/>
              <a:gd name="connsiteY5" fmla="*/ 585171 h 630199"/>
              <a:gd name="connsiteX6" fmla="*/ 194243 w 324304"/>
              <a:gd name="connsiteY6" fmla="*/ 524846 h 630199"/>
              <a:gd name="connsiteX7" fmla="*/ 314893 w 324304"/>
              <a:gd name="connsiteY7" fmla="*/ 369271 h 630199"/>
              <a:gd name="connsiteX8" fmla="*/ 314893 w 324304"/>
              <a:gd name="connsiteY8" fmla="*/ 971 h 6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04" h="630199">
                <a:moveTo>
                  <a:pt x="314893" y="971"/>
                </a:moveTo>
                <a:cubicBezTo>
                  <a:pt x="313835" y="-15962"/>
                  <a:pt x="321243" y="193059"/>
                  <a:pt x="308543" y="267671"/>
                </a:cubicBezTo>
                <a:cubicBezTo>
                  <a:pt x="295843" y="342283"/>
                  <a:pt x="265151" y="401021"/>
                  <a:pt x="238693" y="448646"/>
                </a:cubicBezTo>
                <a:cubicBezTo>
                  <a:pt x="212235" y="496271"/>
                  <a:pt x="189480" y="523259"/>
                  <a:pt x="149793" y="553421"/>
                </a:cubicBezTo>
                <a:cubicBezTo>
                  <a:pt x="110105" y="583584"/>
                  <a:pt x="8505" y="624329"/>
                  <a:pt x="568" y="629621"/>
                </a:cubicBezTo>
                <a:cubicBezTo>
                  <a:pt x="-7369" y="634913"/>
                  <a:pt x="69889" y="602633"/>
                  <a:pt x="102168" y="585171"/>
                </a:cubicBezTo>
                <a:cubicBezTo>
                  <a:pt x="134447" y="567709"/>
                  <a:pt x="158789" y="560829"/>
                  <a:pt x="194243" y="524846"/>
                </a:cubicBezTo>
                <a:cubicBezTo>
                  <a:pt x="229697" y="488863"/>
                  <a:pt x="294256" y="450233"/>
                  <a:pt x="314893" y="369271"/>
                </a:cubicBezTo>
                <a:cubicBezTo>
                  <a:pt x="335530" y="288309"/>
                  <a:pt x="315951" y="17904"/>
                  <a:pt x="314893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34217B5-9BA4-6B75-3F8A-BF03EBB56F40}"/>
              </a:ext>
            </a:extLst>
          </p:cNvPr>
          <p:cNvSpPr/>
          <p:nvPr/>
        </p:nvSpPr>
        <p:spPr>
          <a:xfrm>
            <a:off x="4786503" y="5016463"/>
            <a:ext cx="141383" cy="527201"/>
          </a:xfrm>
          <a:custGeom>
            <a:avLst/>
            <a:gdLst>
              <a:gd name="connsiteX0" fmla="*/ 141097 w 141383"/>
              <a:gd name="connsiteY0" fmla="*/ 37 h 527201"/>
              <a:gd name="connsiteX1" fmla="*/ 102997 w 141383"/>
              <a:gd name="connsiteY1" fmla="*/ 117512 h 527201"/>
              <a:gd name="connsiteX2" fmla="*/ 90297 w 141383"/>
              <a:gd name="connsiteY2" fmla="*/ 250862 h 527201"/>
              <a:gd name="connsiteX3" fmla="*/ 90297 w 141383"/>
              <a:gd name="connsiteY3" fmla="*/ 304837 h 527201"/>
              <a:gd name="connsiteX4" fmla="*/ 17272 w 141383"/>
              <a:gd name="connsiteY4" fmla="*/ 374687 h 527201"/>
              <a:gd name="connsiteX5" fmla="*/ 14097 w 141383"/>
              <a:gd name="connsiteY5" fmla="*/ 441362 h 527201"/>
              <a:gd name="connsiteX6" fmla="*/ 45847 w 141383"/>
              <a:gd name="connsiteY6" fmla="*/ 527087 h 527201"/>
              <a:gd name="connsiteX7" fmla="*/ 1397 w 141383"/>
              <a:gd name="connsiteY7" fmla="*/ 422312 h 527201"/>
              <a:gd name="connsiteX8" fmla="*/ 109347 w 141383"/>
              <a:gd name="connsiteY8" fmla="*/ 269912 h 527201"/>
              <a:gd name="connsiteX9" fmla="*/ 112522 w 141383"/>
              <a:gd name="connsiteY9" fmla="*/ 212762 h 527201"/>
              <a:gd name="connsiteX10" fmla="*/ 87122 w 141383"/>
              <a:gd name="connsiteY10" fmla="*/ 136562 h 527201"/>
              <a:gd name="connsiteX11" fmla="*/ 80772 w 141383"/>
              <a:gd name="connsiteY11" fmla="*/ 104812 h 527201"/>
              <a:gd name="connsiteX12" fmla="*/ 141097 w 141383"/>
              <a:gd name="connsiteY12" fmla="*/ 37 h 5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383" h="527201">
                <a:moveTo>
                  <a:pt x="141097" y="37"/>
                </a:moveTo>
                <a:cubicBezTo>
                  <a:pt x="144801" y="2154"/>
                  <a:pt x="111464" y="75708"/>
                  <a:pt x="102997" y="117512"/>
                </a:cubicBezTo>
                <a:cubicBezTo>
                  <a:pt x="94530" y="159316"/>
                  <a:pt x="92414" y="219641"/>
                  <a:pt x="90297" y="250862"/>
                </a:cubicBezTo>
                <a:cubicBezTo>
                  <a:pt x="88180" y="282083"/>
                  <a:pt x="102468" y="284200"/>
                  <a:pt x="90297" y="304837"/>
                </a:cubicBezTo>
                <a:cubicBezTo>
                  <a:pt x="78126" y="325474"/>
                  <a:pt x="29972" y="351933"/>
                  <a:pt x="17272" y="374687"/>
                </a:cubicBezTo>
                <a:cubicBezTo>
                  <a:pt x="4572" y="397441"/>
                  <a:pt x="9335" y="415962"/>
                  <a:pt x="14097" y="441362"/>
                </a:cubicBezTo>
                <a:cubicBezTo>
                  <a:pt x="18859" y="466762"/>
                  <a:pt x="47964" y="530262"/>
                  <a:pt x="45847" y="527087"/>
                </a:cubicBezTo>
                <a:cubicBezTo>
                  <a:pt x="43730" y="523912"/>
                  <a:pt x="-9186" y="465174"/>
                  <a:pt x="1397" y="422312"/>
                </a:cubicBezTo>
                <a:cubicBezTo>
                  <a:pt x="11980" y="379450"/>
                  <a:pt x="90826" y="304837"/>
                  <a:pt x="109347" y="269912"/>
                </a:cubicBezTo>
                <a:cubicBezTo>
                  <a:pt x="127868" y="234987"/>
                  <a:pt x="116226" y="234987"/>
                  <a:pt x="112522" y="212762"/>
                </a:cubicBezTo>
                <a:cubicBezTo>
                  <a:pt x="108818" y="190537"/>
                  <a:pt x="92414" y="154554"/>
                  <a:pt x="87122" y="136562"/>
                </a:cubicBezTo>
                <a:cubicBezTo>
                  <a:pt x="81830" y="118570"/>
                  <a:pt x="74951" y="122804"/>
                  <a:pt x="80772" y="104812"/>
                </a:cubicBezTo>
                <a:cubicBezTo>
                  <a:pt x="86593" y="86820"/>
                  <a:pt x="137393" y="-2080"/>
                  <a:pt x="1410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56392DA-538A-A70F-6176-A8EF72DAEC17}"/>
              </a:ext>
            </a:extLst>
          </p:cNvPr>
          <p:cNvSpPr/>
          <p:nvPr/>
        </p:nvSpPr>
        <p:spPr>
          <a:xfrm>
            <a:off x="5310894" y="4930755"/>
            <a:ext cx="45599" cy="392100"/>
          </a:xfrm>
          <a:custGeom>
            <a:avLst/>
            <a:gdLst>
              <a:gd name="connsiteX0" fmla="*/ 45331 w 45599"/>
              <a:gd name="connsiteY0" fmla="*/ 20 h 392100"/>
              <a:gd name="connsiteX1" fmla="*/ 19931 w 45599"/>
              <a:gd name="connsiteY1" fmla="*/ 219095 h 392100"/>
              <a:gd name="connsiteX2" fmla="*/ 29456 w 45599"/>
              <a:gd name="connsiteY2" fmla="*/ 390545 h 392100"/>
              <a:gd name="connsiteX3" fmla="*/ 16756 w 45599"/>
              <a:gd name="connsiteY3" fmla="*/ 298470 h 392100"/>
              <a:gd name="connsiteX4" fmla="*/ 881 w 45599"/>
              <a:gd name="connsiteY4" fmla="*/ 206395 h 392100"/>
              <a:gd name="connsiteX5" fmla="*/ 45331 w 45599"/>
              <a:gd name="connsiteY5" fmla="*/ 20 h 3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99" h="392100">
                <a:moveTo>
                  <a:pt x="45331" y="20"/>
                </a:moveTo>
                <a:cubicBezTo>
                  <a:pt x="48506" y="2137"/>
                  <a:pt x="22577" y="154008"/>
                  <a:pt x="19931" y="219095"/>
                </a:cubicBezTo>
                <a:cubicBezTo>
                  <a:pt x="17285" y="284182"/>
                  <a:pt x="29985" y="377316"/>
                  <a:pt x="29456" y="390545"/>
                </a:cubicBezTo>
                <a:cubicBezTo>
                  <a:pt x="28927" y="403774"/>
                  <a:pt x="21518" y="329161"/>
                  <a:pt x="16756" y="298470"/>
                </a:cubicBezTo>
                <a:cubicBezTo>
                  <a:pt x="11994" y="267779"/>
                  <a:pt x="-3882" y="250845"/>
                  <a:pt x="881" y="206395"/>
                </a:cubicBezTo>
                <a:cubicBezTo>
                  <a:pt x="5643" y="161945"/>
                  <a:pt x="42156" y="-2097"/>
                  <a:pt x="4533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717A745-C396-C15D-E4D6-2E301AB7DD10}"/>
              </a:ext>
            </a:extLst>
          </p:cNvPr>
          <p:cNvSpPr/>
          <p:nvPr/>
        </p:nvSpPr>
        <p:spPr>
          <a:xfrm>
            <a:off x="5050683" y="4993683"/>
            <a:ext cx="185920" cy="296202"/>
          </a:xfrm>
          <a:custGeom>
            <a:avLst/>
            <a:gdLst>
              <a:gd name="connsiteX0" fmla="*/ 742 w 185920"/>
              <a:gd name="connsiteY0" fmla="*/ 592 h 296202"/>
              <a:gd name="connsiteX1" fmla="*/ 95992 w 185920"/>
              <a:gd name="connsiteY1" fmla="*/ 70442 h 296202"/>
              <a:gd name="connsiteX2" fmla="*/ 175367 w 185920"/>
              <a:gd name="connsiteY2" fmla="*/ 226017 h 296202"/>
              <a:gd name="connsiteX3" fmla="*/ 184892 w 185920"/>
              <a:gd name="connsiteY3" fmla="*/ 295867 h 296202"/>
              <a:gd name="connsiteX4" fmla="*/ 181717 w 185920"/>
              <a:gd name="connsiteY4" fmla="*/ 200617 h 296202"/>
              <a:gd name="connsiteX5" fmla="*/ 149967 w 185920"/>
              <a:gd name="connsiteY5" fmla="*/ 105367 h 296202"/>
              <a:gd name="connsiteX6" fmla="*/ 742 w 185920"/>
              <a:gd name="connsiteY6" fmla="*/ 592 h 29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20" h="296202">
                <a:moveTo>
                  <a:pt x="742" y="592"/>
                </a:moveTo>
                <a:cubicBezTo>
                  <a:pt x="-8254" y="-5229"/>
                  <a:pt x="66888" y="32871"/>
                  <a:pt x="95992" y="70442"/>
                </a:cubicBezTo>
                <a:cubicBezTo>
                  <a:pt x="125096" y="108013"/>
                  <a:pt x="160550" y="188446"/>
                  <a:pt x="175367" y="226017"/>
                </a:cubicBezTo>
                <a:cubicBezTo>
                  <a:pt x="190184" y="263588"/>
                  <a:pt x="183834" y="300100"/>
                  <a:pt x="184892" y="295867"/>
                </a:cubicBezTo>
                <a:cubicBezTo>
                  <a:pt x="185950" y="291634"/>
                  <a:pt x="187538" y="232367"/>
                  <a:pt x="181717" y="200617"/>
                </a:cubicBezTo>
                <a:cubicBezTo>
                  <a:pt x="175896" y="168867"/>
                  <a:pt x="181188" y="135529"/>
                  <a:pt x="149967" y="105367"/>
                </a:cubicBezTo>
                <a:cubicBezTo>
                  <a:pt x="118746" y="75205"/>
                  <a:pt x="9738" y="6413"/>
                  <a:pt x="742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9A3D4FD-B20C-BCF5-064F-DE81EDC575F2}"/>
              </a:ext>
            </a:extLst>
          </p:cNvPr>
          <p:cNvSpPr/>
          <p:nvPr/>
        </p:nvSpPr>
        <p:spPr>
          <a:xfrm>
            <a:off x="5156198" y="5012760"/>
            <a:ext cx="175204" cy="323381"/>
          </a:xfrm>
          <a:custGeom>
            <a:avLst/>
            <a:gdLst>
              <a:gd name="connsiteX0" fmla="*/ 2 w 175204"/>
              <a:gd name="connsiteY0" fmla="*/ 565 h 323381"/>
              <a:gd name="connsiteX1" fmla="*/ 114302 w 175204"/>
              <a:gd name="connsiteY1" fmla="*/ 64065 h 323381"/>
              <a:gd name="connsiteX2" fmla="*/ 174627 w 175204"/>
              <a:gd name="connsiteY2" fmla="*/ 321240 h 323381"/>
              <a:gd name="connsiteX3" fmla="*/ 142877 w 175204"/>
              <a:gd name="connsiteY3" fmla="*/ 181540 h 323381"/>
              <a:gd name="connsiteX4" fmla="*/ 111127 w 175204"/>
              <a:gd name="connsiteY4" fmla="*/ 86290 h 323381"/>
              <a:gd name="connsiteX5" fmla="*/ 2 w 175204"/>
              <a:gd name="connsiteY5" fmla="*/ 565 h 3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4" h="323381">
                <a:moveTo>
                  <a:pt x="2" y="565"/>
                </a:moveTo>
                <a:cubicBezTo>
                  <a:pt x="531" y="-3139"/>
                  <a:pt x="85198" y="10619"/>
                  <a:pt x="114302" y="64065"/>
                </a:cubicBezTo>
                <a:cubicBezTo>
                  <a:pt x="143406" y="117511"/>
                  <a:pt x="169865" y="301661"/>
                  <a:pt x="174627" y="321240"/>
                </a:cubicBezTo>
                <a:cubicBezTo>
                  <a:pt x="179389" y="340819"/>
                  <a:pt x="153460" y="220698"/>
                  <a:pt x="142877" y="181540"/>
                </a:cubicBezTo>
                <a:cubicBezTo>
                  <a:pt x="132294" y="142382"/>
                  <a:pt x="130177" y="114865"/>
                  <a:pt x="111127" y="86290"/>
                </a:cubicBezTo>
                <a:cubicBezTo>
                  <a:pt x="92077" y="57715"/>
                  <a:pt x="-527" y="4269"/>
                  <a:pt x="2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7E63706B-FB9F-2FBC-B592-5E4C70974307}"/>
              </a:ext>
            </a:extLst>
          </p:cNvPr>
          <p:cNvSpPr/>
          <p:nvPr/>
        </p:nvSpPr>
        <p:spPr>
          <a:xfrm>
            <a:off x="4930654" y="5203822"/>
            <a:ext cx="88763" cy="251033"/>
          </a:xfrm>
          <a:custGeom>
            <a:avLst/>
            <a:gdLst>
              <a:gd name="connsiteX0" fmla="*/ 121 w 88763"/>
              <a:gd name="connsiteY0" fmla="*/ 3 h 251033"/>
              <a:gd name="connsiteX1" fmla="*/ 66796 w 88763"/>
              <a:gd name="connsiteY1" fmla="*/ 101603 h 251033"/>
              <a:gd name="connsiteX2" fmla="*/ 60446 w 88763"/>
              <a:gd name="connsiteY2" fmla="*/ 250828 h 251033"/>
              <a:gd name="connsiteX3" fmla="*/ 76321 w 88763"/>
              <a:gd name="connsiteY3" fmla="*/ 133353 h 251033"/>
              <a:gd name="connsiteX4" fmla="*/ 85846 w 88763"/>
              <a:gd name="connsiteY4" fmla="*/ 104778 h 251033"/>
              <a:gd name="connsiteX5" fmla="*/ 121 w 88763"/>
              <a:gd name="connsiteY5" fmla="*/ 3 h 2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63" h="251033">
                <a:moveTo>
                  <a:pt x="121" y="3"/>
                </a:moveTo>
                <a:cubicBezTo>
                  <a:pt x="-3054" y="-526"/>
                  <a:pt x="56742" y="59799"/>
                  <a:pt x="66796" y="101603"/>
                </a:cubicBezTo>
                <a:cubicBezTo>
                  <a:pt x="76850" y="143407"/>
                  <a:pt x="58859" y="245536"/>
                  <a:pt x="60446" y="250828"/>
                </a:cubicBezTo>
                <a:cubicBezTo>
                  <a:pt x="62033" y="256120"/>
                  <a:pt x="72088" y="157695"/>
                  <a:pt x="76321" y="133353"/>
                </a:cubicBezTo>
                <a:cubicBezTo>
                  <a:pt x="80554" y="109011"/>
                  <a:pt x="94842" y="123299"/>
                  <a:pt x="85846" y="104778"/>
                </a:cubicBezTo>
                <a:cubicBezTo>
                  <a:pt x="76850" y="86257"/>
                  <a:pt x="3296" y="532"/>
                  <a:pt x="1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1147D52-CD21-BA70-5D56-9AF5F232AC49}"/>
              </a:ext>
            </a:extLst>
          </p:cNvPr>
          <p:cNvSpPr/>
          <p:nvPr/>
        </p:nvSpPr>
        <p:spPr>
          <a:xfrm>
            <a:off x="4988684" y="5165880"/>
            <a:ext cx="269713" cy="103216"/>
          </a:xfrm>
          <a:custGeom>
            <a:avLst/>
            <a:gdLst>
              <a:gd name="connsiteX0" fmla="*/ 2416 w 269713"/>
              <a:gd name="connsiteY0" fmla="*/ 25245 h 103216"/>
              <a:gd name="connsiteX1" fmla="*/ 100841 w 269713"/>
              <a:gd name="connsiteY1" fmla="*/ 3020 h 103216"/>
              <a:gd name="connsiteX2" fmla="*/ 265941 w 269713"/>
              <a:gd name="connsiteY2" fmla="*/ 101445 h 103216"/>
              <a:gd name="connsiteX3" fmla="*/ 215141 w 269713"/>
              <a:gd name="connsiteY3" fmla="*/ 63345 h 103216"/>
              <a:gd name="connsiteX4" fmla="*/ 199266 w 269713"/>
              <a:gd name="connsiteY4" fmla="*/ 25245 h 103216"/>
              <a:gd name="connsiteX5" fmla="*/ 2416 w 269713"/>
              <a:gd name="connsiteY5" fmla="*/ 25245 h 10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13" h="103216">
                <a:moveTo>
                  <a:pt x="2416" y="25245"/>
                </a:moveTo>
                <a:cubicBezTo>
                  <a:pt x="-13988" y="21541"/>
                  <a:pt x="56920" y="-9680"/>
                  <a:pt x="100841" y="3020"/>
                </a:cubicBezTo>
                <a:cubicBezTo>
                  <a:pt x="144762" y="15720"/>
                  <a:pt x="246891" y="91391"/>
                  <a:pt x="265941" y="101445"/>
                </a:cubicBezTo>
                <a:cubicBezTo>
                  <a:pt x="284991" y="111499"/>
                  <a:pt x="226253" y="76045"/>
                  <a:pt x="215141" y="63345"/>
                </a:cubicBezTo>
                <a:cubicBezTo>
                  <a:pt x="204029" y="50645"/>
                  <a:pt x="235778" y="34241"/>
                  <a:pt x="199266" y="25245"/>
                </a:cubicBezTo>
                <a:cubicBezTo>
                  <a:pt x="162754" y="16249"/>
                  <a:pt x="18820" y="28949"/>
                  <a:pt x="241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512BB23-335F-52CF-F1E9-024C61A426E0}"/>
              </a:ext>
            </a:extLst>
          </p:cNvPr>
          <p:cNvSpPr/>
          <p:nvPr/>
        </p:nvSpPr>
        <p:spPr>
          <a:xfrm>
            <a:off x="4901581" y="4892647"/>
            <a:ext cx="99511" cy="241406"/>
          </a:xfrm>
          <a:custGeom>
            <a:avLst/>
            <a:gdLst>
              <a:gd name="connsiteX0" fmla="*/ 60944 w 99511"/>
              <a:gd name="connsiteY0" fmla="*/ 28 h 241406"/>
              <a:gd name="connsiteX1" fmla="*/ 38719 w 99511"/>
              <a:gd name="connsiteY1" fmla="*/ 161953 h 241406"/>
              <a:gd name="connsiteX2" fmla="*/ 99044 w 99511"/>
              <a:gd name="connsiteY2" fmla="*/ 241328 h 241406"/>
              <a:gd name="connsiteX3" fmla="*/ 619 w 99511"/>
              <a:gd name="connsiteY3" fmla="*/ 149253 h 241406"/>
              <a:gd name="connsiteX4" fmla="*/ 60944 w 99511"/>
              <a:gd name="connsiteY4" fmla="*/ 28 h 24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1" h="241406">
                <a:moveTo>
                  <a:pt x="60944" y="28"/>
                </a:moveTo>
                <a:cubicBezTo>
                  <a:pt x="67294" y="2145"/>
                  <a:pt x="32369" y="121736"/>
                  <a:pt x="38719" y="161953"/>
                </a:cubicBezTo>
                <a:cubicBezTo>
                  <a:pt x="45069" y="202170"/>
                  <a:pt x="105394" y="243445"/>
                  <a:pt x="99044" y="241328"/>
                </a:cubicBezTo>
                <a:cubicBezTo>
                  <a:pt x="92694" y="239211"/>
                  <a:pt x="8027" y="184707"/>
                  <a:pt x="619" y="149253"/>
                </a:cubicBezTo>
                <a:cubicBezTo>
                  <a:pt x="-6789" y="113799"/>
                  <a:pt x="54594" y="-2089"/>
                  <a:pt x="609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D76513A-8FB1-E964-FA47-D77942DD61AF}"/>
              </a:ext>
            </a:extLst>
          </p:cNvPr>
          <p:cNvSpPr/>
          <p:nvPr/>
        </p:nvSpPr>
        <p:spPr>
          <a:xfrm>
            <a:off x="4385703" y="4602238"/>
            <a:ext cx="522495" cy="970452"/>
          </a:xfrm>
          <a:custGeom>
            <a:avLst/>
            <a:gdLst>
              <a:gd name="connsiteX0" fmla="*/ 519112 w 522495"/>
              <a:gd name="connsiteY0" fmla="*/ 18 h 970452"/>
              <a:gd name="connsiteX1" fmla="*/ 509026 w 522495"/>
              <a:gd name="connsiteY1" fmla="*/ 141212 h 970452"/>
              <a:gd name="connsiteX2" fmla="*/ 398088 w 522495"/>
              <a:gd name="connsiteY2" fmla="*/ 151297 h 970452"/>
              <a:gd name="connsiteX3" fmla="*/ 310682 w 522495"/>
              <a:gd name="connsiteY3" fmla="*/ 191638 h 970452"/>
              <a:gd name="connsiteX4" fmla="*/ 351023 w 522495"/>
              <a:gd name="connsiteY4" fmla="*/ 151297 h 970452"/>
              <a:gd name="connsiteX5" fmla="*/ 213191 w 522495"/>
              <a:gd name="connsiteY5" fmla="*/ 248788 h 970452"/>
              <a:gd name="connsiteX6" fmla="*/ 243447 w 522495"/>
              <a:gd name="connsiteY6" fmla="*/ 211809 h 970452"/>
              <a:gd name="connsiteX7" fmla="*/ 182935 w 522495"/>
              <a:gd name="connsiteY7" fmla="*/ 275683 h 970452"/>
              <a:gd name="connsiteX8" fmla="*/ 169488 w 522495"/>
              <a:gd name="connsiteY8" fmla="*/ 389983 h 970452"/>
              <a:gd name="connsiteX9" fmla="*/ 166126 w 522495"/>
              <a:gd name="connsiteY9" fmla="*/ 312662 h 970452"/>
              <a:gd name="connsiteX10" fmla="*/ 186297 w 522495"/>
              <a:gd name="connsiteY10" fmla="*/ 554709 h 970452"/>
              <a:gd name="connsiteX11" fmla="*/ 166126 w 522495"/>
              <a:gd name="connsiteY11" fmla="*/ 426962 h 970452"/>
              <a:gd name="connsiteX12" fmla="*/ 172850 w 522495"/>
              <a:gd name="connsiteY12" fmla="*/ 514368 h 970452"/>
              <a:gd name="connsiteX13" fmla="*/ 145956 w 522495"/>
              <a:gd name="connsiteY13" fmla="*/ 645477 h 970452"/>
              <a:gd name="connsiteX14" fmla="*/ 162765 w 522495"/>
              <a:gd name="connsiteY14" fmla="*/ 534538 h 970452"/>
              <a:gd name="connsiteX15" fmla="*/ 108976 w 522495"/>
              <a:gd name="connsiteY15" fmla="*/ 742968 h 970452"/>
              <a:gd name="connsiteX16" fmla="*/ 135871 w 522495"/>
              <a:gd name="connsiteY16" fmla="*/ 621944 h 970452"/>
              <a:gd name="connsiteX17" fmla="*/ 98891 w 522495"/>
              <a:gd name="connsiteY17" fmla="*/ 753053 h 970452"/>
              <a:gd name="connsiteX18" fmla="*/ 61912 w 522495"/>
              <a:gd name="connsiteY18" fmla="*/ 857268 h 970452"/>
              <a:gd name="connsiteX19" fmla="*/ 71997 w 522495"/>
              <a:gd name="connsiteY19" fmla="*/ 779947 h 970452"/>
              <a:gd name="connsiteX20" fmla="*/ 1400 w 522495"/>
              <a:gd name="connsiteY20" fmla="*/ 968206 h 970452"/>
              <a:gd name="connsiteX21" fmla="*/ 145956 w 522495"/>
              <a:gd name="connsiteY21" fmla="*/ 628668 h 970452"/>
              <a:gd name="connsiteX22" fmla="*/ 172850 w 522495"/>
              <a:gd name="connsiteY22" fmla="*/ 437047 h 970452"/>
              <a:gd name="connsiteX23" fmla="*/ 182935 w 522495"/>
              <a:gd name="connsiteY23" fmla="*/ 295853 h 970452"/>
              <a:gd name="connsiteX24" fmla="*/ 411535 w 522495"/>
              <a:gd name="connsiteY24" fmla="*/ 154659 h 970452"/>
              <a:gd name="connsiteX25" fmla="*/ 495579 w 522495"/>
              <a:gd name="connsiteY25" fmla="*/ 131127 h 970452"/>
              <a:gd name="connsiteX26" fmla="*/ 519112 w 522495"/>
              <a:gd name="connsiteY26" fmla="*/ 18 h 9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2495" h="970452">
                <a:moveTo>
                  <a:pt x="519112" y="18"/>
                </a:moveTo>
                <a:cubicBezTo>
                  <a:pt x="521353" y="1699"/>
                  <a:pt x="529197" y="115999"/>
                  <a:pt x="509026" y="141212"/>
                </a:cubicBezTo>
                <a:cubicBezTo>
                  <a:pt x="488855" y="166425"/>
                  <a:pt x="431145" y="142893"/>
                  <a:pt x="398088" y="151297"/>
                </a:cubicBezTo>
                <a:cubicBezTo>
                  <a:pt x="365031" y="159701"/>
                  <a:pt x="318526" y="191638"/>
                  <a:pt x="310682" y="191638"/>
                </a:cubicBezTo>
                <a:cubicBezTo>
                  <a:pt x="302838" y="191638"/>
                  <a:pt x="367271" y="141772"/>
                  <a:pt x="351023" y="151297"/>
                </a:cubicBezTo>
                <a:cubicBezTo>
                  <a:pt x="334775" y="160822"/>
                  <a:pt x="231120" y="238703"/>
                  <a:pt x="213191" y="248788"/>
                </a:cubicBezTo>
                <a:cubicBezTo>
                  <a:pt x="195262" y="258873"/>
                  <a:pt x="248490" y="207327"/>
                  <a:pt x="243447" y="211809"/>
                </a:cubicBezTo>
                <a:cubicBezTo>
                  <a:pt x="238404" y="216291"/>
                  <a:pt x="195261" y="245987"/>
                  <a:pt x="182935" y="275683"/>
                </a:cubicBezTo>
                <a:cubicBezTo>
                  <a:pt x="170608" y="305379"/>
                  <a:pt x="172289" y="383820"/>
                  <a:pt x="169488" y="389983"/>
                </a:cubicBezTo>
                <a:cubicBezTo>
                  <a:pt x="166687" y="396146"/>
                  <a:pt x="163325" y="285208"/>
                  <a:pt x="166126" y="312662"/>
                </a:cubicBezTo>
                <a:cubicBezTo>
                  <a:pt x="168927" y="340116"/>
                  <a:pt x="186297" y="535659"/>
                  <a:pt x="186297" y="554709"/>
                </a:cubicBezTo>
                <a:cubicBezTo>
                  <a:pt x="186297" y="573759"/>
                  <a:pt x="168367" y="433685"/>
                  <a:pt x="166126" y="426962"/>
                </a:cubicBezTo>
                <a:cubicBezTo>
                  <a:pt x="163885" y="420239"/>
                  <a:pt x="176212" y="477949"/>
                  <a:pt x="172850" y="514368"/>
                </a:cubicBezTo>
                <a:cubicBezTo>
                  <a:pt x="169488" y="550787"/>
                  <a:pt x="147637" y="642115"/>
                  <a:pt x="145956" y="645477"/>
                </a:cubicBezTo>
                <a:cubicBezTo>
                  <a:pt x="144275" y="648839"/>
                  <a:pt x="168928" y="518290"/>
                  <a:pt x="162765" y="534538"/>
                </a:cubicBezTo>
                <a:cubicBezTo>
                  <a:pt x="156602" y="550786"/>
                  <a:pt x="113458" y="728400"/>
                  <a:pt x="108976" y="742968"/>
                </a:cubicBezTo>
                <a:cubicBezTo>
                  <a:pt x="104494" y="757536"/>
                  <a:pt x="137552" y="620263"/>
                  <a:pt x="135871" y="621944"/>
                </a:cubicBezTo>
                <a:cubicBezTo>
                  <a:pt x="134190" y="623625"/>
                  <a:pt x="111217" y="713832"/>
                  <a:pt x="98891" y="753053"/>
                </a:cubicBezTo>
                <a:cubicBezTo>
                  <a:pt x="86565" y="792274"/>
                  <a:pt x="66394" y="852786"/>
                  <a:pt x="61912" y="857268"/>
                </a:cubicBezTo>
                <a:cubicBezTo>
                  <a:pt x="57430" y="861750"/>
                  <a:pt x="82082" y="761457"/>
                  <a:pt x="71997" y="779947"/>
                </a:cubicBezTo>
                <a:cubicBezTo>
                  <a:pt x="61912" y="798437"/>
                  <a:pt x="-10926" y="993419"/>
                  <a:pt x="1400" y="968206"/>
                </a:cubicBezTo>
                <a:cubicBezTo>
                  <a:pt x="13726" y="942993"/>
                  <a:pt x="117381" y="717195"/>
                  <a:pt x="145956" y="628668"/>
                </a:cubicBezTo>
                <a:cubicBezTo>
                  <a:pt x="174531" y="540142"/>
                  <a:pt x="166687" y="492516"/>
                  <a:pt x="172850" y="437047"/>
                </a:cubicBezTo>
                <a:cubicBezTo>
                  <a:pt x="179013" y="381578"/>
                  <a:pt x="143154" y="342918"/>
                  <a:pt x="182935" y="295853"/>
                </a:cubicBezTo>
                <a:cubicBezTo>
                  <a:pt x="222716" y="248788"/>
                  <a:pt x="359428" y="182113"/>
                  <a:pt x="411535" y="154659"/>
                </a:cubicBezTo>
                <a:cubicBezTo>
                  <a:pt x="463642" y="127205"/>
                  <a:pt x="478210" y="150737"/>
                  <a:pt x="495579" y="131127"/>
                </a:cubicBezTo>
                <a:cubicBezTo>
                  <a:pt x="512948" y="111517"/>
                  <a:pt x="516871" y="-1663"/>
                  <a:pt x="5191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066CE25E-3361-6976-D24D-34FDC50157F5}"/>
              </a:ext>
            </a:extLst>
          </p:cNvPr>
          <p:cNvSpPr/>
          <p:nvPr/>
        </p:nvSpPr>
        <p:spPr>
          <a:xfrm>
            <a:off x="4161859" y="4485350"/>
            <a:ext cx="173859" cy="1149009"/>
          </a:xfrm>
          <a:custGeom>
            <a:avLst/>
            <a:gdLst>
              <a:gd name="connsiteX0" fmla="*/ 47070 w 173859"/>
              <a:gd name="connsiteY0" fmla="*/ 5968 h 1149009"/>
              <a:gd name="connsiteX1" fmla="*/ 33623 w 173859"/>
              <a:gd name="connsiteY1" fmla="*/ 190865 h 1149009"/>
              <a:gd name="connsiteX2" fmla="*/ 50432 w 173859"/>
              <a:gd name="connsiteY2" fmla="*/ 305165 h 1149009"/>
              <a:gd name="connsiteX3" fmla="*/ 20176 w 173859"/>
              <a:gd name="connsiteY3" fmla="*/ 237929 h 1149009"/>
              <a:gd name="connsiteX4" fmla="*/ 97497 w 173859"/>
              <a:gd name="connsiteY4" fmla="*/ 416103 h 1149009"/>
              <a:gd name="connsiteX5" fmla="*/ 67241 w 173859"/>
              <a:gd name="connsiteY5" fmla="*/ 355591 h 1149009"/>
              <a:gd name="connsiteX6" fmla="*/ 127753 w 173859"/>
              <a:gd name="connsiteY6" fmla="*/ 590915 h 1149009"/>
              <a:gd name="connsiteX7" fmla="*/ 117667 w 173859"/>
              <a:gd name="connsiteY7" fmla="*/ 543850 h 1149009"/>
              <a:gd name="connsiteX8" fmla="*/ 94135 w 173859"/>
              <a:gd name="connsiteY8" fmla="*/ 775812 h 1149009"/>
              <a:gd name="connsiteX9" fmla="*/ 100859 w 173859"/>
              <a:gd name="connsiteY9" fmla="*/ 705215 h 1149009"/>
              <a:gd name="connsiteX10" fmla="*/ 147923 w 173859"/>
              <a:gd name="connsiteY10" fmla="*/ 920368 h 1149009"/>
              <a:gd name="connsiteX11" fmla="*/ 141200 w 173859"/>
              <a:gd name="connsiteY11" fmla="*/ 832962 h 1149009"/>
              <a:gd name="connsiteX12" fmla="*/ 171456 w 173859"/>
              <a:gd name="connsiteY12" fmla="*/ 1138882 h 1149009"/>
              <a:gd name="connsiteX13" fmla="*/ 164732 w 173859"/>
              <a:gd name="connsiteY13" fmla="*/ 1031306 h 1149009"/>
              <a:gd name="connsiteX14" fmla="*/ 107582 w 173859"/>
              <a:gd name="connsiteY14" fmla="*/ 601000 h 1149009"/>
              <a:gd name="connsiteX15" fmla="*/ 100859 w 173859"/>
              <a:gd name="connsiteY15" fmla="*/ 516956 h 1149009"/>
              <a:gd name="connsiteX16" fmla="*/ 40347 w 173859"/>
              <a:gd name="connsiteY16" fmla="*/ 321974 h 1149009"/>
              <a:gd name="connsiteX17" fmla="*/ 6 w 173859"/>
              <a:gd name="connsiteY17" fmla="*/ 264824 h 1149009"/>
              <a:gd name="connsiteX18" fmla="*/ 36985 w 173859"/>
              <a:gd name="connsiteY18" fmla="*/ 147162 h 1149009"/>
              <a:gd name="connsiteX19" fmla="*/ 23538 w 173859"/>
              <a:gd name="connsiteY19" fmla="*/ 53032 h 1149009"/>
              <a:gd name="connsiteX20" fmla="*/ 47070 w 173859"/>
              <a:gd name="connsiteY20" fmla="*/ 5968 h 114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3859" h="1149009">
                <a:moveTo>
                  <a:pt x="47070" y="5968"/>
                </a:moveTo>
                <a:cubicBezTo>
                  <a:pt x="48751" y="28940"/>
                  <a:pt x="33063" y="140999"/>
                  <a:pt x="33623" y="190865"/>
                </a:cubicBezTo>
                <a:cubicBezTo>
                  <a:pt x="34183" y="240731"/>
                  <a:pt x="52673" y="297321"/>
                  <a:pt x="50432" y="305165"/>
                </a:cubicBezTo>
                <a:cubicBezTo>
                  <a:pt x="48191" y="313009"/>
                  <a:pt x="12332" y="219439"/>
                  <a:pt x="20176" y="237929"/>
                </a:cubicBezTo>
                <a:cubicBezTo>
                  <a:pt x="28020" y="256419"/>
                  <a:pt x="89653" y="396493"/>
                  <a:pt x="97497" y="416103"/>
                </a:cubicBezTo>
                <a:cubicBezTo>
                  <a:pt x="105341" y="435713"/>
                  <a:pt x="62198" y="326456"/>
                  <a:pt x="67241" y="355591"/>
                </a:cubicBezTo>
                <a:cubicBezTo>
                  <a:pt x="72284" y="384726"/>
                  <a:pt x="119349" y="559539"/>
                  <a:pt x="127753" y="590915"/>
                </a:cubicBezTo>
                <a:cubicBezTo>
                  <a:pt x="136157" y="622291"/>
                  <a:pt x="123270" y="513034"/>
                  <a:pt x="117667" y="543850"/>
                </a:cubicBezTo>
                <a:cubicBezTo>
                  <a:pt x="112064" y="574666"/>
                  <a:pt x="96936" y="748918"/>
                  <a:pt x="94135" y="775812"/>
                </a:cubicBezTo>
                <a:cubicBezTo>
                  <a:pt x="91334" y="802706"/>
                  <a:pt x="91894" y="681122"/>
                  <a:pt x="100859" y="705215"/>
                </a:cubicBezTo>
                <a:cubicBezTo>
                  <a:pt x="109824" y="729308"/>
                  <a:pt x="141200" y="899077"/>
                  <a:pt x="147923" y="920368"/>
                </a:cubicBezTo>
                <a:cubicBezTo>
                  <a:pt x="154646" y="941659"/>
                  <a:pt x="137278" y="796543"/>
                  <a:pt x="141200" y="832962"/>
                </a:cubicBezTo>
                <a:cubicBezTo>
                  <a:pt x="145122" y="869381"/>
                  <a:pt x="167534" y="1105825"/>
                  <a:pt x="171456" y="1138882"/>
                </a:cubicBezTo>
                <a:cubicBezTo>
                  <a:pt x="175378" y="1171939"/>
                  <a:pt x="175378" y="1120953"/>
                  <a:pt x="164732" y="1031306"/>
                </a:cubicBezTo>
                <a:cubicBezTo>
                  <a:pt x="154086" y="941659"/>
                  <a:pt x="118227" y="686725"/>
                  <a:pt x="107582" y="601000"/>
                </a:cubicBezTo>
                <a:cubicBezTo>
                  <a:pt x="96937" y="515275"/>
                  <a:pt x="112065" y="563460"/>
                  <a:pt x="100859" y="516956"/>
                </a:cubicBezTo>
                <a:cubicBezTo>
                  <a:pt x="89653" y="470452"/>
                  <a:pt x="57156" y="363996"/>
                  <a:pt x="40347" y="321974"/>
                </a:cubicBezTo>
                <a:cubicBezTo>
                  <a:pt x="23538" y="279952"/>
                  <a:pt x="566" y="293959"/>
                  <a:pt x="6" y="264824"/>
                </a:cubicBezTo>
                <a:cubicBezTo>
                  <a:pt x="-554" y="235689"/>
                  <a:pt x="33063" y="182461"/>
                  <a:pt x="36985" y="147162"/>
                </a:cubicBezTo>
                <a:cubicBezTo>
                  <a:pt x="40907" y="111863"/>
                  <a:pt x="21297" y="73763"/>
                  <a:pt x="23538" y="53032"/>
                </a:cubicBezTo>
                <a:cubicBezTo>
                  <a:pt x="25779" y="32301"/>
                  <a:pt x="45389" y="-17004"/>
                  <a:pt x="47070" y="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6BC14C-35F9-AF96-C1A1-A664F5622FA2}"/>
              </a:ext>
            </a:extLst>
          </p:cNvPr>
          <p:cNvSpPr/>
          <p:nvPr/>
        </p:nvSpPr>
        <p:spPr>
          <a:xfrm>
            <a:off x="4121399" y="4188729"/>
            <a:ext cx="115538" cy="408451"/>
          </a:xfrm>
          <a:custGeom>
            <a:avLst/>
            <a:gdLst>
              <a:gd name="connsiteX0" fmla="*/ 125 w 115538"/>
              <a:gd name="connsiteY0" fmla="*/ 30 h 408451"/>
              <a:gd name="connsiteX1" fmla="*/ 114425 w 115538"/>
              <a:gd name="connsiteY1" fmla="*/ 154671 h 408451"/>
              <a:gd name="connsiteX2" fmla="*/ 57275 w 115538"/>
              <a:gd name="connsiteY2" fmla="*/ 208459 h 408451"/>
              <a:gd name="connsiteX3" fmla="*/ 40466 w 115538"/>
              <a:gd name="connsiteY3" fmla="*/ 406803 h 408451"/>
              <a:gd name="connsiteX4" fmla="*/ 47189 w 115538"/>
              <a:gd name="connsiteY4" fmla="*/ 295865 h 408451"/>
              <a:gd name="connsiteX5" fmla="*/ 90892 w 115538"/>
              <a:gd name="connsiteY5" fmla="*/ 168118 h 408451"/>
              <a:gd name="connsiteX6" fmla="*/ 125 w 115538"/>
              <a:gd name="connsiteY6" fmla="*/ 30 h 40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38" h="408451">
                <a:moveTo>
                  <a:pt x="125" y="30"/>
                </a:moveTo>
                <a:cubicBezTo>
                  <a:pt x="4047" y="-2211"/>
                  <a:pt x="104900" y="119933"/>
                  <a:pt x="114425" y="154671"/>
                </a:cubicBezTo>
                <a:cubicBezTo>
                  <a:pt x="123950" y="189409"/>
                  <a:pt x="69601" y="166437"/>
                  <a:pt x="57275" y="208459"/>
                </a:cubicBezTo>
                <a:cubicBezTo>
                  <a:pt x="44949" y="250481"/>
                  <a:pt x="42147" y="392235"/>
                  <a:pt x="40466" y="406803"/>
                </a:cubicBezTo>
                <a:cubicBezTo>
                  <a:pt x="38785" y="421371"/>
                  <a:pt x="38785" y="335646"/>
                  <a:pt x="47189" y="295865"/>
                </a:cubicBezTo>
                <a:cubicBezTo>
                  <a:pt x="55593" y="256084"/>
                  <a:pt x="96495" y="214062"/>
                  <a:pt x="90892" y="168118"/>
                </a:cubicBezTo>
                <a:cubicBezTo>
                  <a:pt x="85289" y="122174"/>
                  <a:pt x="-3797" y="2271"/>
                  <a:pt x="12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38A40D2D-5718-6B55-68EF-905C0CA4BCDB}"/>
              </a:ext>
            </a:extLst>
          </p:cNvPr>
          <p:cNvSpPr/>
          <p:nvPr/>
        </p:nvSpPr>
        <p:spPr>
          <a:xfrm>
            <a:off x="3630600" y="3818918"/>
            <a:ext cx="522802" cy="402428"/>
          </a:xfrm>
          <a:custGeom>
            <a:avLst/>
            <a:gdLst>
              <a:gd name="connsiteX0" fmla="*/ 106 w 522802"/>
              <a:gd name="connsiteY0" fmla="*/ 47 h 402428"/>
              <a:gd name="connsiteX1" fmla="*/ 185003 w 522802"/>
              <a:gd name="connsiteY1" fmla="*/ 137879 h 402428"/>
              <a:gd name="connsiteX2" fmla="*/ 84150 w 522802"/>
              <a:gd name="connsiteY2" fmla="*/ 107623 h 402428"/>
              <a:gd name="connsiteX3" fmla="*/ 262324 w 522802"/>
              <a:gd name="connsiteY3" fmla="*/ 188306 h 402428"/>
              <a:gd name="connsiteX4" fmla="*/ 514456 w 522802"/>
              <a:gd name="connsiteY4" fmla="*/ 400097 h 402428"/>
              <a:gd name="connsiteX5" fmla="*/ 427050 w 522802"/>
              <a:gd name="connsiteY5" fmla="*/ 292520 h 402428"/>
              <a:gd name="connsiteX6" fmla="*/ 84150 w 522802"/>
              <a:gd name="connsiteY6" fmla="*/ 154688 h 402428"/>
              <a:gd name="connsiteX7" fmla="*/ 215259 w 522802"/>
              <a:gd name="connsiteY7" fmla="*/ 154688 h 402428"/>
              <a:gd name="connsiteX8" fmla="*/ 106 w 522802"/>
              <a:gd name="connsiteY8" fmla="*/ 47 h 40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802" h="402428">
                <a:moveTo>
                  <a:pt x="106" y="47"/>
                </a:moveTo>
                <a:cubicBezTo>
                  <a:pt x="-4937" y="-2754"/>
                  <a:pt x="170996" y="119950"/>
                  <a:pt x="185003" y="137879"/>
                </a:cubicBezTo>
                <a:cubicBezTo>
                  <a:pt x="199010" y="155808"/>
                  <a:pt x="71263" y="99219"/>
                  <a:pt x="84150" y="107623"/>
                </a:cubicBezTo>
                <a:cubicBezTo>
                  <a:pt x="97037" y="116027"/>
                  <a:pt x="190606" y="139560"/>
                  <a:pt x="262324" y="188306"/>
                </a:cubicBezTo>
                <a:cubicBezTo>
                  <a:pt x="334042" y="237052"/>
                  <a:pt x="487002" y="382728"/>
                  <a:pt x="514456" y="400097"/>
                </a:cubicBezTo>
                <a:cubicBezTo>
                  <a:pt x="541910" y="417466"/>
                  <a:pt x="498768" y="333421"/>
                  <a:pt x="427050" y="292520"/>
                </a:cubicBezTo>
                <a:cubicBezTo>
                  <a:pt x="355332" y="251619"/>
                  <a:pt x="119449" y="177660"/>
                  <a:pt x="84150" y="154688"/>
                </a:cubicBezTo>
                <a:cubicBezTo>
                  <a:pt x="48852" y="131716"/>
                  <a:pt x="227025" y="176539"/>
                  <a:pt x="215259" y="154688"/>
                </a:cubicBezTo>
                <a:cubicBezTo>
                  <a:pt x="203493" y="132837"/>
                  <a:pt x="5149" y="2848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A245661-3BAE-59D4-4346-45C987819A59}"/>
              </a:ext>
            </a:extLst>
          </p:cNvPr>
          <p:cNvSpPr/>
          <p:nvPr/>
        </p:nvSpPr>
        <p:spPr>
          <a:xfrm>
            <a:off x="3558818" y="3440587"/>
            <a:ext cx="301838" cy="439583"/>
          </a:xfrm>
          <a:custGeom>
            <a:avLst/>
            <a:gdLst>
              <a:gd name="connsiteX0" fmla="*/ 4653 w 301838"/>
              <a:gd name="connsiteY0" fmla="*/ 11945 h 439583"/>
              <a:gd name="connsiteX1" fmla="*/ 293764 w 301838"/>
              <a:gd name="connsiteY1" fmla="*/ 428804 h 439583"/>
              <a:gd name="connsiteX2" fmla="*/ 213082 w 301838"/>
              <a:gd name="connsiteY2" fmla="*/ 301057 h 439583"/>
              <a:gd name="connsiteX3" fmla="*/ 122314 w 301838"/>
              <a:gd name="connsiteY3" fmla="*/ 129607 h 439583"/>
              <a:gd name="connsiteX4" fmla="*/ 4653 w 301838"/>
              <a:gd name="connsiteY4" fmla="*/ 11945 h 43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38" h="439583">
                <a:moveTo>
                  <a:pt x="4653" y="11945"/>
                </a:moveTo>
                <a:cubicBezTo>
                  <a:pt x="33228" y="61811"/>
                  <a:pt x="259026" y="380619"/>
                  <a:pt x="293764" y="428804"/>
                </a:cubicBezTo>
                <a:cubicBezTo>
                  <a:pt x="328502" y="476989"/>
                  <a:pt x="241657" y="350923"/>
                  <a:pt x="213082" y="301057"/>
                </a:cubicBezTo>
                <a:cubicBezTo>
                  <a:pt x="184507" y="251191"/>
                  <a:pt x="157612" y="177792"/>
                  <a:pt x="122314" y="129607"/>
                </a:cubicBezTo>
                <a:cubicBezTo>
                  <a:pt x="87016" y="81422"/>
                  <a:pt x="-23922" y="-37921"/>
                  <a:pt x="4653" y="1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43DF9FF-33FE-80D0-8380-1D39EB68B92F}"/>
              </a:ext>
            </a:extLst>
          </p:cNvPr>
          <p:cNvSpPr/>
          <p:nvPr/>
        </p:nvSpPr>
        <p:spPr>
          <a:xfrm>
            <a:off x="3388659" y="3062568"/>
            <a:ext cx="374810" cy="605227"/>
          </a:xfrm>
          <a:custGeom>
            <a:avLst/>
            <a:gdLst>
              <a:gd name="connsiteX0" fmla="*/ 0 w 374810"/>
              <a:gd name="connsiteY0" fmla="*/ 0 h 605227"/>
              <a:gd name="connsiteX1" fmla="*/ 124385 w 374810"/>
              <a:gd name="connsiteY1" fmla="*/ 205067 h 605227"/>
              <a:gd name="connsiteX2" fmla="*/ 97491 w 374810"/>
              <a:gd name="connsiteY2" fmla="*/ 147917 h 605227"/>
              <a:gd name="connsiteX3" fmla="*/ 221876 w 374810"/>
              <a:gd name="connsiteY3" fmla="*/ 309282 h 605227"/>
              <a:gd name="connsiteX4" fmla="*/ 198344 w 374810"/>
              <a:gd name="connsiteY4" fmla="*/ 215153 h 605227"/>
              <a:gd name="connsiteX5" fmla="*/ 198344 w 374810"/>
              <a:gd name="connsiteY5" fmla="*/ 299197 h 605227"/>
              <a:gd name="connsiteX6" fmla="*/ 292473 w 374810"/>
              <a:gd name="connsiteY6" fmla="*/ 393326 h 605227"/>
              <a:gd name="connsiteX7" fmla="*/ 272303 w 374810"/>
              <a:gd name="connsiteY7" fmla="*/ 302558 h 605227"/>
              <a:gd name="connsiteX8" fmla="*/ 363070 w 374810"/>
              <a:gd name="connsiteY8" fmla="*/ 504264 h 605227"/>
              <a:gd name="connsiteX9" fmla="*/ 352985 w 374810"/>
              <a:gd name="connsiteY9" fmla="*/ 605117 h 605227"/>
              <a:gd name="connsiteX10" fmla="*/ 332815 w 374810"/>
              <a:gd name="connsiteY10" fmla="*/ 521073 h 605227"/>
              <a:gd name="connsiteX11" fmla="*/ 336176 w 374810"/>
              <a:gd name="connsiteY11" fmla="*/ 389964 h 605227"/>
              <a:gd name="connsiteX12" fmla="*/ 366432 w 374810"/>
              <a:gd name="connsiteY12" fmla="*/ 457200 h 605227"/>
              <a:gd name="connsiteX13" fmla="*/ 164726 w 374810"/>
              <a:gd name="connsiteY13" fmla="*/ 211791 h 605227"/>
              <a:gd name="connsiteX14" fmla="*/ 0 w 374810"/>
              <a:gd name="connsiteY14" fmla="*/ 0 h 6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810" h="605227">
                <a:moveTo>
                  <a:pt x="0" y="0"/>
                </a:moveTo>
                <a:cubicBezTo>
                  <a:pt x="54068" y="90207"/>
                  <a:pt x="108136" y="180414"/>
                  <a:pt x="124385" y="205067"/>
                </a:cubicBezTo>
                <a:cubicBezTo>
                  <a:pt x="140634" y="229720"/>
                  <a:pt x="81243" y="130548"/>
                  <a:pt x="97491" y="147917"/>
                </a:cubicBezTo>
                <a:cubicBezTo>
                  <a:pt x="113740" y="165286"/>
                  <a:pt x="205067" y="298076"/>
                  <a:pt x="221876" y="309282"/>
                </a:cubicBezTo>
                <a:cubicBezTo>
                  <a:pt x="238685" y="320488"/>
                  <a:pt x="202266" y="216834"/>
                  <a:pt x="198344" y="215153"/>
                </a:cubicBezTo>
                <a:cubicBezTo>
                  <a:pt x="194422" y="213472"/>
                  <a:pt x="182656" y="269502"/>
                  <a:pt x="198344" y="299197"/>
                </a:cubicBezTo>
                <a:cubicBezTo>
                  <a:pt x="214032" y="328892"/>
                  <a:pt x="280147" y="392766"/>
                  <a:pt x="292473" y="393326"/>
                </a:cubicBezTo>
                <a:cubicBezTo>
                  <a:pt x="304799" y="393886"/>
                  <a:pt x="260537" y="284068"/>
                  <a:pt x="272303" y="302558"/>
                </a:cubicBezTo>
                <a:cubicBezTo>
                  <a:pt x="284069" y="321048"/>
                  <a:pt x="349623" y="453838"/>
                  <a:pt x="363070" y="504264"/>
                </a:cubicBezTo>
                <a:cubicBezTo>
                  <a:pt x="376517" y="554690"/>
                  <a:pt x="358027" y="602316"/>
                  <a:pt x="352985" y="605117"/>
                </a:cubicBezTo>
                <a:cubicBezTo>
                  <a:pt x="347943" y="607918"/>
                  <a:pt x="335617" y="556932"/>
                  <a:pt x="332815" y="521073"/>
                </a:cubicBezTo>
                <a:cubicBezTo>
                  <a:pt x="330014" y="485214"/>
                  <a:pt x="330573" y="400610"/>
                  <a:pt x="336176" y="389964"/>
                </a:cubicBezTo>
                <a:cubicBezTo>
                  <a:pt x="341779" y="379318"/>
                  <a:pt x="395007" y="486895"/>
                  <a:pt x="366432" y="457200"/>
                </a:cubicBezTo>
                <a:cubicBezTo>
                  <a:pt x="337857" y="427505"/>
                  <a:pt x="164726" y="211791"/>
                  <a:pt x="164726" y="21179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8870F80-3A89-AA10-BE2C-64D57CDF5D52}"/>
              </a:ext>
            </a:extLst>
          </p:cNvPr>
          <p:cNvSpPr/>
          <p:nvPr/>
        </p:nvSpPr>
        <p:spPr>
          <a:xfrm>
            <a:off x="2648028" y="2901203"/>
            <a:ext cx="727636" cy="394756"/>
          </a:xfrm>
          <a:custGeom>
            <a:avLst/>
            <a:gdLst>
              <a:gd name="connsiteX0" fmla="*/ 1043 w 727636"/>
              <a:gd name="connsiteY0" fmla="*/ 0 h 394756"/>
              <a:gd name="connsiteX1" fmla="*/ 11128 w 727636"/>
              <a:gd name="connsiteY1" fmla="*/ 161365 h 394756"/>
              <a:gd name="connsiteX2" fmla="*/ 21213 w 727636"/>
              <a:gd name="connsiteY2" fmla="*/ 147918 h 394756"/>
              <a:gd name="connsiteX3" fmla="*/ 71640 w 727636"/>
              <a:gd name="connsiteY3" fmla="*/ 158003 h 394756"/>
              <a:gd name="connsiteX4" fmla="*/ 75001 w 727636"/>
              <a:gd name="connsiteY4" fmla="*/ 107576 h 394756"/>
              <a:gd name="connsiteX5" fmla="*/ 206110 w 727636"/>
              <a:gd name="connsiteY5" fmla="*/ 231962 h 394756"/>
              <a:gd name="connsiteX6" fmla="*/ 212834 w 727636"/>
              <a:gd name="connsiteY6" fmla="*/ 121023 h 394756"/>
              <a:gd name="connsiteX7" fmla="*/ 323772 w 727636"/>
              <a:gd name="connsiteY7" fmla="*/ 295835 h 394756"/>
              <a:gd name="connsiteX8" fmla="*/ 343943 w 727636"/>
              <a:gd name="connsiteY8" fmla="*/ 147918 h 394756"/>
              <a:gd name="connsiteX9" fmla="*/ 464966 w 727636"/>
              <a:gd name="connsiteY9" fmla="*/ 346262 h 394756"/>
              <a:gd name="connsiteX10" fmla="*/ 471690 w 727636"/>
              <a:gd name="connsiteY10" fmla="*/ 198344 h 394756"/>
              <a:gd name="connsiteX11" fmla="*/ 559096 w 727636"/>
              <a:gd name="connsiteY11" fmla="*/ 373156 h 394756"/>
              <a:gd name="connsiteX12" fmla="*/ 562457 w 727636"/>
              <a:gd name="connsiteY12" fmla="*/ 242047 h 394756"/>
              <a:gd name="connsiteX13" fmla="*/ 612884 w 727636"/>
              <a:gd name="connsiteY13" fmla="*/ 393326 h 394756"/>
              <a:gd name="connsiteX14" fmla="*/ 619607 w 727636"/>
              <a:gd name="connsiteY14" fmla="*/ 309282 h 394756"/>
              <a:gd name="connsiteX15" fmla="*/ 727184 w 727636"/>
              <a:gd name="connsiteY15" fmla="*/ 164726 h 394756"/>
              <a:gd name="connsiteX16" fmla="*/ 572543 w 727636"/>
              <a:gd name="connsiteY16" fmla="*/ 339538 h 394756"/>
              <a:gd name="connsiteX17" fmla="*/ 535563 w 727636"/>
              <a:gd name="connsiteY17" fmla="*/ 248771 h 394756"/>
              <a:gd name="connsiteX18" fmla="*/ 448157 w 727636"/>
              <a:gd name="connsiteY18" fmla="*/ 252132 h 394756"/>
              <a:gd name="connsiteX19" fmla="*/ 293516 w 727636"/>
              <a:gd name="connsiteY19" fmla="*/ 191621 h 394756"/>
              <a:gd name="connsiteX20" fmla="*/ 38022 w 727636"/>
              <a:gd name="connsiteY20" fmla="*/ 161365 h 394756"/>
              <a:gd name="connsiteX21" fmla="*/ 1043 w 727636"/>
              <a:gd name="connsiteY21" fmla="*/ 0 h 39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636" h="394756">
                <a:moveTo>
                  <a:pt x="1043" y="0"/>
                </a:moveTo>
                <a:cubicBezTo>
                  <a:pt x="-3439" y="0"/>
                  <a:pt x="7766" y="136712"/>
                  <a:pt x="11128" y="161365"/>
                </a:cubicBezTo>
                <a:cubicBezTo>
                  <a:pt x="14490" y="186018"/>
                  <a:pt x="11128" y="148478"/>
                  <a:pt x="21213" y="147918"/>
                </a:cubicBezTo>
                <a:cubicBezTo>
                  <a:pt x="31298" y="147358"/>
                  <a:pt x="62675" y="164727"/>
                  <a:pt x="71640" y="158003"/>
                </a:cubicBezTo>
                <a:cubicBezTo>
                  <a:pt x="80605" y="151279"/>
                  <a:pt x="52589" y="95250"/>
                  <a:pt x="75001" y="107576"/>
                </a:cubicBezTo>
                <a:cubicBezTo>
                  <a:pt x="97413" y="119902"/>
                  <a:pt x="183138" y="229721"/>
                  <a:pt x="206110" y="231962"/>
                </a:cubicBezTo>
                <a:cubicBezTo>
                  <a:pt x="229082" y="234203"/>
                  <a:pt x="193224" y="110378"/>
                  <a:pt x="212834" y="121023"/>
                </a:cubicBezTo>
                <a:cubicBezTo>
                  <a:pt x="232444" y="131668"/>
                  <a:pt x="301921" y="291353"/>
                  <a:pt x="323772" y="295835"/>
                </a:cubicBezTo>
                <a:cubicBezTo>
                  <a:pt x="345623" y="300317"/>
                  <a:pt x="320411" y="139514"/>
                  <a:pt x="343943" y="147918"/>
                </a:cubicBezTo>
                <a:cubicBezTo>
                  <a:pt x="367475" y="156322"/>
                  <a:pt x="443675" y="337858"/>
                  <a:pt x="464966" y="346262"/>
                </a:cubicBezTo>
                <a:cubicBezTo>
                  <a:pt x="486257" y="354666"/>
                  <a:pt x="456002" y="193862"/>
                  <a:pt x="471690" y="198344"/>
                </a:cubicBezTo>
                <a:cubicBezTo>
                  <a:pt x="487378" y="202826"/>
                  <a:pt x="543968" y="365872"/>
                  <a:pt x="559096" y="373156"/>
                </a:cubicBezTo>
                <a:cubicBezTo>
                  <a:pt x="574224" y="380440"/>
                  <a:pt x="553492" y="238685"/>
                  <a:pt x="562457" y="242047"/>
                </a:cubicBezTo>
                <a:cubicBezTo>
                  <a:pt x="571422" y="245409"/>
                  <a:pt x="603359" y="382120"/>
                  <a:pt x="612884" y="393326"/>
                </a:cubicBezTo>
                <a:cubicBezTo>
                  <a:pt x="622409" y="404532"/>
                  <a:pt x="600557" y="347382"/>
                  <a:pt x="619607" y="309282"/>
                </a:cubicBezTo>
                <a:cubicBezTo>
                  <a:pt x="638657" y="271182"/>
                  <a:pt x="735028" y="159683"/>
                  <a:pt x="727184" y="164726"/>
                </a:cubicBezTo>
                <a:cubicBezTo>
                  <a:pt x="719340" y="169769"/>
                  <a:pt x="604480" y="325531"/>
                  <a:pt x="572543" y="339538"/>
                </a:cubicBezTo>
                <a:cubicBezTo>
                  <a:pt x="540606" y="353546"/>
                  <a:pt x="556294" y="263339"/>
                  <a:pt x="535563" y="248771"/>
                </a:cubicBezTo>
                <a:cubicBezTo>
                  <a:pt x="514832" y="234203"/>
                  <a:pt x="488498" y="261657"/>
                  <a:pt x="448157" y="252132"/>
                </a:cubicBezTo>
                <a:cubicBezTo>
                  <a:pt x="407816" y="242607"/>
                  <a:pt x="361872" y="206749"/>
                  <a:pt x="293516" y="191621"/>
                </a:cubicBezTo>
                <a:cubicBezTo>
                  <a:pt x="225160" y="176493"/>
                  <a:pt x="84526" y="187139"/>
                  <a:pt x="38022" y="161365"/>
                </a:cubicBezTo>
                <a:cubicBezTo>
                  <a:pt x="-8482" y="135591"/>
                  <a:pt x="5525" y="0"/>
                  <a:pt x="1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BE9F92E-B256-E546-BC1E-B87D69FF20F9}"/>
              </a:ext>
            </a:extLst>
          </p:cNvPr>
          <p:cNvSpPr/>
          <p:nvPr/>
        </p:nvSpPr>
        <p:spPr>
          <a:xfrm>
            <a:off x="2164556" y="2871645"/>
            <a:ext cx="504877" cy="280395"/>
          </a:xfrm>
          <a:custGeom>
            <a:avLst/>
            <a:gdLst>
              <a:gd name="connsiteX0" fmla="*/ 3782 w 504877"/>
              <a:gd name="connsiteY0" fmla="*/ 278329 h 280395"/>
              <a:gd name="connsiteX1" fmla="*/ 333235 w 504877"/>
              <a:gd name="connsiteY1" fmla="*/ 19473 h 280395"/>
              <a:gd name="connsiteX2" fmla="*/ 134891 w 504877"/>
              <a:gd name="connsiteY2" fmla="*/ 153943 h 280395"/>
              <a:gd name="connsiteX3" fmla="*/ 504685 w 504877"/>
              <a:gd name="connsiteY3" fmla="*/ 2664 h 280395"/>
              <a:gd name="connsiteX4" fmla="*/ 185318 w 504877"/>
              <a:gd name="connsiteY4" fmla="*/ 63176 h 280395"/>
              <a:gd name="connsiteX5" fmla="*/ 155062 w 504877"/>
              <a:gd name="connsiteY5" fmla="*/ 137134 h 280395"/>
              <a:gd name="connsiteX6" fmla="*/ 3782 w 504877"/>
              <a:gd name="connsiteY6" fmla="*/ 278329 h 28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877" h="280395">
                <a:moveTo>
                  <a:pt x="3782" y="278329"/>
                </a:moveTo>
                <a:cubicBezTo>
                  <a:pt x="33477" y="258719"/>
                  <a:pt x="311384" y="40204"/>
                  <a:pt x="333235" y="19473"/>
                </a:cubicBezTo>
                <a:cubicBezTo>
                  <a:pt x="355087" y="-1258"/>
                  <a:pt x="106316" y="156744"/>
                  <a:pt x="134891" y="153943"/>
                </a:cubicBezTo>
                <a:cubicBezTo>
                  <a:pt x="163466" y="151141"/>
                  <a:pt x="496281" y="17792"/>
                  <a:pt x="504685" y="2664"/>
                </a:cubicBezTo>
                <a:cubicBezTo>
                  <a:pt x="513089" y="-12464"/>
                  <a:pt x="243588" y="40764"/>
                  <a:pt x="185318" y="63176"/>
                </a:cubicBezTo>
                <a:cubicBezTo>
                  <a:pt x="127048" y="85588"/>
                  <a:pt x="181956" y="101835"/>
                  <a:pt x="155062" y="137134"/>
                </a:cubicBezTo>
                <a:cubicBezTo>
                  <a:pt x="128168" y="172433"/>
                  <a:pt x="-25913" y="297939"/>
                  <a:pt x="3782" y="278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6E8C467-8CE6-4B5B-4F39-E9A7CDFDF71C}"/>
              </a:ext>
            </a:extLst>
          </p:cNvPr>
          <p:cNvSpPr/>
          <p:nvPr/>
        </p:nvSpPr>
        <p:spPr>
          <a:xfrm>
            <a:off x="1370546" y="3245629"/>
            <a:ext cx="322279" cy="545311"/>
          </a:xfrm>
          <a:custGeom>
            <a:avLst/>
            <a:gdLst>
              <a:gd name="connsiteX0" fmla="*/ 319493 w 322279"/>
              <a:gd name="connsiteY0" fmla="*/ 6362 h 545311"/>
              <a:gd name="connsiteX1" fmla="*/ 66877 w 322279"/>
              <a:gd name="connsiteY1" fmla="*/ 337253 h 545311"/>
              <a:gd name="connsiteX2" fmla="*/ 2833 w 322279"/>
              <a:gd name="connsiteY2" fmla="*/ 543616 h 545311"/>
              <a:gd name="connsiteX3" fmla="*/ 134478 w 322279"/>
              <a:gd name="connsiteY3" fmla="*/ 226956 h 545311"/>
              <a:gd name="connsiteX4" fmla="*/ 84666 w 322279"/>
              <a:gd name="connsiteY4" fmla="*/ 379949 h 545311"/>
              <a:gd name="connsiteX5" fmla="*/ 291029 w 322279"/>
              <a:gd name="connsiteY5" fmla="*/ 105985 h 545311"/>
              <a:gd name="connsiteX6" fmla="*/ 191406 w 322279"/>
              <a:gd name="connsiteY6" fmla="*/ 504478 h 545311"/>
              <a:gd name="connsiteX7" fmla="*/ 202080 w 322279"/>
              <a:gd name="connsiteY7" fmla="*/ 191376 h 545311"/>
              <a:gd name="connsiteX8" fmla="*/ 202080 w 322279"/>
              <a:gd name="connsiteY8" fmla="*/ 123775 h 545311"/>
              <a:gd name="connsiteX9" fmla="*/ 319493 w 322279"/>
              <a:gd name="connsiteY9" fmla="*/ 6362 h 54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279" h="545311">
                <a:moveTo>
                  <a:pt x="319493" y="6362"/>
                </a:moveTo>
                <a:cubicBezTo>
                  <a:pt x="296959" y="41942"/>
                  <a:pt x="119654" y="247711"/>
                  <a:pt x="66877" y="337253"/>
                </a:cubicBezTo>
                <a:cubicBezTo>
                  <a:pt x="14100" y="426795"/>
                  <a:pt x="-8434" y="561999"/>
                  <a:pt x="2833" y="543616"/>
                </a:cubicBezTo>
                <a:cubicBezTo>
                  <a:pt x="14100" y="525233"/>
                  <a:pt x="120839" y="254234"/>
                  <a:pt x="134478" y="226956"/>
                </a:cubicBezTo>
                <a:cubicBezTo>
                  <a:pt x="148117" y="199678"/>
                  <a:pt x="58574" y="400111"/>
                  <a:pt x="84666" y="379949"/>
                </a:cubicBezTo>
                <a:cubicBezTo>
                  <a:pt x="110758" y="359787"/>
                  <a:pt x="273239" y="85230"/>
                  <a:pt x="291029" y="105985"/>
                </a:cubicBezTo>
                <a:cubicBezTo>
                  <a:pt x="308819" y="126740"/>
                  <a:pt x="206231" y="490246"/>
                  <a:pt x="191406" y="504478"/>
                </a:cubicBezTo>
                <a:cubicBezTo>
                  <a:pt x="176581" y="518710"/>
                  <a:pt x="200301" y="254826"/>
                  <a:pt x="202080" y="191376"/>
                </a:cubicBezTo>
                <a:cubicBezTo>
                  <a:pt x="203859" y="127926"/>
                  <a:pt x="183104" y="152832"/>
                  <a:pt x="202080" y="123775"/>
                </a:cubicBezTo>
                <a:cubicBezTo>
                  <a:pt x="221056" y="94718"/>
                  <a:pt x="342027" y="-29218"/>
                  <a:pt x="319493" y="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B430DF6-4BEF-A746-2408-C6FC85C40625}"/>
              </a:ext>
            </a:extLst>
          </p:cNvPr>
          <p:cNvSpPr/>
          <p:nvPr/>
        </p:nvSpPr>
        <p:spPr>
          <a:xfrm>
            <a:off x="1507508" y="2636272"/>
            <a:ext cx="324895" cy="642083"/>
          </a:xfrm>
          <a:custGeom>
            <a:avLst/>
            <a:gdLst>
              <a:gd name="connsiteX0" fmla="*/ 324850 w 324895"/>
              <a:gd name="connsiteY0" fmla="*/ 189 h 642083"/>
              <a:gd name="connsiteX1" fmla="*/ 50886 w 324895"/>
              <a:gd name="connsiteY1" fmla="*/ 174530 h 642083"/>
              <a:gd name="connsiteX2" fmla="*/ 157625 w 324895"/>
              <a:gd name="connsiteY2" fmla="*/ 103370 h 642083"/>
              <a:gd name="connsiteX3" fmla="*/ 4632 w 324895"/>
              <a:gd name="connsiteY3" fmla="*/ 334639 h 642083"/>
              <a:gd name="connsiteX4" fmla="*/ 36654 w 324895"/>
              <a:gd name="connsiteY4" fmla="*/ 220783 h 642083"/>
              <a:gd name="connsiteX5" fmla="*/ 4632 w 324895"/>
              <a:gd name="connsiteY5" fmla="*/ 420030 h 642083"/>
              <a:gd name="connsiteX6" fmla="*/ 65118 w 324895"/>
              <a:gd name="connsiteY6" fmla="*/ 640624 h 642083"/>
              <a:gd name="connsiteX7" fmla="*/ 18864 w 324895"/>
              <a:gd name="connsiteY7" fmla="*/ 508979 h 642083"/>
              <a:gd name="connsiteX8" fmla="*/ 8190 w 324895"/>
              <a:gd name="connsiteY8" fmla="*/ 373776 h 642083"/>
              <a:gd name="connsiteX9" fmla="*/ 72234 w 324895"/>
              <a:gd name="connsiteY9" fmla="*/ 213667 h 642083"/>
              <a:gd name="connsiteX10" fmla="*/ 324850 w 324895"/>
              <a:gd name="connsiteY10" fmla="*/ 189 h 6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895" h="642083">
                <a:moveTo>
                  <a:pt x="324850" y="189"/>
                </a:moveTo>
                <a:cubicBezTo>
                  <a:pt x="321292" y="-6334"/>
                  <a:pt x="78757" y="157333"/>
                  <a:pt x="50886" y="174530"/>
                </a:cubicBezTo>
                <a:cubicBezTo>
                  <a:pt x="23015" y="191727"/>
                  <a:pt x="165334" y="76685"/>
                  <a:pt x="157625" y="103370"/>
                </a:cubicBezTo>
                <a:cubicBezTo>
                  <a:pt x="149916" y="130055"/>
                  <a:pt x="24794" y="315070"/>
                  <a:pt x="4632" y="334639"/>
                </a:cubicBezTo>
                <a:cubicBezTo>
                  <a:pt x="-15530" y="354208"/>
                  <a:pt x="36654" y="206551"/>
                  <a:pt x="36654" y="220783"/>
                </a:cubicBezTo>
                <a:cubicBezTo>
                  <a:pt x="36654" y="235015"/>
                  <a:pt x="-112" y="350057"/>
                  <a:pt x="4632" y="420030"/>
                </a:cubicBezTo>
                <a:cubicBezTo>
                  <a:pt x="9376" y="490003"/>
                  <a:pt x="62746" y="625799"/>
                  <a:pt x="65118" y="640624"/>
                </a:cubicBezTo>
                <a:cubicBezTo>
                  <a:pt x="67490" y="655449"/>
                  <a:pt x="28352" y="553454"/>
                  <a:pt x="18864" y="508979"/>
                </a:cubicBezTo>
                <a:cubicBezTo>
                  <a:pt x="9376" y="464504"/>
                  <a:pt x="-705" y="422995"/>
                  <a:pt x="8190" y="373776"/>
                </a:cubicBezTo>
                <a:cubicBezTo>
                  <a:pt x="17085" y="324557"/>
                  <a:pt x="21829" y="270002"/>
                  <a:pt x="72234" y="213667"/>
                </a:cubicBezTo>
                <a:cubicBezTo>
                  <a:pt x="122639" y="157332"/>
                  <a:pt x="328408" y="6712"/>
                  <a:pt x="324850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288DC70-B29B-676E-DB51-9206477BF77B}"/>
              </a:ext>
            </a:extLst>
          </p:cNvPr>
          <p:cNvSpPr/>
          <p:nvPr/>
        </p:nvSpPr>
        <p:spPr>
          <a:xfrm>
            <a:off x="1512061" y="2038347"/>
            <a:ext cx="1175903" cy="610126"/>
          </a:xfrm>
          <a:custGeom>
            <a:avLst/>
            <a:gdLst>
              <a:gd name="connsiteX0" fmla="*/ 1174211 w 1175903"/>
              <a:gd name="connsiteY0" fmla="*/ 374 h 610126"/>
              <a:gd name="connsiteX1" fmla="*/ 480406 w 1175903"/>
              <a:gd name="connsiteY1" fmla="*/ 89323 h 610126"/>
              <a:gd name="connsiteX2" fmla="*/ 789950 w 1175903"/>
              <a:gd name="connsiteY2" fmla="*/ 89323 h 610126"/>
              <a:gd name="connsiteX3" fmla="*/ 316739 w 1175903"/>
              <a:gd name="connsiteY3" fmla="*/ 267222 h 610126"/>
              <a:gd name="connsiteX4" fmla="*/ 569355 w 1175903"/>
              <a:gd name="connsiteY4" fmla="*/ 270780 h 610126"/>
              <a:gd name="connsiteX5" fmla="*/ 156630 w 1175903"/>
              <a:gd name="connsiteY5" fmla="*/ 327707 h 610126"/>
              <a:gd name="connsiteX6" fmla="*/ 423478 w 1175903"/>
              <a:gd name="connsiteY6" fmla="*/ 306360 h 610126"/>
              <a:gd name="connsiteX7" fmla="*/ 402130 w 1175903"/>
              <a:gd name="connsiteY7" fmla="*/ 398867 h 610126"/>
              <a:gd name="connsiteX8" fmla="*/ 334529 w 1175903"/>
              <a:gd name="connsiteY8" fmla="*/ 349055 h 610126"/>
              <a:gd name="connsiteX9" fmla="*/ 316739 w 1175903"/>
              <a:gd name="connsiteY9" fmla="*/ 537628 h 610126"/>
              <a:gd name="connsiteX10" fmla="*/ 79 w 1175903"/>
              <a:gd name="connsiteY10" fmla="*/ 608788 h 610126"/>
              <a:gd name="connsiteX11" fmla="*/ 348761 w 1175903"/>
              <a:gd name="connsiteY11" fmla="*/ 484258 h 610126"/>
              <a:gd name="connsiteX12" fmla="*/ 366551 w 1175903"/>
              <a:gd name="connsiteY12" fmla="*/ 359729 h 610126"/>
              <a:gd name="connsiteX13" fmla="*/ 416362 w 1175903"/>
              <a:gd name="connsiteY13" fmla="*/ 263664 h 610126"/>
              <a:gd name="connsiteX14" fmla="*/ 668979 w 1175903"/>
              <a:gd name="connsiteY14" fmla="*/ 128461 h 610126"/>
              <a:gd name="connsiteX15" fmla="*/ 1174211 w 1175903"/>
              <a:gd name="connsiteY15" fmla="*/ 374 h 6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5903" h="610126">
                <a:moveTo>
                  <a:pt x="1174211" y="374"/>
                </a:moveTo>
                <a:cubicBezTo>
                  <a:pt x="1142782" y="-6149"/>
                  <a:pt x="544449" y="74498"/>
                  <a:pt x="480406" y="89323"/>
                </a:cubicBezTo>
                <a:cubicBezTo>
                  <a:pt x="416362" y="104148"/>
                  <a:pt x="817228" y="59673"/>
                  <a:pt x="789950" y="89323"/>
                </a:cubicBezTo>
                <a:cubicBezTo>
                  <a:pt x="762672" y="118973"/>
                  <a:pt x="353505" y="236979"/>
                  <a:pt x="316739" y="267222"/>
                </a:cubicBezTo>
                <a:cubicBezTo>
                  <a:pt x="279973" y="297465"/>
                  <a:pt x="596040" y="260699"/>
                  <a:pt x="569355" y="270780"/>
                </a:cubicBezTo>
                <a:cubicBezTo>
                  <a:pt x="542670" y="280861"/>
                  <a:pt x="180943" y="321777"/>
                  <a:pt x="156630" y="327707"/>
                </a:cubicBezTo>
                <a:cubicBezTo>
                  <a:pt x="132317" y="333637"/>
                  <a:pt x="382561" y="294500"/>
                  <a:pt x="423478" y="306360"/>
                </a:cubicBezTo>
                <a:cubicBezTo>
                  <a:pt x="464395" y="318220"/>
                  <a:pt x="416955" y="391751"/>
                  <a:pt x="402130" y="398867"/>
                </a:cubicBezTo>
                <a:cubicBezTo>
                  <a:pt x="387305" y="405983"/>
                  <a:pt x="348761" y="325928"/>
                  <a:pt x="334529" y="349055"/>
                </a:cubicBezTo>
                <a:cubicBezTo>
                  <a:pt x="320297" y="372182"/>
                  <a:pt x="372481" y="494339"/>
                  <a:pt x="316739" y="537628"/>
                </a:cubicBezTo>
                <a:cubicBezTo>
                  <a:pt x="260997" y="580917"/>
                  <a:pt x="-5258" y="617683"/>
                  <a:pt x="79" y="608788"/>
                </a:cubicBezTo>
                <a:cubicBezTo>
                  <a:pt x="5416" y="599893"/>
                  <a:pt x="287682" y="525768"/>
                  <a:pt x="348761" y="484258"/>
                </a:cubicBezTo>
                <a:cubicBezTo>
                  <a:pt x="409840" y="442748"/>
                  <a:pt x="355284" y="396495"/>
                  <a:pt x="366551" y="359729"/>
                </a:cubicBezTo>
                <a:cubicBezTo>
                  <a:pt x="377818" y="322963"/>
                  <a:pt x="365957" y="302209"/>
                  <a:pt x="416362" y="263664"/>
                </a:cubicBezTo>
                <a:cubicBezTo>
                  <a:pt x="466767" y="225119"/>
                  <a:pt x="547415" y="169971"/>
                  <a:pt x="668979" y="128461"/>
                </a:cubicBezTo>
                <a:cubicBezTo>
                  <a:pt x="790543" y="86951"/>
                  <a:pt x="1205640" y="6897"/>
                  <a:pt x="1174211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EDCE5DA-CDFB-09C0-71BA-13A4BCD5BC17}"/>
              </a:ext>
            </a:extLst>
          </p:cNvPr>
          <p:cNvSpPr/>
          <p:nvPr/>
        </p:nvSpPr>
        <p:spPr>
          <a:xfrm>
            <a:off x="2331105" y="1700703"/>
            <a:ext cx="692794" cy="407742"/>
          </a:xfrm>
          <a:custGeom>
            <a:avLst/>
            <a:gdLst>
              <a:gd name="connsiteX0" fmla="*/ 2928 w 692794"/>
              <a:gd name="connsiteY0" fmla="*/ 160119 h 407742"/>
              <a:gd name="connsiteX1" fmla="*/ 607784 w 692794"/>
              <a:gd name="connsiteY1" fmla="*/ 405619 h 407742"/>
              <a:gd name="connsiteX2" fmla="*/ 394305 w 692794"/>
              <a:gd name="connsiteY2" fmla="*/ 284648 h 407742"/>
              <a:gd name="connsiteX3" fmla="*/ 682501 w 692794"/>
              <a:gd name="connsiteY3" fmla="*/ 384271 h 407742"/>
              <a:gd name="connsiteX4" fmla="*/ 622016 w 692794"/>
              <a:gd name="connsiteY4" fmla="*/ 266858 h 407742"/>
              <a:gd name="connsiteX5" fmla="*/ 557972 w 692794"/>
              <a:gd name="connsiteY5" fmla="*/ 10 h 407742"/>
              <a:gd name="connsiteX6" fmla="*/ 668269 w 692794"/>
              <a:gd name="connsiteY6" fmla="*/ 256184 h 407742"/>
              <a:gd name="connsiteX7" fmla="*/ 561530 w 692794"/>
              <a:gd name="connsiteY7" fmla="*/ 138771 h 407742"/>
              <a:gd name="connsiteX8" fmla="*/ 440559 w 692794"/>
              <a:gd name="connsiteY8" fmla="*/ 167235 h 407742"/>
              <a:gd name="connsiteX9" fmla="*/ 557972 w 692794"/>
              <a:gd name="connsiteY9" fmla="*/ 266858 h 407742"/>
              <a:gd name="connsiteX10" fmla="*/ 597110 w 692794"/>
              <a:gd name="connsiteY10" fmla="*/ 309554 h 407742"/>
              <a:gd name="connsiteX11" fmla="*/ 387189 w 692794"/>
              <a:gd name="connsiteY11" fmla="*/ 298880 h 407742"/>
              <a:gd name="connsiteX12" fmla="*/ 2928 w 692794"/>
              <a:gd name="connsiteY12" fmla="*/ 160119 h 4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94" h="407742">
                <a:moveTo>
                  <a:pt x="2928" y="160119"/>
                </a:moveTo>
                <a:cubicBezTo>
                  <a:pt x="39694" y="177909"/>
                  <a:pt x="542555" y="384864"/>
                  <a:pt x="607784" y="405619"/>
                </a:cubicBezTo>
                <a:cubicBezTo>
                  <a:pt x="673013" y="426374"/>
                  <a:pt x="381852" y="288206"/>
                  <a:pt x="394305" y="284648"/>
                </a:cubicBezTo>
                <a:cubicBezTo>
                  <a:pt x="406758" y="281090"/>
                  <a:pt x="644549" y="387236"/>
                  <a:pt x="682501" y="384271"/>
                </a:cubicBezTo>
                <a:cubicBezTo>
                  <a:pt x="720453" y="381306"/>
                  <a:pt x="642771" y="330901"/>
                  <a:pt x="622016" y="266858"/>
                </a:cubicBezTo>
                <a:cubicBezTo>
                  <a:pt x="601261" y="202815"/>
                  <a:pt x="550263" y="1789"/>
                  <a:pt x="557972" y="10"/>
                </a:cubicBezTo>
                <a:cubicBezTo>
                  <a:pt x="565681" y="-1769"/>
                  <a:pt x="667676" y="233057"/>
                  <a:pt x="668269" y="256184"/>
                </a:cubicBezTo>
                <a:cubicBezTo>
                  <a:pt x="668862" y="279311"/>
                  <a:pt x="599482" y="153596"/>
                  <a:pt x="561530" y="138771"/>
                </a:cubicBezTo>
                <a:cubicBezTo>
                  <a:pt x="523578" y="123946"/>
                  <a:pt x="441152" y="145887"/>
                  <a:pt x="440559" y="167235"/>
                </a:cubicBezTo>
                <a:cubicBezTo>
                  <a:pt x="439966" y="188583"/>
                  <a:pt x="531880" y="243138"/>
                  <a:pt x="557972" y="266858"/>
                </a:cubicBezTo>
                <a:cubicBezTo>
                  <a:pt x="584064" y="290578"/>
                  <a:pt x="625574" y="304217"/>
                  <a:pt x="597110" y="309554"/>
                </a:cubicBezTo>
                <a:cubicBezTo>
                  <a:pt x="568646" y="314891"/>
                  <a:pt x="488591" y="323786"/>
                  <a:pt x="387189" y="298880"/>
                </a:cubicBezTo>
                <a:cubicBezTo>
                  <a:pt x="285787" y="273974"/>
                  <a:pt x="-33838" y="142329"/>
                  <a:pt x="2928" y="160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CAE540A-30E2-FB54-0FC7-3054FFDBC7B6}"/>
              </a:ext>
            </a:extLst>
          </p:cNvPr>
          <p:cNvSpPr/>
          <p:nvPr/>
        </p:nvSpPr>
        <p:spPr>
          <a:xfrm>
            <a:off x="2995754" y="1650793"/>
            <a:ext cx="1350760" cy="275612"/>
          </a:xfrm>
          <a:custGeom>
            <a:avLst/>
            <a:gdLst>
              <a:gd name="connsiteX0" fmla="*/ 1312956 w 1350760"/>
              <a:gd name="connsiteY0" fmla="*/ 274072 h 275612"/>
              <a:gd name="connsiteX1" fmla="*/ 199309 w 1350760"/>
              <a:gd name="connsiteY1" fmla="*/ 135311 h 275612"/>
              <a:gd name="connsiteX2" fmla="*/ 533759 w 1350760"/>
              <a:gd name="connsiteY2" fmla="*/ 210029 h 275612"/>
              <a:gd name="connsiteX3" fmla="*/ 62 w 1350760"/>
              <a:gd name="connsiteY3" fmla="*/ 108 h 275612"/>
              <a:gd name="connsiteX4" fmla="*/ 572897 w 1350760"/>
              <a:gd name="connsiteY4" fmla="*/ 181565 h 275612"/>
              <a:gd name="connsiteX5" fmla="*/ 1042550 w 1350760"/>
              <a:gd name="connsiteY5" fmla="*/ 206471 h 275612"/>
              <a:gd name="connsiteX6" fmla="*/ 1312956 w 1350760"/>
              <a:gd name="connsiteY6" fmla="*/ 274072 h 2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60" h="275612">
                <a:moveTo>
                  <a:pt x="1312956" y="274072"/>
                </a:moveTo>
                <a:cubicBezTo>
                  <a:pt x="1172416" y="262212"/>
                  <a:pt x="329175" y="145985"/>
                  <a:pt x="199309" y="135311"/>
                </a:cubicBezTo>
                <a:cubicBezTo>
                  <a:pt x="69443" y="124637"/>
                  <a:pt x="566967" y="232563"/>
                  <a:pt x="533759" y="210029"/>
                </a:cubicBezTo>
                <a:cubicBezTo>
                  <a:pt x="500551" y="187495"/>
                  <a:pt x="-6461" y="4852"/>
                  <a:pt x="62" y="108"/>
                </a:cubicBezTo>
                <a:cubicBezTo>
                  <a:pt x="6585" y="-4636"/>
                  <a:pt x="399149" y="147171"/>
                  <a:pt x="572897" y="181565"/>
                </a:cubicBezTo>
                <a:cubicBezTo>
                  <a:pt x="746645" y="215959"/>
                  <a:pt x="919207" y="186902"/>
                  <a:pt x="1042550" y="206471"/>
                </a:cubicBezTo>
                <a:cubicBezTo>
                  <a:pt x="1165893" y="226040"/>
                  <a:pt x="1453496" y="285932"/>
                  <a:pt x="1312956" y="274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C488B7A-EC0C-6292-7DF4-ECA24956714C}"/>
              </a:ext>
            </a:extLst>
          </p:cNvPr>
          <p:cNvSpPr/>
          <p:nvPr/>
        </p:nvSpPr>
        <p:spPr>
          <a:xfrm>
            <a:off x="4130552" y="1739750"/>
            <a:ext cx="1569039" cy="1007978"/>
          </a:xfrm>
          <a:custGeom>
            <a:avLst/>
            <a:gdLst>
              <a:gd name="connsiteX0" fmla="*/ 259 w 1569039"/>
              <a:gd name="connsiteY0" fmla="*/ 101 h 1007978"/>
              <a:gd name="connsiteX1" fmla="*/ 352499 w 1569039"/>
              <a:gd name="connsiteY1" fmla="*/ 363014 h 1007978"/>
              <a:gd name="connsiteX2" fmla="*/ 292013 w 1569039"/>
              <a:gd name="connsiteY2" fmla="*/ 281181 h 1007978"/>
              <a:gd name="connsiteX3" fmla="*/ 790130 w 1569039"/>
              <a:gd name="connsiteY3" fmla="*/ 501775 h 1007978"/>
              <a:gd name="connsiteX4" fmla="*/ 733202 w 1569039"/>
              <a:gd name="connsiteY4" fmla="*/ 416384 h 1007978"/>
              <a:gd name="connsiteX5" fmla="*/ 1263341 w 1569039"/>
              <a:gd name="connsiteY5" fmla="*/ 772182 h 1007978"/>
              <a:gd name="connsiteX6" fmla="*/ 1124580 w 1569039"/>
              <a:gd name="connsiteY6" fmla="*/ 583609 h 1007978"/>
              <a:gd name="connsiteX7" fmla="*/ 1555095 w 1569039"/>
              <a:gd name="connsiteY7" fmla="*/ 1003450 h 1007978"/>
              <a:gd name="connsiteX8" fmla="*/ 1394986 w 1569039"/>
              <a:gd name="connsiteY8" fmla="*/ 786413 h 1007978"/>
              <a:gd name="connsiteX9" fmla="*/ 726086 w 1569039"/>
              <a:gd name="connsiteY9" fmla="*/ 480427 h 1007978"/>
              <a:gd name="connsiteX10" fmla="*/ 302687 w 1569039"/>
              <a:gd name="connsiteY10" fmla="*/ 327434 h 1007978"/>
              <a:gd name="connsiteX11" fmla="*/ 259 w 1569039"/>
              <a:gd name="connsiteY11" fmla="*/ 101 h 10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039" h="1007978">
                <a:moveTo>
                  <a:pt x="259" y="101"/>
                </a:moveTo>
                <a:cubicBezTo>
                  <a:pt x="8561" y="6031"/>
                  <a:pt x="303873" y="316167"/>
                  <a:pt x="352499" y="363014"/>
                </a:cubicBezTo>
                <a:cubicBezTo>
                  <a:pt x="401125" y="409861"/>
                  <a:pt x="219074" y="258054"/>
                  <a:pt x="292013" y="281181"/>
                </a:cubicBezTo>
                <a:cubicBezTo>
                  <a:pt x="364952" y="304308"/>
                  <a:pt x="716599" y="479241"/>
                  <a:pt x="790130" y="501775"/>
                </a:cubicBezTo>
                <a:cubicBezTo>
                  <a:pt x="863661" y="524309"/>
                  <a:pt x="654334" y="371316"/>
                  <a:pt x="733202" y="416384"/>
                </a:cubicBezTo>
                <a:cubicBezTo>
                  <a:pt x="812070" y="461452"/>
                  <a:pt x="1198111" y="744311"/>
                  <a:pt x="1263341" y="772182"/>
                </a:cubicBezTo>
                <a:cubicBezTo>
                  <a:pt x="1328571" y="800053"/>
                  <a:pt x="1075954" y="545064"/>
                  <a:pt x="1124580" y="583609"/>
                </a:cubicBezTo>
                <a:cubicBezTo>
                  <a:pt x="1173206" y="622154"/>
                  <a:pt x="1510027" y="969649"/>
                  <a:pt x="1555095" y="1003450"/>
                </a:cubicBezTo>
                <a:cubicBezTo>
                  <a:pt x="1600163" y="1037251"/>
                  <a:pt x="1533154" y="873583"/>
                  <a:pt x="1394986" y="786413"/>
                </a:cubicBezTo>
                <a:cubicBezTo>
                  <a:pt x="1256818" y="699243"/>
                  <a:pt x="908136" y="556924"/>
                  <a:pt x="726086" y="480427"/>
                </a:cubicBezTo>
                <a:cubicBezTo>
                  <a:pt x="544036" y="403931"/>
                  <a:pt x="420693" y="405709"/>
                  <a:pt x="302687" y="327434"/>
                </a:cubicBezTo>
                <a:cubicBezTo>
                  <a:pt x="184681" y="249159"/>
                  <a:pt x="-8043" y="-5829"/>
                  <a:pt x="25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BDFA0A39-A2B4-70AD-4689-3B336C26B8C3}"/>
              </a:ext>
            </a:extLst>
          </p:cNvPr>
          <p:cNvSpPr/>
          <p:nvPr/>
        </p:nvSpPr>
        <p:spPr>
          <a:xfrm>
            <a:off x="5780826" y="2896129"/>
            <a:ext cx="587973" cy="935833"/>
          </a:xfrm>
          <a:custGeom>
            <a:avLst/>
            <a:gdLst>
              <a:gd name="connsiteX0" fmla="*/ 886 w 587973"/>
              <a:gd name="connsiteY0" fmla="*/ 64 h 935833"/>
              <a:gd name="connsiteX1" fmla="*/ 96951 w 587973"/>
              <a:gd name="connsiteY1" fmla="*/ 295376 h 935833"/>
              <a:gd name="connsiteX2" fmla="*/ 100509 w 587973"/>
              <a:gd name="connsiteY2" fmla="*/ 259796 h 935833"/>
              <a:gd name="connsiteX3" fmla="*/ 324662 w 587973"/>
              <a:gd name="connsiteY3" fmla="*/ 572898 h 935833"/>
              <a:gd name="connsiteX4" fmla="*/ 292640 w 587973"/>
              <a:gd name="connsiteY4" fmla="*/ 533760 h 935833"/>
              <a:gd name="connsiteX5" fmla="*/ 346010 w 587973"/>
              <a:gd name="connsiteY5" fmla="*/ 676080 h 935833"/>
              <a:gd name="connsiteX6" fmla="*/ 182343 w 587973"/>
              <a:gd name="connsiteY6" fmla="*/ 804167 h 935833"/>
              <a:gd name="connsiteX7" fmla="*/ 278408 w 587973"/>
              <a:gd name="connsiteY7" fmla="*/ 757913 h 935833"/>
              <a:gd name="connsiteX8" fmla="*/ 143205 w 587973"/>
              <a:gd name="connsiteY8" fmla="*/ 761471 h 935833"/>
              <a:gd name="connsiteX9" fmla="*/ 317546 w 587973"/>
              <a:gd name="connsiteY9" fmla="*/ 907348 h 935833"/>
              <a:gd name="connsiteX10" fmla="*/ 587952 w 587973"/>
              <a:gd name="connsiteY10" fmla="*/ 736565 h 935833"/>
              <a:gd name="connsiteX11" fmla="*/ 303314 w 587973"/>
              <a:gd name="connsiteY11" fmla="*/ 935812 h 935833"/>
              <a:gd name="connsiteX12" fmla="*/ 335336 w 587973"/>
              <a:gd name="connsiteY12" fmla="*/ 722333 h 935833"/>
              <a:gd name="connsiteX13" fmla="*/ 225039 w 587973"/>
              <a:gd name="connsiteY13" fmla="*/ 473275 h 935833"/>
              <a:gd name="connsiteX14" fmla="*/ 160995 w 587973"/>
              <a:gd name="connsiteY14" fmla="*/ 352304 h 935833"/>
              <a:gd name="connsiteX15" fmla="*/ 54256 w 587973"/>
              <a:gd name="connsiteY15" fmla="*/ 323840 h 935833"/>
              <a:gd name="connsiteX16" fmla="*/ 886 w 587973"/>
              <a:gd name="connsiteY16" fmla="*/ 64 h 9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973" h="935833">
                <a:moveTo>
                  <a:pt x="886" y="64"/>
                </a:moveTo>
                <a:cubicBezTo>
                  <a:pt x="8002" y="-4680"/>
                  <a:pt x="80347" y="252087"/>
                  <a:pt x="96951" y="295376"/>
                </a:cubicBezTo>
                <a:cubicBezTo>
                  <a:pt x="113555" y="338665"/>
                  <a:pt x="62557" y="213542"/>
                  <a:pt x="100509" y="259796"/>
                </a:cubicBezTo>
                <a:cubicBezTo>
                  <a:pt x="138461" y="306050"/>
                  <a:pt x="292640" y="527237"/>
                  <a:pt x="324662" y="572898"/>
                </a:cubicBezTo>
                <a:cubicBezTo>
                  <a:pt x="356684" y="618559"/>
                  <a:pt x="289082" y="516563"/>
                  <a:pt x="292640" y="533760"/>
                </a:cubicBezTo>
                <a:cubicBezTo>
                  <a:pt x="296198" y="550957"/>
                  <a:pt x="364393" y="631012"/>
                  <a:pt x="346010" y="676080"/>
                </a:cubicBezTo>
                <a:cubicBezTo>
                  <a:pt x="327627" y="721148"/>
                  <a:pt x="193610" y="790528"/>
                  <a:pt x="182343" y="804167"/>
                </a:cubicBezTo>
                <a:cubicBezTo>
                  <a:pt x="171076" y="817806"/>
                  <a:pt x="284931" y="765029"/>
                  <a:pt x="278408" y="757913"/>
                </a:cubicBezTo>
                <a:cubicBezTo>
                  <a:pt x="271885" y="750797"/>
                  <a:pt x="136682" y="736565"/>
                  <a:pt x="143205" y="761471"/>
                </a:cubicBezTo>
                <a:cubicBezTo>
                  <a:pt x="149728" y="786377"/>
                  <a:pt x="243422" y="911499"/>
                  <a:pt x="317546" y="907348"/>
                </a:cubicBezTo>
                <a:cubicBezTo>
                  <a:pt x="391670" y="903197"/>
                  <a:pt x="590324" y="731821"/>
                  <a:pt x="587952" y="736565"/>
                </a:cubicBezTo>
                <a:cubicBezTo>
                  <a:pt x="585580" y="741309"/>
                  <a:pt x="345417" y="938184"/>
                  <a:pt x="303314" y="935812"/>
                </a:cubicBezTo>
                <a:cubicBezTo>
                  <a:pt x="261211" y="933440"/>
                  <a:pt x="348382" y="799422"/>
                  <a:pt x="335336" y="722333"/>
                </a:cubicBezTo>
                <a:cubicBezTo>
                  <a:pt x="322290" y="645244"/>
                  <a:pt x="254096" y="534946"/>
                  <a:pt x="225039" y="473275"/>
                </a:cubicBezTo>
                <a:cubicBezTo>
                  <a:pt x="195982" y="411604"/>
                  <a:pt x="189459" y="377210"/>
                  <a:pt x="160995" y="352304"/>
                </a:cubicBezTo>
                <a:cubicBezTo>
                  <a:pt x="132531" y="327398"/>
                  <a:pt x="77383" y="378989"/>
                  <a:pt x="54256" y="323840"/>
                </a:cubicBezTo>
                <a:cubicBezTo>
                  <a:pt x="31129" y="268691"/>
                  <a:pt x="-6230" y="4808"/>
                  <a:pt x="88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396B33D-4EDF-8447-C9B4-8ADF344508EE}"/>
              </a:ext>
            </a:extLst>
          </p:cNvPr>
          <p:cNvSpPr/>
          <p:nvPr/>
        </p:nvSpPr>
        <p:spPr>
          <a:xfrm>
            <a:off x="6008043" y="3928247"/>
            <a:ext cx="134903" cy="707976"/>
          </a:xfrm>
          <a:custGeom>
            <a:avLst/>
            <a:gdLst>
              <a:gd name="connsiteX0" fmla="*/ 51191 w 134903"/>
              <a:gd name="connsiteY0" fmla="*/ 6875 h 707976"/>
              <a:gd name="connsiteX1" fmla="*/ 133025 w 134903"/>
              <a:gd name="connsiteY1" fmla="*/ 238144 h 707976"/>
              <a:gd name="connsiteX2" fmla="*/ 101003 w 134903"/>
              <a:gd name="connsiteY2" fmla="*/ 216796 h 707976"/>
              <a:gd name="connsiteX3" fmla="*/ 15611 w 134903"/>
              <a:gd name="connsiteY3" fmla="*/ 426716 h 707976"/>
              <a:gd name="connsiteX4" fmla="*/ 1380 w 134903"/>
              <a:gd name="connsiteY4" fmla="*/ 707797 h 707976"/>
              <a:gd name="connsiteX5" fmla="*/ 33401 w 134903"/>
              <a:gd name="connsiteY5" fmla="*/ 384021 h 707976"/>
              <a:gd name="connsiteX6" fmla="*/ 76097 w 134903"/>
              <a:gd name="connsiteY6" fmla="*/ 209680 h 707976"/>
              <a:gd name="connsiteX7" fmla="*/ 54749 w 134903"/>
              <a:gd name="connsiteY7" fmla="*/ 70919 h 707976"/>
              <a:gd name="connsiteX8" fmla="*/ 51191 w 134903"/>
              <a:gd name="connsiteY8" fmla="*/ 6875 h 7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903" h="707976">
                <a:moveTo>
                  <a:pt x="51191" y="6875"/>
                </a:moveTo>
                <a:cubicBezTo>
                  <a:pt x="64237" y="34746"/>
                  <a:pt x="124723" y="203157"/>
                  <a:pt x="133025" y="238144"/>
                </a:cubicBezTo>
                <a:cubicBezTo>
                  <a:pt x="141327" y="273131"/>
                  <a:pt x="120572" y="185367"/>
                  <a:pt x="101003" y="216796"/>
                </a:cubicBezTo>
                <a:cubicBezTo>
                  <a:pt x="81434" y="248225"/>
                  <a:pt x="32215" y="344882"/>
                  <a:pt x="15611" y="426716"/>
                </a:cubicBezTo>
                <a:cubicBezTo>
                  <a:pt x="-993" y="508550"/>
                  <a:pt x="-1585" y="714913"/>
                  <a:pt x="1380" y="707797"/>
                </a:cubicBezTo>
                <a:cubicBezTo>
                  <a:pt x="4345" y="700681"/>
                  <a:pt x="20948" y="467040"/>
                  <a:pt x="33401" y="384021"/>
                </a:cubicBezTo>
                <a:cubicBezTo>
                  <a:pt x="45854" y="301002"/>
                  <a:pt x="72539" y="261864"/>
                  <a:pt x="76097" y="209680"/>
                </a:cubicBezTo>
                <a:cubicBezTo>
                  <a:pt x="79655" y="157496"/>
                  <a:pt x="57121" y="98790"/>
                  <a:pt x="54749" y="70919"/>
                </a:cubicBezTo>
                <a:cubicBezTo>
                  <a:pt x="52377" y="43048"/>
                  <a:pt x="38145" y="-20996"/>
                  <a:pt x="51191" y="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90E2C17-C5A0-251C-8900-02B9CCFA8199}"/>
              </a:ext>
            </a:extLst>
          </p:cNvPr>
          <p:cNvSpPr/>
          <p:nvPr/>
        </p:nvSpPr>
        <p:spPr>
          <a:xfrm>
            <a:off x="5731758" y="4383343"/>
            <a:ext cx="248189" cy="1053248"/>
          </a:xfrm>
          <a:custGeom>
            <a:avLst/>
            <a:gdLst>
              <a:gd name="connsiteX0" fmla="*/ 234969 w 248189"/>
              <a:gd name="connsiteY0" fmla="*/ 84 h 1053248"/>
              <a:gd name="connsiteX1" fmla="*/ 231411 w 248189"/>
              <a:gd name="connsiteY1" fmla="*/ 398578 h 1053248"/>
              <a:gd name="connsiteX2" fmla="*/ 227853 w 248189"/>
              <a:gd name="connsiteY2" fmla="*/ 302512 h 1053248"/>
              <a:gd name="connsiteX3" fmla="*/ 181599 w 248189"/>
              <a:gd name="connsiteY3" fmla="*/ 619172 h 1053248"/>
              <a:gd name="connsiteX4" fmla="*/ 178041 w 248189"/>
              <a:gd name="connsiteY4" fmla="*/ 430599 h 1053248"/>
              <a:gd name="connsiteX5" fmla="*/ 160251 w 248189"/>
              <a:gd name="connsiteY5" fmla="*/ 686774 h 1053248"/>
              <a:gd name="connsiteX6" fmla="*/ 142461 w 248189"/>
              <a:gd name="connsiteY6" fmla="*/ 526665 h 1053248"/>
              <a:gd name="connsiteX7" fmla="*/ 42838 w 248189"/>
              <a:gd name="connsiteY7" fmla="*/ 903810 h 1053248"/>
              <a:gd name="connsiteX8" fmla="*/ 67744 w 248189"/>
              <a:gd name="connsiteY8" fmla="*/ 765049 h 1053248"/>
              <a:gd name="connsiteX9" fmla="*/ 142 w 248189"/>
              <a:gd name="connsiteY9" fmla="*/ 1053245 h 1053248"/>
              <a:gd name="connsiteX10" fmla="*/ 89092 w 248189"/>
              <a:gd name="connsiteY10" fmla="*/ 757933 h 1053248"/>
              <a:gd name="connsiteX11" fmla="*/ 238527 w 248189"/>
              <a:gd name="connsiteY11" fmla="*/ 366556 h 1053248"/>
              <a:gd name="connsiteX12" fmla="*/ 234969 w 248189"/>
              <a:gd name="connsiteY12" fmla="*/ 84 h 105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89" h="1053248">
                <a:moveTo>
                  <a:pt x="234969" y="84"/>
                </a:moveTo>
                <a:cubicBezTo>
                  <a:pt x="233783" y="5421"/>
                  <a:pt x="232597" y="348173"/>
                  <a:pt x="231411" y="398578"/>
                </a:cubicBezTo>
                <a:cubicBezTo>
                  <a:pt x="230225" y="448983"/>
                  <a:pt x="236155" y="265746"/>
                  <a:pt x="227853" y="302512"/>
                </a:cubicBezTo>
                <a:cubicBezTo>
                  <a:pt x="219551" y="339278"/>
                  <a:pt x="189901" y="597824"/>
                  <a:pt x="181599" y="619172"/>
                </a:cubicBezTo>
                <a:cubicBezTo>
                  <a:pt x="173297" y="640520"/>
                  <a:pt x="181599" y="419332"/>
                  <a:pt x="178041" y="430599"/>
                </a:cubicBezTo>
                <a:cubicBezTo>
                  <a:pt x="174483" y="441866"/>
                  <a:pt x="166181" y="670763"/>
                  <a:pt x="160251" y="686774"/>
                </a:cubicBezTo>
                <a:cubicBezTo>
                  <a:pt x="154321" y="702785"/>
                  <a:pt x="162030" y="490492"/>
                  <a:pt x="142461" y="526665"/>
                </a:cubicBezTo>
                <a:cubicBezTo>
                  <a:pt x="122892" y="562838"/>
                  <a:pt x="55291" y="864079"/>
                  <a:pt x="42838" y="903810"/>
                </a:cubicBezTo>
                <a:cubicBezTo>
                  <a:pt x="30385" y="943541"/>
                  <a:pt x="74860" y="740143"/>
                  <a:pt x="67744" y="765049"/>
                </a:cubicBezTo>
                <a:cubicBezTo>
                  <a:pt x="60628" y="789955"/>
                  <a:pt x="-3416" y="1054431"/>
                  <a:pt x="142" y="1053245"/>
                </a:cubicBezTo>
                <a:cubicBezTo>
                  <a:pt x="3700" y="1052059"/>
                  <a:pt x="49361" y="872381"/>
                  <a:pt x="89092" y="757933"/>
                </a:cubicBezTo>
                <a:cubicBezTo>
                  <a:pt x="128823" y="643485"/>
                  <a:pt x="215400" y="489306"/>
                  <a:pt x="238527" y="366556"/>
                </a:cubicBezTo>
                <a:cubicBezTo>
                  <a:pt x="261654" y="243806"/>
                  <a:pt x="236155" y="-5253"/>
                  <a:pt x="23496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0D66CA6-F456-B35B-4C6F-C2C177BAF72A}"/>
              </a:ext>
            </a:extLst>
          </p:cNvPr>
          <p:cNvSpPr/>
          <p:nvPr/>
        </p:nvSpPr>
        <p:spPr>
          <a:xfrm>
            <a:off x="5379610" y="5302521"/>
            <a:ext cx="254202" cy="1079915"/>
          </a:xfrm>
          <a:custGeom>
            <a:avLst/>
            <a:gdLst>
              <a:gd name="connsiteX0" fmla="*/ 245551 w 254202"/>
              <a:gd name="connsiteY0" fmla="*/ 5980 h 1079915"/>
              <a:gd name="connsiteX1" fmla="*/ 92558 w 254202"/>
              <a:gd name="connsiteY1" fmla="*/ 183879 h 1079915"/>
              <a:gd name="connsiteX2" fmla="*/ 103232 w 254202"/>
              <a:gd name="connsiteY2" fmla="*/ 119835 h 1079915"/>
              <a:gd name="connsiteX3" fmla="*/ 117464 w 254202"/>
              <a:gd name="connsiteY3" fmla="*/ 525445 h 1079915"/>
              <a:gd name="connsiteX4" fmla="*/ 121022 w 254202"/>
              <a:gd name="connsiteY4" fmla="*/ 368894 h 1079915"/>
              <a:gd name="connsiteX5" fmla="*/ 99674 w 254202"/>
              <a:gd name="connsiteY5" fmla="*/ 1055583 h 1079915"/>
              <a:gd name="connsiteX6" fmla="*/ 106790 w 254202"/>
              <a:gd name="connsiteY6" fmla="*/ 909706 h 1079915"/>
              <a:gd name="connsiteX7" fmla="*/ 96116 w 254202"/>
              <a:gd name="connsiteY7" fmla="*/ 753155 h 1079915"/>
              <a:gd name="connsiteX8" fmla="*/ 51 w 254202"/>
              <a:gd name="connsiteY8" fmla="*/ 422263 h 1079915"/>
              <a:gd name="connsiteX9" fmla="*/ 110348 w 254202"/>
              <a:gd name="connsiteY9" fmla="*/ 820757 h 1079915"/>
              <a:gd name="connsiteX10" fmla="*/ 49862 w 254202"/>
              <a:gd name="connsiteY10" fmla="*/ 514771 h 1079915"/>
              <a:gd name="connsiteX11" fmla="*/ 96116 w 254202"/>
              <a:gd name="connsiteY11" fmla="*/ 336872 h 1079915"/>
              <a:gd name="connsiteX12" fmla="*/ 81884 w 254202"/>
              <a:gd name="connsiteY12" fmla="*/ 226575 h 1079915"/>
              <a:gd name="connsiteX13" fmla="*/ 220645 w 254202"/>
              <a:gd name="connsiteY13" fmla="*/ 55792 h 1079915"/>
              <a:gd name="connsiteX14" fmla="*/ 245551 w 254202"/>
              <a:gd name="connsiteY14" fmla="*/ 5980 h 107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202" h="1079915">
                <a:moveTo>
                  <a:pt x="245551" y="5980"/>
                </a:moveTo>
                <a:cubicBezTo>
                  <a:pt x="224203" y="27328"/>
                  <a:pt x="116278" y="164903"/>
                  <a:pt x="92558" y="183879"/>
                </a:cubicBezTo>
                <a:cubicBezTo>
                  <a:pt x="68838" y="202855"/>
                  <a:pt x="99081" y="62907"/>
                  <a:pt x="103232" y="119835"/>
                </a:cubicBezTo>
                <a:cubicBezTo>
                  <a:pt x="107383" y="176763"/>
                  <a:pt x="114499" y="483935"/>
                  <a:pt x="117464" y="525445"/>
                </a:cubicBezTo>
                <a:cubicBezTo>
                  <a:pt x="120429" y="566955"/>
                  <a:pt x="123987" y="280538"/>
                  <a:pt x="121022" y="368894"/>
                </a:cubicBezTo>
                <a:cubicBezTo>
                  <a:pt x="118057" y="457250"/>
                  <a:pt x="102046" y="965448"/>
                  <a:pt x="99674" y="1055583"/>
                </a:cubicBezTo>
                <a:cubicBezTo>
                  <a:pt x="97302" y="1145718"/>
                  <a:pt x="107383" y="960111"/>
                  <a:pt x="106790" y="909706"/>
                </a:cubicBezTo>
                <a:cubicBezTo>
                  <a:pt x="106197" y="859301"/>
                  <a:pt x="113906" y="834396"/>
                  <a:pt x="96116" y="753155"/>
                </a:cubicBezTo>
                <a:cubicBezTo>
                  <a:pt x="78326" y="671914"/>
                  <a:pt x="-2321" y="410996"/>
                  <a:pt x="51" y="422263"/>
                </a:cubicBezTo>
                <a:cubicBezTo>
                  <a:pt x="2423" y="433530"/>
                  <a:pt x="102046" y="805339"/>
                  <a:pt x="110348" y="820757"/>
                </a:cubicBezTo>
                <a:cubicBezTo>
                  <a:pt x="118650" y="836175"/>
                  <a:pt x="52234" y="595418"/>
                  <a:pt x="49862" y="514771"/>
                </a:cubicBezTo>
                <a:cubicBezTo>
                  <a:pt x="47490" y="434124"/>
                  <a:pt x="90779" y="384905"/>
                  <a:pt x="96116" y="336872"/>
                </a:cubicBezTo>
                <a:cubicBezTo>
                  <a:pt x="101453" y="288839"/>
                  <a:pt x="61129" y="273422"/>
                  <a:pt x="81884" y="226575"/>
                </a:cubicBezTo>
                <a:cubicBezTo>
                  <a:pt x="102639" y="179728"/>
                  <a:pt x="220645" y="55792"/>
                  <a:pt x="220645" y="55792"/>
                </a:cubicBezTo>
                <a:cubicBezTo>
                  <a:pt x="244958" y="24956"/>
                  <a:pt x="266899" y="-15368"/>
                  <a:pt x="245551" y="5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D0EA2A0-5BBF-57AE-6A54-E4056F497060}"/>
              </a:ext>
            </a:extLst>
          </p:cNvPr>
          <p:cNvSpPr/>
          <p:nvPr/>
        </p:nvSpPr>
        <p:spPr>
          <a:xfrm>
            <a:off x="5564157" y="5433005"/>
            <a:ext cx="193370" cy="1152935"/>
          </a:xfrm>
          <a:custGeom>
            <a:avLst/>
            <a:gdLst>
              <a:gd name="connsiteX0" fmla="*/ 139280 w 193370"/>
              <a:gd name="connsiteY0" fmla="*/ 25 h 1152935"/>
              <a:gd name="connsiteX1" fmla="*/ 96584 w 193370"/>
              <a:gd name="connsiteY1" fmla="*/ 163692 h 1152935"/>
              <a:gd name="connsiteX2" fmla="*/ 100142 w 193370"/>
              <a:gd name="connsiteY2" fmla="*/ 441214 h 1152935"/>
              <a:gd name="connsiteX3" fmla="*/ 93026 w 193370"/>
              <a:gd name="connsiteY3" fmla="*/ 309569 h 1152935"/>
              <a:gd name="connsiteX4" fmla="*/ 192649 w 193370"/>
              <a:gd name="connsiteY4" fmla="*/ 601323 h 1152935"/>
              <a:gd name="connsiteX5" fmla="*/ 132164 w 193370"/>
              <a:gd name="connsiteY5" fmla="*/ 491026 h 1152935"/>
              <a:gd name="connsiteX6" fmla="*/ 25424 w 193370"/>
              <a:gd name="connsiteY6" fmla="*/ 747200 h 1152935"/>
              <a:gd name="connsiteX7" fmla="*/ 518 w 193370"/>
              <a:gd name="connsiteY7" fmla="*/ 1152810 h 1152935"/>
              <a:gd name="connsiteX8" fmla="*/ 39656 w 193370"/>
              <a:gd name="connsiteY8" fmla="*/ 786338 h 1152935"/>
              <a:gd name="connsiteX9" fmla="*/ 110816 w 193370"/>
              <a:gd name="connsiteY9" fmla="*/ 409193 h 1152935"/>
              <a:gd name="connsiteX10" fmla="*/ 64562 w 193370"/>
              <a:gd name="connsiteY10" fmla="*/ 174366 h 1152935"/>
              <a:gd name="connsiteX11" fmla="*/ 139280 w 193370"/>
              <a:gd name="connsiteY11" fmla="*/ 25 h 1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370" h="1152935">
                <a:moveTo>
                  <a:pt x="139280" y="25"/>
                </a:moveTo>
                <a:cubicBezTo>
                  <a:pt x="144617" y="-1754"/>
                  <a:pt x="103107" y="90161"/>
                  <a:pt x="96584" y="163692"/>
                </a:cubicBezTo>
                <a:cubicBezTo>
                  <a:pt x="90061" y="237223"/>
                  <a:pt x="100735" y="416901"/>
                  <a:pt x="100142" y="441214"/>
                </a:cubicBezTo>
                <a:cubicBezTo>
                  <a:pt x="99549" y="465527"/>
                  <a:pt x="77608" y="282884"/>
                  <a:pt x="93026" y="309569"/>
                </a:cubicBezTo>
                <a:cubicBezTo>
                  <a:pt x="108444" y="336254"/>
                  <a:pt x="186126" y="571080"/>
                  <a:pt x="192649" y="601323"/>
                </a:cubicBezTo>
                <a:cubicBezTo>
                  <a:pt x="199172" y="631566"/>
                  <a:pt x="160035" y="466713"/>
                  <a:pt x="132164" y="491026"/>
                </a:cubicBezTo>
                <a:cubicBezTo>
                  <a:pt x="104293" y="515339"/>
                  <a:pt x="47365" y="636903"/>
                  <a:pt x="25424" y="747200"/>
                </a:cubicBezTo>
                <a:cubicBezTo>
                  <a:pt x="3483" y="857497"/>
                  <a:pt x="-1854" y="1146287"/>
                  <a:pt x="518" y="1152810"/>
                </a:cubicBezTo>
                <a:cubicBezTo>
                  <a:pt x="2890" y="1159333"/>
                  <a:pt x="21273" y="910274"/>
                  <a:pt x="39656" y="786338"/>
                </a:cubicBezTo>
                <a:cubicBezTo>
                  <a:pt x="58039" y="662402"/>
                  <a:pt x="106665" y="511188"/>
                  <a:pt x="110816" y="409193"/>
                </a:cubicBezTo>
                <a:cubicBezTo>
                  <a:pt x="114967" y="307198"/>
                  <a:pt x="62783" y="236631"/>
                  <a:pt x="64562" y="174366"/>
                </a:cubicBezTo>
                <a:cubicBezTo>
                  <a:pt x="66341" y="112101"/>
                  <a:pt x="133943" y="1804"/>
                  <a:pt x="1392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円/楕円 1075">
            <a:extLst>
              <a:ext uri="{FF2B5EF4-FFF2-40B4-BE49-F238E27FC236}">
                <a16:creationId xmlns:a16="http://schemas.microsoft.com/office/drawing/2014/main" id="{81689E23-0475-8FEE-F451-39F4E490FB4C}"/>
              </a:ext>
            </a:extLst>
          </p:cNvPr>
          <p:cNvSpPr/>
          <p:nvPr/>
        </p:nvSpPr>
        <p:spPr>
          <a:xfrm>
            <a:off x="1740028" y="5641718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>
            <a:extLst>
              <a:ext uri="{FF2B5EF4-FFF2-40B4-BE49-F238E27FC236}">
                <a16:creationId xmlns:a16="http://schemas.microsoft.com/office/drawing/2014/main" id="{8FC8D10E-DBF5-EC1A-A20B-531CB0B7C352}"/>
              </a:ext>
            </a:extLst>
          </p:cNvPr>
          <p:cNvSpPr/>
          <p:nvPr/>
        </p:nvSpPr>
        <p:spPr>
          <a:xfrm>
            <a:off x="3668823" y="6172821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BBBB330-4B15-AA78-6C38-E6177B239839}"/>
              </a:ext>
            </a:extLst>
          </p:cNvPr>
          <p:cNvSpPr/>
          <p:nvPr/>
        </p:nvSpPr>
        <p:spPr>
          <a:xfrm>
            <a:off x="2145915" y="4002179"/>
            <a:ext cx="130956" cy="175221"/>
          </a:xfrm>
          <a:custGeom>
            <a:avLst/>
            <a:gdLst>
              <a:gd name="connsiteX0" fmla="*/ 126437 w 130956"/>
              <a:gd name="connsiteY0" fmla="*/ 27 h 175221"/>
              <a:gd name="connsiteX1" fmla="*/ 119613 w 130956"/>
              <a:gd name="connsiteY1" fmla="*/ 105797 h 175221"/>
              <a:gd name="connsiteX2" fmla="*/ 195 w 130956"/>
              <a:gd name="connsiteY2" fmla="*/ 174036 h 175221"/>
              <a:gd name="connsiteX3" fmla="*/ 92318 w 130956"/>
              <a:gd name="connsiteY3" fmla="*/ 146740 h 175221"/>
              <a:gd name="connsiteX4" fmla="*/ 123025 w 130956"/>
              <a:gd name="connsiteY4" fmla="*/ 116033 h 175221"/>
              <a:gd name="connsiteX5" fmla="*/ 126437 w 130956"/>
              <a:gd name="connsiteY5" fmla="*/ 27 h 17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56" h="175221">
                <a:moveTo>
                  <a:pt x="126437" y="27"/>
                </a:moveTo>
                <a:cubicBezTo>
                  <a:pt x="125868" y="-1679"/>
                  <a:pt x="140653" y="76796"/>
                  <a:pt x="119613" y="105797"/>
                </a:cubicBezTo>
                <a:cubicBezTo>
                  <a:pt x="98573" y="134798"/>
                  <a:pt x="4744" y="167212"/>
                  <a:pt x="195" y="174036"/>
                </a:cubicBezTo>
                <a:cubicBezTo>
                  <a:pt x="-4354" y="180860"/>
                  <a:pt x="71846" y="156407"/>
                  <a:pt x="92318" y="146740"/>
                </a:cubicBezTo>
                <a:cubicBezTo>
                  <a:pt x="112790" y="137073"/>
                  <a:pt x="116201" y="134799"/>
                  <a:pt x="123025" y="116033"/>
                </a:cubicBezTo>
                <a:cubicBezTo>
                  <a:pt x="129849" y="97267"/>
                  <a:pt x="127006" y="1733"/>
                  <a:pt x="126437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4BB5F83-A896-E3B1-69EC-297A5F34F961}"/>
              </a:ext>
            </a:extLst>
          </p:cNvPr>
          <p:cNvSpPr/>
          <p:nvPr/>
        </p:nvSpPr>
        <p:spPr>
          <a:xfrm>
            <a:off x="1995918" y="4056781"/>
            <a:ext cx="41010" cy="130162"/>
          </a:xfrm>
          <a:custGeom>
            <a:avLst/>
            <a:gdLst>
              <a:gd name="connsiteX0" fmla="*/ 13715 w 41010"/>
              <a:gd name="connsiteY0" fmla="*/ 16 h 130162"/>
              <a:gd name="connsiteX1" fmla="*/ 6891 w 41010"/>
              <a:gd name="connsiteY1" fmla="*/ 78491 h 130162"/>
              <a:gd name="connsiteX2" fmla="*/ 41010 w 41010"/>
              <a:gd name="connsiteY2" fmla="*/ 129670 h 130162"/>
              <a:gd name="connsiteX3" fmla="*/ 6891 w 41010"/>
              <a:gd name="connsiteY3" fmla="*/ 105786 h 130162"/>
              <a:gd name="connsiteX4" fmla="*/ 67 w 41010"/>
              <a:gd name="connsiteY4" fmla="*/ 85315 h 130162"/>
              <a:gd name="connsiteX5" fmla="*/ 13715 w 41010"/>
              <a:gd name="connsiteY5" fmla="*/ 16 h 13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10" h="130162">
                <a:moveTo>
                  <a:pt x="13715" y="16"/>
                </a:moveTo>
                <a:cubicBezTo>
                  <a:pt x="14852" y="-1121"/>
                  <a:pt x="2342" y="56882"/>
                  <a:pt x="6891" y="78491"/>
                </a:cubicBezTo>
                <a:cubicBezTo>
                  <a:pt x="11440" y="100100"/>
                  <a:pt x="41010" y="125121"/>
                  <a:pt x="41010" y="129670"/>
                </a:cubicBezTo>
                <a:cubicBezTo>
                  <a:pt x="41010" y="134219"/>
                  <a:pt x="6891" y="105786"/>
                  <a:pt x="6891" y="105786"/>
                </a:cubicBezTo>
                <a:cubicBezTo>
                  <a:pt x="67" y="98394"/>
                  <a:pt x="1204" y="97825"/>
                  <a:pt x="67" y="85315"/>
                </a:cubicBezTo>
                <a:cubicBezTo>
                  <a:pt x="-1070" y="72805"/>
                  <a:pt x="12578" y="1153"/>
                  <a:pt x="13715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FC39583-A69D-D60F-D9E2-8754FD666BE7}"/>
              </a:ext>
            </a:extLst>
          </p:cNvPr>
          <p:cNvSpPr/>
          <p:nvPr/>
        </p:nvSpPr>
        <p:spPr>
          <a:xfrm>
            <a:off x="1890017" y="4182639"/>
            <a:ext cx="120058" cy="78989"/>
          </a:xfrm>
          <a:custGeom>
            <a:avLst/>
            <a:gdLst>
              <a:gd name="connsiteX0" fmla="*/ 198 w 120058"/>
              <a:gd name="connsiteY0" fmla="*/ 400 h 78989"/>
              <a:gd name="connsiteX1" fmla="*/ 58201 w 120058"/>
              <a:gd name="connsiteY1" fmla="*/ 24283 h 78989"/>
              <a:gd name="connsiteX2" fmla="*/ 119616 w 120058"/>
              <a:gd name="connsiteY2" fmla="*/ 78874 h 78989"/>
              <a:gd name="connsiteX3" fmla="*/ 85496 w 120058"/>
              <a:gd name="connsiteY3" fmla="*/ 37931 h 78989"/>
              <a:gd name="connsiteX4" fmla="*/ 78673 w 120058"/>
              <a:gd name="connsiteY4" fmla="*/ 10636 h 78989"/>
              <a:gd name="connsiteX5" fmla="*/ 198 w 120058"/>
              <a:gd name="connsiteY5" fmla="*/ 400 h 7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8" h="78989">
                <a:moveTo>
                  <a:pt x="198" y="400"/>
                </a:moveTo>
                <a:cubicBezTo>
                  <a:pt x="-3214" y="2675"/>
                  <a:pt x="38298" y="11204"/>
                  <a:pt x="58201" y="24283"/>
                </a:cubicBezTo>
                <a:cubicBezTo>
                  <a:pt x="78104" y="37362"/>
                  <a:pt x="115067" y="76599"/>
                  <a:pt x="119616" y="78874"/>
                </a:cubicBezTo>
                <a:cubicBezTo>
                  <a:pt x="124165" y="81149"/>
                  <a:pt x="92320" y="49304"/>
                  <a:pt x="85496" y="37931"/>
                </a:cubicBezTo>
                <a:cubicBezTo>
                  <a:pt x="78672" y="26558"/>
                  <a:pt x="89477" y="15185"/>
                  <a:pt x="78673" y="10636"/>
                </a:cubicBezTo>
                <a:cubicBezTo>
                  <a:pt x="67869" y="6087"/>
                  <a:pt x="3610" y="-1875"/>
                  <a:pt x="198" y="4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37323A-0573-4F7E-48FC-F517E799571D}"/>
              </a:ext>
            </a:extLst>
          </p:cNvPr>
          <p:cNvSpPr/>
          <p:nvPr/>
        </p:nvSpPr>
        <p:spPr>
          <a:xfrm>
            <a:off x="2379901" y="3986963"/>
            <a:ext cx="281810" cy="76988"/>
          </a:xfrm>
          <a:custGeom>
            <a:avLst/>
            <a:gdLst>
              <a:gd name="connsiteX0" fmla="*/ 1633 w 281810"/>
              <a:gd name="connsiteY0" fmla="*/ 76658 h 76988"/>
              <a:gd name="connsiteX1" fmla="*/ 97168 w 281810"/>
              <a:gd name="connsiteY1" fmla="*/ 28891 h 76988"/>
              <a:gd name="connsiteX2" fmla="*/ 278000 w 281810"/>
              <a:gd name="connsiteY2" fmla="*/ 25479 h 76988"/>
              <a:gd name="connsiteX3" fmla="*/ 216586 w 281810"/>
              <a:gd name="connsiteY3" fmla="*/ 18655 h 76988"/>
              <a:gd name="connsiteX4" fmla="*/ 172230 w 281810"/>
              <a:gd name="connsiteY4" fmla="*/ 1595 h 76988"/>
              <a:gd name="connsiteX5" fmla="*/ 1633 w 281810"/>
              <a:gd name="connsiteY5" fmla="*/ 76658 h 7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10" h="76988">
                <a:moveTo>
                  <a:pt x="1633" y="76658"/>
                </a:moveTo>
                <a:cubicBezTo>
                  <a:pt x="-10877" y="81207"/>
                  <a:pt x="51107" y="37421"/>
                  <a:pt x="97168" y="28891"/>
                </a:cubicBezTo>
                <a:cubicBezTo>
                  <a:pt x="143229" y="20361"/>
                  <a:pt x="258097" y="27185"/>
                  <a:pt x="278000" y="25479"/>
                </a:cubicBezTo>
                <a:cubicBezTo>
                  <a:pt x="297903" y="23773"/>
                  <a:pt x="234214" y="22636"/>
                  <a:pt x="216586" y="18655"/>
                </a:cubicBezTo>
                <a:cubicBezTo>
                  <a:pt x="198958" y="14674"/>
                  <a:pt x="202369" y="-5798"/>
                  <a:pt x="172230" y="1595"/>
                </a:cubicBezTo>
                <a:cubicBezTo>
                  <a:pt x="142091" y="8987"/>
                  <a:pt x="14143" y="72109"/>
                  <a:pt x="1633" y="766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3BAE14C-0E98-4103-593E-079143F9F8BD}"/>
              </a:ext>
            </a:extLst>
          </p:cNvPr>
          <p:cNvSpPr/>
          <p:nvPr/>
        </p:nvSpPr>
        <p:spPr>
          <a:xfrm>
            <a:off x="3144904" y="3439437"/>
            <a:ext cx="80624" cy="318002"/>
          </a:xfrm>
          <a:custGeom>
            <a:avLst/>
            <a:gdLst>
              <a:gd name="connsiteX0" fmla="*/ 38279 w 80624"/>
              <a:gd name="connsiteY0" fmla="*/ 84 h 318002"/>
              <a:gd name="connsiteX1" fmla="*/ 65061 w 80624"/>
              <a:gd name="connsiteY1" fmla="*/ 137818 h 318002"/>
              <a:gd name="connsiteX2" fmla="*/ 20 w 80624"/>
              <a:gd name="connsiteY2" fmla="*/ 317637 h 318002"/>
              <a:gd name="connsiteX3" fmla="*/ 72713 w 80624"/>
              <a:gd name="connsiteY3" fmla="*/ 183730 h 318002"/>
              <a:gd name="connsiteX4" fmla="*/ 76539 w 80624"/>
              <a:gd name="connsiteY4" fmla="*/ 156948 h 318002"/>
              <a:gd name="connsiteX5" fmla="*/ 38279 w 80624"/>
              <a:gd name="connsiteY5" fmla="*/ 84 h 31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24" h="318002">
                <a:moveTo>
                  <a:pt x="38279" y="84"/>
                </a:moveTo>
                <a:cubicBezTo>
                  <a:pt x="36366" y="-3104"/>
                  <a:pt x="71438" y="84893"/>
                  <a:pt x="65061" y="137818"/>
                </a:cubicBezTo>
                <a:cubicBezTo>
                  <a:pt x="58685" y="190744"/>
                  <a:pt x="-1255" y="309985"/>
                  <a:pt x="20" y="317637"/>
                </a:cubicBezTo>
                <a:cubicBezTo>
                  <a:pt x="1295" y="325289"/>
                  <a:pt x="59960" y="210511"/>
                  <a:pt x="72713" y="183730"/>
                </a:cubicBezTo>
                <a:cubicBezTo>
                  <a:pt x="85466" y="156949"/>
                  <a:pt x="79727" y="183092"/>
                  <a:pt x="76539" y="156948"/>
                </a:cubicBezTo>
                <a:cubicBezTo>
                  <a:pt x="73351" y="130804"/>
                  <a:pt x="40192" y="3272"/>
                  <a:pt x="38279" y="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9F17F61-7108-5BF4-1E95-42E0D643B5DB}"/>
              </a:ext>
            </a:extLst>
          </p:cNvPr>
          <p:cNvSpPr/>
          <p:nvPr/>
        </p:nvSpPr>
        <p:spPr>
          <a:xfrm>
            <a:off x="1827212" y="3435619"/>
            <a:ext cx="162487" cy="266846"/>
          </a:xfrm>
          <a:custGeom>
            <a:avLst/>
            <a:gdLst>
              <a:gd name="connsiteX0" fmla="*/ 162278 w 162487"/>
              <a:gd name="connsiteY0" fmla="*/ 76 h 266846"/>
              <a:gd name="connsiteX1" fmla="*/ 51325 w 162487"/>
              <a:gd name="connsiteY1" fmla="*/ 103377 h 266846"/>
              <a:gd name="connsiteX2" fmla="*/ 1588 w 162487"/>
              <a:gd name="connsiteY2" fmla="*/ 264066 h 266846"/>
              <a:gd name="connsiteX3" fmla="*/ 13066 w 162487"/>
              <a:gd name="connsiteY3" fmla="*/ 199025 h 266846"/>
              <a:gd name="connsiteX4" fmla="*/ 20718 w 162487"/>
              <a:gd name="connsiteY4" fmla="*/ 118681 h 266846"/>
              <a:gd name="connsiteX5" fmla="*/ 162278 w 162487"/>
              <a:gd name="connsiteY5" fmla="*/ 76 h 26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87" h="266846">
                <a:moveTo>
                  <a:pt x="162278" y="76"/>
                </a:moveTo>
                <a:cubicBezTo>
                  <a:pt x="167379" y="-2475"/>
                  <a:pt x="78107" y="59379"/>
                  <a:pt x="51325" y="103377"/>
                </a:cubicBezTo>
                <a:cubicBezTo>
                  <a:pt x="24543" y="147375"/>
                  <a:pt x="7964" y="248125"/>
                  <a:pt x="1588" y="264066"/>
                </a:cubicBezTo>
                <a:cubicBezTo>
                  <a:pt x="-4789" y="280007"/>
                  <a:pt x="9878" y="223256"/>
                  <a:pt x="13066" y="199025"/>
                </a:cubicBezTo>
                <a:cubicBezTo>
                  <a:pt x="16254" y="174794"/>
                  <a:pt x="-2238" y="149288"/>
                  <a:pt x="20718" y="118681"/>
                </a:cubicBezTo>
                <a:cubicBezTo>
                  <a:pt x="43674" y="88074"/>
                  <a:pt x="157177" y="2627"/>
                  <a:pt x="162278" y="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BFEED8E6-6834-FFD6-89CB-17383A2EA68A}"/>
              </a:ext>
            </a:extLst>
          </p:cNvPr>
          <p:cNvSpPr/>
          <p:nvPr/>
        </p:nvSpPr>
        <p:spPr>
          <a:xfrm>
            <a:off x="2313034" y="3439071"/>
            <a:ext cx="327581" cy="303739"/>
          </a:xfrm>
          <a:custGeom>
            <a:avLst/>
            <a:gdLst>
              <a:gd name="connsiteX0" fmla="*/ 326866 w 327581"/>
              <a:gd name="connsiteY0" fmla="*/ 450 h 303739"/>
              <a:gd name="connsiteX1" fmla="*/ 181480 w 327581"/>
              <a:gd name="connsiteY1" fmla="*/ 84621 h 303739"/>
              <a:gd name="connsiteX2" fmla="*/ 1661 w 327581"/>
              <a:gd name="connsiteY2" fmla="*/ 302700 h 303739"/>
              <a:gd name="connsiteX3" fmla="*/ 93483 w 327581"/>
              <a:gd name="connsiteY3" fmla="*/ 164966 h 303739"/>
              <a:gd name="connsiteX4" fmla="*/ 120265 w 327581"/>
              <a:gd name="connsiteY4" fmla="*/ 115229 h 303739"/>
              <a:gd name="connsiteX5" fmla="*/ 326866 w 327581"/>
              <a:gd name="connsiteY5" fmla="*/ 450 h 30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81" h="303739">
                <a:moveTo>
                  <a:pt x="326866" y="450"/>
                </a:moveTo>
                <a:cubicBezTo>
                  <a:pt x="337069" y="-4651"/>
                  <a:pt x="235681" y="34246"/>
                  <a:pt x="181480" y="84621"/>
                </a:cubicBezTo>
                <a:cubicBezTo>
                  <a:pt x="127279" y="134996"/>
                  <a:pt x="16327" y="289309"/>
                  <a:pt x="1661" y="302700"/>
                </a:cubicBezTo>
                <a:cubicBezTo>
                  <a:pt x="-13005" y="316091"/>
                  <a:pt x="73716" y="196211"/>
                  <a:pt x="93483" y="164966"/>
                </a:cubicBezTo>
                <a:cubicBezTo>
                  <a:pt x="113250" y="133721"/>
                  <a:pt x="85194" y="140735"/>
                  <a:pt x="120265" y="115229"/>
                </a:cubicBezTo>
                <a:cubicBezTo>
                  <a:pt x="155336" y="89723"/>
                  <a:pt x="316663" y="5551"/>
                  <a:pt x="326866" y="4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436CCB8-97DD-7F73-5A3C-DFA87399C893}"/>
              </a:ext>
            </a:extLst>
          </p:cNvPr>
          <p:cNvSpPr/>
          <p:nvPr/>
        </p:nvSpPr>
        <p:spPr>
          <a:xfrm>
            <a:off x="1923892" y="3523528"/>
            <a:ext cx="190622" cy="330698"/>
          </a:xfrm>
          <a:custGeom>
            <a:avLst/>
            <a:gdLst>
              <a:gd name="connsiteX0" fmla="*/ 180376 w 190622"/>
              <a:gd name="connsiteY0" fmla="*/ 164 h 330698"/>
              <a:gd name="connsiteX1" fmla="*/ 176550 w 190622"/>
              <a:gd name="connsiteY1" fmla="*/ 114942 h 330698"/>
              <a:gd name="connsiteX2" fmla="*/ 557 w 190622"/>
              <a:gd name="connsiteY2" fmla="*/ 329195 h 330698"/>
              <a:gd name="connsiteX3" fmla="*/ 122987 w 190622"/>
              <a:gd name="connsiteY3" fmla="*/ 206765 h 330698"/>
              <a:gd name="connsiteX4" fmla="*/ 184202 w 190622"/>
              <a:gd name="connsiteY4" fmla="*/ 137898 h 330698"/>
              <a:gd name="connsiteX5" fmla="*/ 180376 w 190622"/>
              <a:gd name="connsiteY5" fmla="*/ 164 h 33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22" h="330698">
                <a:moveTo>
                  <a:pt x="180376" y="164"/>
                </a:moveTo>
                <a:cubicBezTo>
                  <a:pt x="179101" y="-3662"/>
                  <a:pt x="206520" y="60104"/>
                  <a:pt x="176550" y="114942"/>
                </a:cubicBezTo>
                <a:cubicBezTo>
                  <a:pt x="146580" y="169781"/>
                  <a:pt x="9484" y="313891"/>
                  <a:pt x="557" y="329195"/>
                </a:cubicBezTo>
                <a:cubicBezTo>
                  <a:pt x="-8370" y="344499"/>
                  <a:pt x="92380" y="238648"/>
                  <a:pt x="122987" y="206765"/>
                </a:cubicBezTo>
                <a:cubicBezTo>
                  <a:pt x="153594" y="174882"/>
                  <a:pt x="172087" y="169781"/>
                  <a:pt x="184202" y="137898"/>
                </a:cubicBezTo>
                <a:cubicBezTo>
                  <a:pt x="196317" y="106015"/>
                  <a:pt x="181651" y="3990"/>
                  <a:pt x="180376" y="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533C339-198A-56C1-BB60-4C42E68A559D}"/>
              </a:ext>
            </a:extLst>
          </p:cNvPr>
          <p:cNvSpPr/>
          <p:nvPr/>
        </p:nvSpPr>
        <p:spPr>
          <a:xfrm>
            <a:off x="3594917" y="4388351"/>
            <a:ext cx="299313" cy="135549"/>
          </a:xfrm>
          <a:custGeom>
            <a:avLst/>
            <a:gdLst>
              <a:gd name="connsiteX0" fmla="*/ 6039 w 299313"/>
              <a:gd name="connsiteY0" fmla="*/ 135097 h 135549"/>
              <a:gd name="connsiteX1" fmla="*/ 58637 w 299313"/>
              <a:gd name="connsiteY1" fmla="*/ 62268 h 135549"/>
              <a:gd name="connsiteX2" fmla="*/ 297352 w 299313"/>
              <a:gd name="connsiteY2" fmla="*/ 1578 h 135549"/>
              <a:gd name="connsiteX3" fmla="*/ 163833 w 299313"/>
              <a:gd name="connsiteY3" fmla="*/ 25854 h 135549"/>
              <a:gd name="connsiteX4" fmla="*/ 6039 w 299313"/>
              <a:gd name="connsiteY4" fmla="*/ 135097 h 13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13" h="135549">
                <a:moveTo>
                  <a:pt x="6039" y="135097"/>
                </a:moveTo>
                <a:cubicBezTo>
                  <a:pt x="-11494" y="141166"/>
                  <a:pt x="10085" y="84521"/>
                  <a:pt x="58637" y="62268"/>
                </a:cubicBezTo>
                <a:cubicBezTo>
                  <a:pt x="107189" y="40015"/>
                  <a:pt x="279819" y="7647"/>
                  <a:pt x="297352" y="1578"/>
                </a:cubicBezTo>
                <a:cubicBezTo>
                  <a:pt x="314885" y="-4491"/>
                  <a:pt x="210362" y="7647"/>
                  <a:pt x="163833" y="25854"/>
                </a:cubicBezTo>
                <a:cubicBezTo>
                  <a:pt x="117304" y="44061"/>
                  <a:pt x="23572" y="129028"/>
                  <a:pt x="6039" y="1350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5BF790CE-7032-AC35-9EB0-F7C478937603}"/>
              </a:ext>
            </a:extLst>
          </p:cNvPr>
          <p:cNvSpPr/>
          <p:nvPr/>
        </p:nvSpPr>
        <p:spPr>
          <a:xfrm>
            <a:off x="3186939" y="4845852"/>
            <a:ext cx="424304" cy="183825"/>
          </a:xfrm>
          <a:custGeom>
            <a:avLst/>
            <a:gdLst>
              <a:gd name="connsiteX0" fmla="*/ 1323 w 424304"/>
              <a:gd name="connsiteY0" fmla="*/ 183348 h 183825"/>
              <a:gd name="connsiteX1" fmla="*/ 191486 w 424304"/>
              <a:gd name="connsiteY1" fmla="*/ 66013 h 183825"/>
              <a:gd name="connsiteX2" fmla="*/ 422109 w 424304"/>
              <a:gd name="connsiteY2" fmla="*/ 13415 h 183825"/>
              <a:gd name="connsiteX3" fmla="*/ 288590 w 424304"/>
              <a:gd name="connsiteY3" fmla="*/ 17461 h 183825"/>
              <a:gd name="connsiteX4" fmla="*/ 1323 w 424304"/>
              <a:gd name="connsiteY4" fmla="*/ 183348 h 18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304" h="183825">
                <a:moveTo>
                  <a:pt x="1323" y="183348"/>
                </a:moveTo>
                <a:cubicBezTo>
                  <a:pt x="-14861" y="191440"/>
                  <a:pt x="121355" y="94335"/>
                  <a:pt x="191486" y="66013"/>
                </a:cubicBezTo>
                <a:cubicBezTo>
                  <a:pt x="261617" y="37691"/>
                  <a:pt x="405925" y="21507"/>
                  <a:pt x="422109" y="13415"/>
                </a:cubicBezTo>
                <a:cubicBezTo>
                  <a:pt x="438293" y="5323"/>
                  <a:pt x="362093" y="-14233"/>
                  <a:pt x="288590" y="17461"/>
                </a:cubicBezTo>
                <a:cubicBezTo>
                  <a:pt x="215087" y="49155"/>
                  <a:pt x="17507" y="175256"/>
                  <a:pt x="1323" y="1833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712DE82A-F1F8-8370-14C3-4B3F54953713}"/>
              </a:ext>
            </a:extLst>
          </p:cNvPr>
          <p:cNvSpPr/>
          <p:nvPr/>
        </p:nvSpPr>
        <p:spPr>
          <a:xfrm>
            <a:off x="3094362" y="5546933"/>
            <a:ext cx="224047" cy="191481"/>
          </a:xfrm>
          <a:custGeom>
            <a:avLst/>
            <a:gdLst>
              <a:gd name="connsiteX0" fmla="*/ 842 w 224047"/>
              <a:gd name="connsiteY0" fmla="*/ 157 h 191481"/>
              <a:gd name="connsiteX1" fmla="*/ 81762 w 224047"/>
              <a:gd name="connsiteY1" fmla="*/ 129630 h 191481"/>
              <a:gd name="connsiteX2" fmla="*/ 223373 w 224047"/>
              <a:gd name="connsiteY2" fmla="*/ 190320 h 191481"/>
              <a:gd name="connsiteX3" fmla="*/ 130314 w 224047"/>
              <a:gd name="connsiteY3" fmla="*/ 157952 h 191481"/>
              <a:gd name="connsiteX4" fmla="*/ 842 w 224047"/>
              <a:gd name="connsiteY4" fmla="*/ 157 h 19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047" h="191481">
                <a:moveTo>
                  <a:pt x="842" y="157"/>
                </a:moveTo>
                <a:cubicBezTo>
                  <a:pt x="-7250" y="-4563"/>
                  <a:pt x="44674" y="97936"/>
                  <a:pt x="81762" y="129630"/>
                </a:cubicBezTo>
                <a:cubicBezTo>
                  <a:pt x="118851" y="161324"/>
                  <a:pt x="215281" y="185600"/>
                  <a:pt x="223373" y="190320"/>
                </a:cubicBezTo>
                <a:cubicBezTo>
                  <a:pt x="231465" y="195040"/>
                  <a:pt x="164705" y="185600"/>
                  <a:pt x="130314" y="157952"/>
                </a:cubicBezTo>
                <a:cubicBezTo>
                  <a:pt x="95923" y="130304"/>
                  <a:pt x="8934" y="4877"/>
                  <a:pt x="842" y="1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033172D-483C-113E-967B-A8F6AC1AA17A}"/>
              </a:ext>
            </a:extLst>
          </p:cNvPr>
          <p:cNvSpPr/>
          <p:nvPr/>
        </p:nvSpPr>
        <p:spPr>
          <a:xfrm>
            <a:off x="3292196" y="5963830"/>
            <a:ext cx="393994" cy="186978"/>
          </a:xfrm>
          <a:custGeom>
            <a:avLst/>
            <a:gdLst>
              <a:gd name="connsiteX0" fmla="*/ 393726 w 393994"/>
              <a:gd name="connsiteY0" fmla="*/ 0 h 186978"/>
              <a:gd name="connsiteX1" fmla="*/ 159057 w 393994"/>
              <a:gd name="connsiteY1" fmla="*/ 44506 h 186978"/>
              <a:gd name="connsiteX2" fmla="*/ 1262 w 393994"/>
              <a:gd name="connsiteY2" fmla="*/ 186117 h 186978"/>
              <a:gd name="connsiteX3" fmla="*/ 86229 w 393994"/>
              <a:gd name="connsiteY3" fmla="*/ 101151 h 186978"/>
              <a:gd name="connsiteX4" fmla="*/ 110505 w 393994"/>
              <a:gd name="connsiteY4" fmla="*/ 44506 h 186978"/>
              <a:gd name="connsiteX5" fmla="*/ 393726 w 393994"/>
              <a:gd name="connsiteY5" fmla="*/ 0 h 18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994" h="186978">
                <a:moveTo>
                  <a:pt x="393726" y="0"/>
                </a:moveTo>
                <a:cubicBezTo>
                  <a:pt x="401818" y="0"/>
                  <a:pt x="224468" y="13487"/>
                  <a:pt x="159057" y="44506"/>
                </a:cubicBezTo>
                <a:cubicBezTo>
                  <a:pt x="93646" y="75526"/>
                  <a:pt x="13400" y="176676"/>
                  <a:pt x="1262" y="186117"/>
                </a:cubicBezTo>
                <a:cubicBezTo>
                  <a:pt x="-10876" y="195558"/>
                  <a:pt x="68022" y="124753"/>
                  <a:pt x="86229" y="101151"/>
                </a:cubicBezTo>
                <a:cubicBezTo>
                  <a:pt x="104436" y="77549"/>
                  <a:pt x="61278" y="59342"/>
                  <a:pt x="110505" y="44506"/>
                </a:cubicBezTo>
                <a:cubicBezTo>
                  <a:pt x="159731" y="29671"/>
                  <a:pt x="385634" y="0"/>
                  <a:pt x="39372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0AAFD3E9-8611-95B7-20A4-8516EC5F69A9}"/>
              </a:ext>
            </a:extLst>
          </p:cNvPr>
          <p:cNvSpPr/>
          <p:nvPr/>
        </p:nvSpPr>
        <p:spPr>
          <a:xfrm>
            <a:off x="3503672" y="5967876"/>
            <a:ext cx="343476" cy="230623"/>
          </a:xfrm>
          <a:custGeom>
            <a:avLst/>
            <a:gdLst>
              <a:gd name="connsiteX0" fmla="*/ 323861 w 343476"/>
              <a:gd name="connsiteY0" fmla="*/ 0 h 230623"/>
              <a:gd name="connsiteX1" fmla="*/ 271263 w 343476"/>
              <a:gd name="connsiteY1" fmla="*/ 121381 h 230623"/>
              <a:gd name="connsiteX2" fmla="*/ 179 w 343476"/>
              <a:gd name="connsiteY2" fmla="*/ 230623 h 230623"/>
              <a:gd name="connsiteX3" fmla="*/ 315769 w 343476"/>
              <a:gd name="connsiteY3" fmla="*/ 121381 h 230623"/>
              <a:gd name="connsiteX4" fmla="*/ 323861 w 343476"/>
              <a:gd name="connsiteY4" fmla="*/ 0 h 2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476" h="230623">
                <a:moveTo>
                  <a:pt x="323861" y="0"/>
                </a:moveTo>
                <a:cubicBezTo>
                  <a:pt x="316443" y="0"/>
                  <a:pt x="325210" y="82944"/>
                  <a:pt x="271263" y="121381"/>
                </a:cubicBezTo>
                <a:cubicBezTo>
                  <a:pt x="217316" y="159818"/>
                  <a:pt x="-7239" y="230623"/>
                  <a:pt x="179" y="230623"/>
                </a:cubicBezTo>
                <a:cubicBezTo>
                  <a:pt x="7597" y="230623"/>
                  <a:pt x="263171" y="152401"/>
                  <a:pt x="315769" y="121381"/>
                </a:cubicBezTo>
                <a:cubicBezTo>
                  <a:pt x="368367" y="90361"/>
                  <a:pt x="331279" y="0"/>
                  <a:pt x="32386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C67D63BD-125D-DE20-C85A-5155B314C281}"/>
              </a:ext>
            </a:extLst>
          </p:cNvPr>
          <p:cNvSpPr/>
          <p:nvPr/>
        </p:nvSpPr>
        <p:spPr>
          <a:xfrm>
            <a:off x="2508372" y="5044431"/>
            <a:ext cx="112349" cy="237391"/>
          </a:xfrm>
          <a:custGeom>
            <a:avLst/>
            <a:gdLst>
              <a:gd name="connsiteX0" fmla="*/ 159 w 112349"/>
              <a:gd name="connsiteY0" fmla="*/ 953 h 237391"/>
              <a:gd name="connsiteX1" fmla="*/ 85125 w 112349"/>
              <a:gd name="connsiteY1" fmla="*/ 69735 h 237391"/>
              <a:gd name="connsiteX2" fmla="*/ 89171 w 112349"/>
              <a:gd name="connsiteY2" fmla="*/ 235622 h 237391"/>
              <a:gd name="connsiteX3" fmla="*/ 97263 w 112349"/>
              <a:gd name="connsiteY3" fmla="*/ 154702 h 237391"/>
              <a:gd name="connsiteX4" fmla="*/ 109401 w 112349"/>
              <a:gd name="connsiteY4" fmla="*/ 114242 h 237391"/>
              <a:gd name="connsiteX5" fmla="*/ 159 w 112349"/>
              <a:gd name="connsiteY5" fmla="*/ 953 h 23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49" h="237391">
                <a:moveTo>
                  <a:pt x="159" y="953"/>
                </a:moveTo>
                <a:cubicBezTo>
                  <a:pt x="-3887" y="-6465"/>
                  <a:pt x="70290" y="30624"/>
                  <a:pt x="85125" y="69735"/>
                </a:cubicBezTo>
                <a:cubicBezTo>
                  <a:pt x="99960" y="108846"/>
                  <a:pt x="87148" y="221461"/>
                  <a:pt x="89171" y="235622"/>
                </a:cubicBezTo>
                <a:cubicBezTo>
                  <a:pt x="91194" y="249783"/>
                  <a:pt x="93891" y="174932"/>
                  <a:pt x="97263" y="154702"/>
                </a:cubicBezTo>
                <a:cubicBezTo>
                  <a:pt x="100635" y="134472"/>
                  <a:pt x="119516" y="138518"/>
                  <a:pt x="109401" y="114242"/>
                </a:cubicBezTo>
                <a:cubicBezTo>
                  <a:pt x="99286" y="89966"/>
                  <a:pt x="4205" y="8371"/>
                  <a:pt x="159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7F5F3942-6370-AE2B-C796-6B7B40C0881E}"/>
              </a:ext>
            </a:extLst>
          </p:cNvPr>
          <p:cNvSpPr/>
          <p:nvPr/>
        </p:nvSpPr>
        <p:spPr>
          <a:xfrm>
            <a:off x="2689285" y="5423635"/>
            <a:ext cx="103505" cy="225566"/>
          </a:xfrm>
          <a:custGeom>
            <a:avLst/>
            <a:gdLst>
              <a:gd name="connsiteX0" fmla="*/ 5363 w 103505"/>
              <a:gd name="connsiteY0" fmla="*/ 2075 h 225566"/>
              <a:gd name="connsiteX1" fmla="*/ 9409 w 103505"/>
              <a:gd name="connsiteY1" fmla="*/ 74903 h 225566"/>
              <a:gd name="connsiteX2" fmla="*/ 98421 w 103505"/>
              <a:gd name="connsiteY2" fmla="*/ 220560 h 225566"/>
              <a:gd name="connsiteX3" fmla="*/ 86283 w 103505"/>
              <a:gd name="connsiteY3" fmla="*/ 188192 h 225566"/>
              <a:gd name="connsiteX4" fmla="*/ 33685 w 103505"/>
              <a:gd name="connsiteY4" fmla="*/ 151777 h 225566"/>
              <a:gd name="connsiteX5" fmla="*/ 5363 w 103505"/>
              <a:gd name="connsiteY5" fmla="*/ 2075 h 22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05" h="225566">
                <a:moveTo>
                  <a:pt x="5363" y="2075"/>
                </a:moveTo>
                <a:cubicBezTo>
                  <a:pt x="1317" y="-10737"/>
                  <a:pt x="-6101" y="38489"/>
                  <a:pt x="9409" y="74903"/>
                </a:cubicBezTo>
                <a:cubicBezTo>
                  <a:pt x="24919" y="111317"/>
                  <a:pt x="85609" y="201679"/>
                  <a:pt x="98421" y="220560"/>
                </a:cubicBezTo>
                <a:cubicBezTo>
                  <a:pt x="111233" y="239441"/>
                  <a:pt x="97072" y="199656"/>
                  <a:pt x="86283" y="188192"/>
                </a:cubicBezTo>
                <a:cubicBezTo>
                  <a:pt x="75494" y="176728"/>
                  <a:pt x="45823" y="178076"/>
                  <a:pt x="33685" y="151777"/>
                </a:cubicBezTo>
                <a:cubicBezTo>
                  <a:pt x="21547" y="125478"/>
                  <a:pt x="9409" y="14887"/>
                  <a:pt x="5363" y="20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3E2CE769-3703-DD3F-BAB8-DBC7DE2BDA35}"/>
              </a:ext>
            </a:extLst>
          </p:cNvPr>
          <p:cNvSpPr/>
          <p:nvPr/>
        </p:nvSpPr>
        <p:spPr>
          <a:xfrm>
            <a:off x="2770867" y="4934072"/>
            <a:ext cx="371696" cy="99444"/>
          </a:xfrm>
          <a:custGeom>
            <a:avLst/>
            <a:gdLst>
              <a:gd name="connsiteX0" fmla="*/ 655 w 371696"/>
              <a:gd name="connsiteY0" fmla="*/ 42530 h 99444"/>
              <a:gd name="connsiteX1" fmla="*/ 134174 w 371696"/>
              <a:gd name="connsiteY1" fmla="*/ 82990 h 99444"/>
              <a:gd name="connsiteX2" fmla="*/ 368843 w 371696"/>
              <a:gd name="connsiteY2" fmla="*/ 2070 h 99444"/>
              <a:gd name="connsiteX3" fmla="*/ 259600 w 371696"/>
              <a:gd name="connsiteY3" fmla="*/ 30392 h 99444"/>
              <a:gd name="connsiteX4" fmla="*/ 186772 w 371696"/>
              <a:gd name="connsiteY4" fmla="*/ 99174 h 99444"/>
              <a:gd name="connsiteX5" fmla="*/ 655 w 371696"/>
              <a:gd name="connsiteY5" fmla="*/ 42530 h 9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96" h="99444">
                <a:moveTo>
                  <a:pt x="655" y="42530"/>
                </a:moveTo>
                <a:cubicBezTo>
                  <a:pt x="-8111" y="39833"/>
                  <a:pt x="72809" y="89733"/>
                  <a:pt x="134174" y="82990"/>
                </a:cubicBezTo>
                <a:cubicBezTo>
                  <a:pt x="195539" y="76247"/>
                  <a:pt x="347939" y="10836"/>
                  <a:pt x="368843" y="2070"/>
                </a:cubicBezTo>
                <a:cubicBezTo>
                  <a:pt x="389747" y="-6696"/>
                  <a:pt x="289945" y="14208"/>
                  <a:pt x="259600" y="30392"/>
                </a:cubicBezTo>
                <a:cubicBezTo>
                  <a:pt x="229255" y="46576"/>
                  <a:pt x="225209" y="94454"/>
                  <a:pt x="186772" y="99174"/>
                </a:cubicBezTo>
                <a:cubicBezTo>
                  <a:pt x="148335" y="103894"/>
                  <a:pt x="9421" y="45227"/>
                  <a:pt x="655" y="425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ABE5680E-BFC4-E98C-C903-6EA21CF267F1}"/>
              </a:ext>
            </a:extLst>
          </p:cNvPr>
          <p:cNvSpPr/>
          <p:nvPr/>
        </p:nvSpPr>
        <p:spPr>
          <a:xfrm>
            <a:off x="2579607" y="3615899"/>
            <a:ext cx="480169" cy="235110"/>
          </a:xfrm>
          <a:custGeom>
            <a:avLst/>
            <a:gdLst>
              <a:gd name="connsiteX0" fmla="*/ 479182 w 480169"/>
              <a:gd name="connsiteY0" fmla="*/ 1241 h 235110"/>
              <a:gd name="connsiteX1" fmla="*/ 272835 w 480169"/>
              <a:gd name="connsiteY1" fmla="*/ 49793 h 235110"/>
              <a:gd name="connsiteX2" fmla="*/ 5798 w 480169"/>
              <a:gd name="connsiteY2" fmla="*/ 231864 h 235110"/>
              <a:gd name="connsiteX3" fmla="*/ 82673 w 480169"/>
              <a:gd name="connsiteY3" fmla="*/ 171174 h 235110"/>
              <a:gd name="connsiteX4" fmla="*/ 187869 w 480169"/>
              <a:gd name="connsiteY4" fmla="*/ 86207 h 235110"/>
              <a:gd name="connsiteX5" fmla="*/ 479182 w 480169"/>
              <a:gd name="connsiteY5" fmla="*/ 1241 h 2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69" h="235110">
                <a:moveTo>
                  <a:pt x="479182" y="1241"/>
                </a:moveTo>
                <a:cubicBezTo>
                  <a:pt x="493343" y="-4828"/>
                  <a:pt x="351732" y="11356"/>
                  <a:pt x="272835" y="49793"/>
                </a:cubicBezTo>
                <a:cubicBezTo>
                  <a:pt x="193938" y="88230"/>
                  <a:pt x="37492" y="211634"/>
                  <a:pt x="5798" y="231864"/>
                </a:cubicBezTo>
                <a:cubicBezTo>
                  <a:pt x="-25896" y="252094"/>
                  <a:pt x="82673" y="171174"/>
                  <a:pt x="82673" y="171174"/>
                </a:cubicBezTo>
                <a:cubicBezTo>
                  <a:pt x="113018" y="146898"/>
                  <a:pt x="125156" y="113855"/>
                  <a:pt x="187869" y="86207"/>
                </a:cubicBezTo>
                <a:cubicBezTo>
                  <a:pt x="250582" y="58559"/>
                  <a:pt x="465021" y="7310"/>
                  <a:pt x="479182" y="1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03E4CED0-D47D-E23A-66F3-CF940ECD62BC}"/>
              </a:ext>
            </a:extLst>
          </p:cNvPr>
          <p:cNvSpPr/>
          <p:nvPr/>
        </p:nvSpPr>
        <p:spPr>
          <a:xfrm>
            <a:off x="2649788" y="3223259"/>
            <a:ext cx="218913" cy="123362"/>
          </a:xfrm>
          <a:custGeom>
            <a:avLst/>
            <a:gdLst>
              <a:gd name="connsiteX0" fmla="*/ 218839 w 218913"/>
              <a:gd name="connsiteY0" fmla="*/ 1417 h 123362"/>
              <a:gd name="connsiteX1" fmla="*/ 73182 w 218913"/>
              <a:gd name="connsiteY1" fmla="*/ 29739 h 123362"/>
              <a:gd name="connsiteX2" fmla="*/ 354 w 218913"/>
              <a:gd name="connsiteY2" fmla="*/ 122798 h 123362"/>
              <a:gd name="connsiteX3" fmla="*/ 52952 w 218913"/>
              <a:gd name="connsiteY3" fmla="*/ 66153 h 123362"/>
              <a:gd name="connsiteX4" fmla="*/ 218839 w 218913"/>
              <a:gd name="connsiteY4" fmla="*/ 1417 h 12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13" h="123362">
                <a:moveTo>
                  <a:pt x="218839" y="1417"/>
                </a:moveTo>
                <a:cubicBezTo>
                  <a:pt x="222211" y="-4652"/>
                  <a:pt x="109596" y="9509"/>
                  <a:pt x="73182" y="29739"/>
                </a:cubicBezTo>
                <a:cubicBezTo>
                  <a:pt x="36768" y="49969"/>
                  <a:pt x="3726" y="116729"/>
                  <a:pt x="354" y="122798"/>
                </a:cubicBezTo>
                <a:cubicBezTo>
                  <a:pt x="-3018" y="128867"/>
                  <a:pt x="17887" y="84360"/>
                  <a:pt x="52952" y="66153"/>
                </a:cubicBezTo>
                <a:cubicBezTo>
                  <a:pt x="88017" y="47946"/>
                  <a:pt x="215467" y="7486"/>
                  <a:pt x="218839" y="14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654B89C3-2BE6-2A13-8B38-57EBCD313FBA}"/>
              </a:ext>
            </a:extLst>
          </p:cNvPr>
          <p:cNvSpPr/>
          <p:nvPr/>
        </p:nvSpPr>
        <p:spPr>
          <a:xfrm>
            <a:off x="2103069" y="3115282"/>
            <a:ext cx="308430" cy="195904"/>
          </a:xfrm>
          <a:custGeom>
            <a:avLst/>
            <a:gdLst>
              <a:gd name="connsiteX0" fmla="*/ 308358 w 308430"/>
              <a:gd name="connsiteY0" fmla="*/ 152 h 195904"/>
              <a:gd name="connsiteX1" fmla="*/ 146517 w 308430"/>
              <a:gd name="connsiteY1" fmla="*/ 48704 h 195904"/>
              <a:gd name="connsiteX2" fmla="*/ 860 w 308430"/>
              <a:gd name="connsiteY2" fmla="*/ 194360 h 195904"/>
              <a:gd name="connsiteX3" fmla="*/ 89873 w 308430"/>
              <a:gd name="connsiteY3" fmla="*/ 121532 h 195904"/>
              <a:gd name="connsiteX4" fmla="*/ 166747 w 308430"/>
              <a:gd name="connsiteY4" fmla="*/ 60842 h 195904"/>
              <a:gd name="connsiteX5" fmla="*/ 308358 w 308430"/>
              <a:gd name="connsiteY5" fmla="*/ 152 h 19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30" h="195904">
                <a:moveTo>
                  <a:pt x="308358" y="152"/>
                </a:moveTo>
                <a:cubicBezTo>
                  <a:pt x="304986" y="-1871"/>
                  <a:pt x="197767" y="16336"/>
                  <a:pt x="146517" y="48704"/>
                </a:cubicBezTo>
                <a:cubicBezTo>
                  <a:pt x="95267" y="81072"/>
                  <a:pt x="10301" y="182222"/>
                  <a:pt x="860" y="194360"/>
                </a:cubicBezTo>
                <a:cubicBezTo>
                  <a:pt x="-8581" y="206498"/>
                  <a:pt x="62225" y="143785"/>
                  <a:pt x="89873" y="121532"/>
                </a:cubicBezTo>
                <a:cubicBezTo>
                  <a:pt x="117521" y="99279"/>
                  <a:pt x="137076" y="79723"/>
                  <a:pt x="166747" y="60842"/>
                </a:cubicBezTo>
                <a:cubicBezTo>
                  <a:pt x="196418" y="41961"/>
                  <a:pt x="311730" y="2175"/>
                  <a:pt x="308358" y="1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FB0351A-F8F5-745A-018E-09676F703147}"/>
              </a:ext>
            </a:extLst>
          </p:cNvPr>
          <p:cNvSpPr/>
          <p:nvPr/>
        </p:nvSpPr>
        <p:spPr>
          <a:xfrm>
            <a:off x="2031343" y="6709031"/>
            <a:ext cx="144459" cy="236892"/>
          </a:xfrm>
          <a:custGeom>
            <a:avLst/>
            <a:gdLst>
              <a:gd name="connsiteX0" fmla="*/ 144298 w 144459"/>
              <a:gd name="connsiteY0" fmla="*/ 72 h 236892"/>
              <a:gd name="connsiteX1" fmla="*/ 49705 w 144459"/>
              <a:gd name="connsiteY1" fmla="*/ 91162 h 236892"/>
              <a:gd name="connsiteX2" fmla="*/ 657 w 144459"/>
              <a:gd name="connsiteY2" fmla="*/ 234803 h 236892"/>
              <a:gd name="connsiteX3" fmla="*/ 21678 w 144459"/>
              <a:gd name="connsiteY3" fmla="*/ 171741 h 236892"/>
              <a:gd name="connsiteX4" fmla="*/ 25181 w 144459"/>
              <a:gd name="connsiteY4" fmla="*/ 105176 h 236892"/>
              <a:gd name="connsiteX5" fmla="*/ 144298 w 144459"/>
              <a:gd name="connsiteY5" fmla="*/ 72 h 2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9" h="236892">
                <a:moveTo>
                  <a:pt x="144298" y="72"/>
                </a:moveTo>
                <a:cubicBezTo>
                  <a:pt x="148385" y="-2264"/>
                  <a:pt x="73645" y="52040"/>
                  <a:pt x="49705" y="91162"/>
                </a:cubicBezTo>
                <a:cubicBezTo>
                  <a:pt x="25765" y="130284"/>
                  <a:pt x="5328" y="221373"/>
                  <a:pt x="657" y="234803"/>
                </a:cubicBezTo>
                <a:cubicBezTo>
                  <a:pt x="-4014" y="248233"/>
                  <a:pt x="17591" y="193346"/>
                  <a:pt x="21678" y="171741"/>
                </a:cubicBezTo>
                <a:cubicBezTo>
                  <a:pt x="25765" y="150137"/>
                  <a:pt x="5912" y="129700"/>
                  <a:pt x="25181" y="105176"/>
                </a:cubicBezTo>
                <a:cubicBezTo>
                  <a:pt x="44450" y="80652"/>
                  <a:pt x="140211" y="2408"/>
                  <a:pt x="14429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973CD131-8DA4-CB15-3124-6AE2123590AC}"/>
              </a:ext>
            </a:extLst>
          </p:cNvPr>
          <p:cNvSpPr/>
          <p:nvPr/>
        </p:nvSpPr>
        <p:spPr>
          <a:xfrm>
            <a:off x="2207161" y="6786173"/>
            <a:ext cx="172905" cy="129812"/>
          </a:xfrm>
          <a:custGeom>
            <a:avLst/>
            <a:gdLst>
              <a:gd name="connsiteX0" fmla="*/ 11 w 172905"/>
              <a:gd name="connsiteY0" fmla="*/ 6 h 129812"/>
              <a:gd name="connsiteX1" fmla="*/ 115625 w 172905"/>
              <a:gd name="connsiteY1" fmla="*/ 49055 h 129812"/>
              <a:gd name="connsiteX2" fmla="*/ 171680 w 172905"/>
              <a:gd name="connsiteY2" fmla="*/ 129634 h 129812"/>
              <a:gd name="connsiteX3" fmla="*/ 150660 w 172905"/>
              <a:gd name="connsiteY3" fmla="*/ 70075 h 129812"/>
              <a:gd name="connsiteX4" fmla="*/ 108618 w 172905"/>
              <a:gd name="connsiteY4" fmla="*/ 45551 h 129812"/>
              <a:gd name="connsiteX5" fmla="*/ 11 w 172905"/>
              <a:gd name="connsiteY5" fmla="*/ 6 h 12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905" h="129812">
                <a:moveTo>
                  <a:pt x="11" y="6"/>
                </a:moveTo>
                <a:cubicBezTo>
                  <a:pt x="1179" y="590"/>
                  <a:pt x="87014" y="27450"/>
                  <a:pt x="115625" y="49055"/>
                </a:cubicBezTo>
                <a:cubicBezTo>
                  <a:pt x="144236" y="70660"/>
                  <a:pt x="165841" y="126131"/>
                  <a:pt x="171680" y="129634"/>
                </a:cubicBezTo>
                <a:cubicBezTo>
                  <a:pt x="177519" y="133137"/>
                  <a:pt x="161170" y="84089"/>
                  <a:pt x="150660" y="70075"/>
                </a:cubicBezTo>
                <a:cubicBezTo>
                  <a:pt x="140150" y="56061"/>
                  <a:pt x="130223" y="54893"/>
                  <a:pt x="108618" y="45551"/>
                </a:cubicBezTo>
                <a:cubicBezTo>
                  <a:pt x="87013" y="36209"/>
                  <a:pt x="-1157" y="-578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4CC3C656-5FCE-1DE5-C838-119062CF679E}"/>
              </a:ext>
            </a:extLst>
          </p:cNvPr>
          <p:cNvSpPr/>
          <p:nvPr/>
        </p:nvSpPr>
        <p:spPr>
          <a:xfrm>
            <a:off x="2295512" y="6581595"/>
            <a:ext cx="479262" cy="93845"/>
          </a:xfrm>
          <a:custGeom>
            <a:avLst/>
            <a:gdLst>
              <a:gd name="connsiteX0" fmla="*/ 479219 w 479262"/>
              <a:gd name="connsiteY0" fmla="*/ 36419 h 93845"/>
              <a:gd name="connsiteX1" fmla="*/ 258502 w 479262"/>
              <a:gd name="connsiteY1" fmla="*/ 1384 h 93845"/>
              <a:gd name="connsiteX2" fmla="*/ 6254 w 479262"/>
              <a:gd name="connsiteY2" fmla="*/ 92474 h 93845"/>
              <a:gd name="connsiteX3" fmla="*/ 90336 w 479262"/>
              <a:gd name="connsiteY3" fmla="*/ 53936 h 93845"/>
              <a:gd name="connsiteX4" fmla="*/ 240985 w 479262"/>
              <a:gd name="connsiteY4" fmla="*/ 22405 h 93845"/>
              <a:gd name="connsiteX5" fmla="*/ 479219 w 479262"/>
              <a:gd name="connsiteY5" fmla="*/ 36419 h 9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262" h="93845">
                <a:moveTo>
                  <a:pt x="479219" y="36419"/>
                </a:moveTo>
                <a:cubicBezTo>
                  <a:pt x="482139" y="32915"/>
                  <a:pt x="337329" y="-7958"/>
                  <a:pt x="258502" y="1384"/>
                </a:cubicBezTo>
                <a:cubicBezTo>
                  <a:pt x="179675" y="10726"/>
                  <a:pt x="34282" y="83715"/>
                  <a:pt x="6254" y="92474"/>
                </a:cubicBezTo>
                <a:cubicBezTo>
                  <a:pt x="-21774" y="101233"/>
                  <a:pt x="51214" y="65614"/>
                  <a:pt x="90336" y="53936"/>
                </a:cubicBezTo>
                <a:cubicBezTo>
                  <a:pt x="129458" y="42258"/>
                  <a:pt x="180843" y="25908"/>
                  <a:pt x="240985" y="22405"/>
                </a:cubicBezTo>
                <a:cubicBezTo>
                  <a:pt x="301127" y="18902"/>
                  <a:pt x="476299" y="39923"/>
                  <a:pt x="479219" y="36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38603C48-7C9A-F3FB-5FC0-2ACC36B7FB15}"/>
              </a:ext>
            </a:extLst>
          </p:cNvPr>
          <p:cNvSpPr/>
          <p:nvPr/>
        </p:nvSpPr>
        <p:spPr>
          <a:xfrm>
            <a:off x="2969984" y="6361864"/>
            <a:ext cx="231891" cy="99123"/>
          </a:xfrm>
          <a:custGeom>
            <a:avLst/>
            <a:gdLst>
              <a:gd name="connsiteX0" fmla="*/ 940 w 231891"/>
              <a:gd name="connsiteY0" fmla="*/ 398 h 99123"/>
              <a:gd name="connsiteX1" fmla="*/ 71009 w 231891"/>
              <a:gd name="connsiteY1" fmla="*/ 63460 h 99123"/>
              <a:gd name="connsiteX2" fmla="*/ 228664 w 231891"/>
              <a:gd name="connsiteY2" fmla="*/ 52950 h 99123"/>
              <a:gd name="connsiteX3" fmla="*/ 172609 w 231891"/>
              <a:gd name="connsiteY3" fmla="*/ 66964 h 99123"/>
              <a:gd name="connsiteX4" fmla="*/ 116554 w 231891"/>
              <a:gd name="connsiteY4" fmla="*/ 98495 h 99123"/>
              <a:gd name="connsiteX5" fmla="*/ 940 w 231891"/>
              <a:gd name="connsiteY5" fmla="*/ 398 h 9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91" h="99123">
                <a:moveTo>
                  <a:pt x="940" y="398"/>
                </a:moveTo>
                <a:cubicBezTo>
                  <a:pt x="-6651" y="-5441"/>
                  <a:pt x="33055" y="54701"/>
                  <a:pt x="71009" y="63460"/>
                </a:cubicBezTo>
                <a:cubicBezTo>
                  <a:pt x="108963" y="72219"/>
                  <a:pt x="211731" y="52366"/>
                  <a:pt x="228664" y="52950"/>
                </a:cubicBezTo>
                <a:cubicBezTo>
                  <a:pt x="245597" y="53534"/>
                  <a:pt x="191294" y="59373"/>
                  <a:pt x="172609" y="66964"/>
                </a:cubicBezTo>
                <a:cubicBezTo>
                  <a:pt x="153924" y="74555"/>
                  <a:pt x="141662" y="103750"/>
                  <a:pt x="116554" y="98495"/>
                </a:cubicBezTo>
                <a:cubicBezTo>
                  <a:pt x="91446" y="93240"/>
                  <a:pt x="8531" y="6237"/>
                  <a:pt x="940" y="3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48ACF697-7728-DD20-CC5B-534E0D178924}"/>
              </a:ext>
            </a:extLst>
          </p:cNvPr>
          <p:cNvSpPr/>
          <p:nvPr/>
        </p:nvSpPr>
        <p:spPr>
          <a:xfrm>
            <a:off x="2625714" y="5432096"/>
            <a:ext cx="178088" cy="162285"/>
          </a:xfrm>
          <a:custGeom>
            <a:avLst/>
            <a:gdLst>
              <a:gd name="connsiteX0" fmla="*/ 11 w 178088"/>
              <a:gd name="connsiteY0" fmla="*/ 329 h 162285"/>
              <a:gd name="connsiteX1" fmla="*/ 92086 w 178088"/>
              <a:gd name="connsiteY1" fmla="*/ 63829 h 162285"/>
              <a:gd name="connsiteX2" fmla="*/ 123836 w 178088"/>
              <a:gd name="connsiteY2" fmla="*/ 120979 h 162285"/>
              <a:gd name="connsiteX3" fmla="*/ 177811 w 178088"/>
              <a:gd name="connsiteY3" fmla="*/ 162254 h 162285"/>
              <a:gd name="connsiteX4" fmla="*/ 142886 w 178088"/>
              <a:gd name="connsiteY4" fmla="*/ 114629 h 162285"/>
              <a:gd name="connsiteX5" fmla="*/ 98436 w 178088"/>
              <a:gd name="connsiteY5" fmla="*/ 92404 h 162285"/>
              <a:gd name="connsiteX6" fmla="*/ 11 w 178088"/>
              <a:gd name="connsiteY6" fmla="*/ 329 h 162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88" h="162285">
                <a:moveTo>
                  <a:pt x="11" y="329"/>
                </a:moveTo>
                <a:cubicBezTo>
                  <a:pt x="-1047" y="-4433"/>
                  <a:pt x="71449" y="43721"/>
                  <a:pt x="92086" y="63829"/>
                </a:cubicBezTo>
                <a:cubicBezTo>
                  <a:pt x="112723" y="83937"/>
                  <a:pt x="109548" y="104575"/>
                  <a:pt x="123836" y="120979"/>
                </a:cubicBezTo>
                <a:cubicBezTo>
                  <a:pt x="138124" y="137383"/>
                  <a:pt x="174636" y="163312"/>
                  <a:pt x="177811" y="162254"/>
                </a:cubicBezTo>
                <a:cubicBezTo>
                  <a:pt x="180986" y="161196"/>
                  <a:pt x="156115" y="126271"/>
                  <a:pt x="142886" y="114629"/>
                </a:cubicBezTo>
                <a:cubicBezTo>
                  <a:pt x="129657" y="102987"/>
                  <a:pt x="118544" y="107221"/>
                  <a:pt x="98436" y="92404"/>
                </a:cubicBezTo>
                <a:cubicBezTo>
                  <a:pt x="78328" y="77587"/>
                  <a:pt x="1069" y="5091"/>
                  <a:pt x="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EFBE9DFC-66F1-3A1E-5629-92C27A8174EA}"/>
              </a:ext>
            </a:extLst>
          </p:cNvPr>
          <p:cNvSpPr/>
          <p:nvPr/>
        </p:nvSpPr>
        <p:spPr>
          <a:xfrm>
            <a:off x="1773111" y="5742664"/>
            <a:ext cx="161526" cy="442710"/>
          </a:xfrm>
          <a:custGeom>
            <a:avLst/>
            <a:gdLst>
              <a:gd name="connsiteX0" fmla="*/ 160464 w 161526"/>
              <a:gd name="connsiteY0" fmla="*/ 911 h 442710"/>
              <a:gd name="connsiteX1" fmla="*/ 150939 w 161526"/>
              <a:gd name="connsiteY1" fmla="*/ 131086 h 442710"/>
              <a:gd name="connsiteX2" fmla="*/ 150939 w 161526"/>
              <a:gd name="connsiteY2" fmla="*/ 115211 h 442710"/>
              <a:gd name="connsiteX3" fmla="*/ 150939 w 161526"/>
              <a:gd name="connsiteY3" fmla="*/ 185061 h 442710"/>
              <a:gd name="connsiteX4" fmla="*/ 131889 w 161526"/>
              <a:gd name="connsiteY4" fmla="*/ 146961 h 442710"/>
              <a:gd name="connsiteX5" fmla="*/ 128714 w 161526"/>
              <a:gd name="connsiteY5" fmla="*/ 181886 h 442710"/>
              <a:gd name="connsiteX6" fmla="*/ 116014 w 161526"/>
              <a:gd name="connsiteY6" fmla="*/ 175536 h 442710"/>
              <a:gd name="connsiteX7" fmla="*/ 125539 w 161526"/>
              <a:gd name="connsiteY7" fmla="*/ 239036 h 442710"/>
              <a:gd name="connsiteX8" fmla="*/ 96964 w 161526"/>
              <a:gd name="connsiteY8" fmla="*/ 261261 h 442710"/>
              <a:gd name="connsiteX9" fmla="*/ 119189 w 161526"/>
              <a:gd name="connsiteY9" fmla="*/ 270786 h 442710"/>
              <a:gd name="connsiteX10" fmla="*/ 81089 w 161526"/>
              <a:gd name="connsiteY10" fmla="*/ 283486 h 442710"/>
              <a:gd name="connsiteX11" fmla="*/ 106489 w 161526"/>
              <a:gd name="connsiteY11" fmla="*/ 286661 h 442710"/>
              <a:gd name="connsiteX12" fmla="*/ 65214 w 161526"/>
              <a:gd name="connsiteY12" fmla="*/ 353336 h 442710"/>
              <a:gd name="connsiteX13" fmla="*/ 90614 w 161526"/>
              <a:gd name="connsiteY13" fmla="*/ 350161 h 442710"/>
              <a:gd name="connsiteX14" fmla="*/ 11239 w 161526"/>
              <a:gd name="connsiteY14" fmla="*/ 416836 h 442710"/>
              <a:gd name="connsiteX15" fmla="*/ 4889 w 161526"/>
              <a:gd name="connsiteY15" fmla="*/ 442236 h 442710"/>
              <a:gd name="connsiteX16" fmla="*/ 52514 w 161526"/>
              <a:gd name="connsiteY16" fmla="*/ 397786 h 442710"/>
              <a:gd name="connsiteX17" fmla="*/ 116014 w 161526"/>
              <a:gd name="connsiteY17" fmla="*/ 286661 h 442710"/>
              <a:gd name="connsiteX18" fmla="*/ 122364 w 161526"/>
              <a:gd name="connsiteY18" fmla="*/ 229511 h 442710"/>
              <a:gd name="connsiteX19" fmla="*/ 122364 w 161526"/>
              <a:gd name="connsiteY19" fmla="*/ 207286 h 442710"/>
              <a:gd name="connsiteX20" fmla="*/ 160464 w 161526"/>
              <a:gd name="connsiteY20" fmla="*/ 911 h 44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1526" h="442710">
                <a:moveTo>
                  <a:pt x="160464" y="911"/>
                </a:moveTo>
                <a:cubicBezTo>
                  <a:pt x="165227" y="-11789"/>
                  <a:pt x="152526" y="112036"/>
                  <a:pt x="150939" y="131086"/>
                </a:cubicBezTo>
                <a:cubicBezTo>
                  <a:pt x="149352" y="150136"/>
                  <a:pt x="150939" y="115211"/>
                  <a:pt x="150939" y="115211"/>
                </a:cubicBezTo>
                <a:cubicBezTo>
                  <a:pt x="150939" y="124207"/>
                  <a:pt x="154114" y="179769"/>
                  <a:pt x="150939" y="185061"/>
                </a:cubicBezTo>
                <a:cubicBezTo>
                  <a:pt x="147764" y="190353"/>
                  <a:pt x="135593" y="147490"/>
                  <a:pt x="131889" y="146961"/>
                </a:cubicBezTo>
                <a:cubicBezTo>
                  <a:pt x="128185" y="146432"/>
                  <a:pt x="128714" y="181886"/>
                  <a:pt x="128714" y="181886"/>
                </a:cubicBezTo>
                <a:cubicBezTo>
                  <a:pt x="126068" y="186648"/>
                  <a:pt x="116543" y="166011"/>
                  <a:pt x="116014" y="175536"/>
                </a:cubicBezTo>
                <a:cubicBezTo>
                  <a:pt x="115485" y="185061"/>
                  <a:pt x="128714" y="224749"/>
                  <a:pt x="125539" y="239036"/>
                </a:cubicBezTo>
                <a:cubicBezTo>
                  <a:pt x="122364" y="253323"/>
                  <a:pt x="98022" y="255970"/>
                  <a:pt x="96964" y="261261"/>
                </a:cubicBezTo>
                <a:cubicBezTo>
                  <a:pt x="95906" y="266552"/>
                  <a:pt x="121835" y="267082"/>
                  <a:pt x="119189" y="270786"/>
                </a:cubicBezTo>
                <a:cubicBezTo>
                  <a:pt x="116543" y="274490"/>
                  <a:pt x="83206" y="280840"/>
                  <a:pt x="81089" y="283486"/>
                </a:cubicBezTo>
                <a:cubicBezTo>
                  <a:pt x="78972" y="286132"/>
                  <a:pt x="109135" y="275019"/>
                  <a:pt x="106489" y="286661"/>
                </a:cubicBezTo>
                <a:cubicBezTo>
                  <a:pt x="103843" y="298303"/>
                  <a:pt x="67860" y="342753"/>
                  <a:pt x="65214" y="353336"/>
                </a:cubicBezTo>
                <a:cubicBezTo>
                  <a:pt x="62568" y="363919"/>
                  <a:pt x="99610" y="339578"/>
                  <a:pt x="90614" y="350161"/>
                </a:cubicBezTo>
                <a:cubicBezTo>
                  <a:pt x="81618" y="360744"/>
                  <a:pt x="25526" y="401490"/>
                  <a:pt x="11239" y="416836"/>
                </a:cubicBezTo>
                <a:cubicBezTo>
                  <a:pt x="-3049" y="432182"/>
                  <a:pt x="-1990" y="445411"/>
                  <a:pt x="4889" y="442236"/>
                </a:cubicBezTo>
                <a:cubicBezTo>
                  <a:pt x="11768" y="439061"/>
                  <a:pt x="33993" y="423715"/>
                  <a:pt x="52514" y="397786"/>
                </a:cubicBezTo>
                <a:cubicBezTo>
                  <a:pt x="71035" y="371857"/>
                  <a:pt x="104372" y="314707"/>
                  <a:pt x="116014" y="286661"/>
                </a:cubicBezTo>
                <a:cubicBezTo>
                  <a:pt x="127656" y="258615"/>
                  <a:pt x="121306" y="242740"/>
                  <a:pt x="122364" y="229511"/>
                </a:cubicBezTo>
                <a:cubicBezTo>
                  <a:pt x="123422" y="216282"/>
                  <a:pt x="116543" y="239036"/>
                  <a:pt x="122364" y="207286"/>
                </a:cubicBezTo>
                <a:cubicBezTo>
                  <a:pt x="128185" y="175536"/>
                  <a:pt x="155701" y="13611"/>
                  <a:pt x="160464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C7CE89B3-8423-92C5-AC77-D15234D5C4C2}"/>
              </a:ext>
            </a:extLst>
          </p:cNvPr>
          <p:cNvSpPr/>
          <p:nvPr/>
        </p:nvSpPr>
        <p:spPr>
          <a:xfrm>
            <a:off x="2222497" y="5733942"/>
            <a:ext cx="226962" cy="101152"/>
          </a:xfrm>
          <a:custGeom>
            <a:avLst/>
            <a:gdLst>
              <a:gd name="connsiteX0" fmla="*/ 3 w 226962"/>
              <a:gd name="connsiteY0" fmla="*/ 108 h 101152"/>
              <a:gd name="connsiteX1" fmla="*/ 85728 w 226962"/>
              <a:gd name="connsiteY1" fmla="*/ 79483 h 101152"/>
              <a:gd name="connsiteX2" fmla="*/ 225428 w 226962"/>
              <a:gd name="connsiteY2" fmla="*/ 89008 h 101152"/>
              <a:gd name="connsiteX3" fmla="*/ 155578 w 226962"/>
              <a:gd name="connsiteY3" fmla="*/ 89008 h 101152"/>
              <a:gd name="connsiteX4" fmla="*/ 82553 w 226962"/>
              <a:gd name="connsiteY4" fmla="*/ 98533 h 101152"/>
              <a:gd name="connsiteX5" fmla="*/ 3 w 226962"/>
              <a:gd name="connsiteY5" fmla="*/ 108 h 1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962" h="101152">
                <a:moveTo>
                  <a:pt x="3" y="108"/>
                </a:moveTo>
                <a:cubicBezTo>
                  <a:pt x="532" y="-3067"/>
                  <a:pt x="48157" y="64666"/>
                  <a:pt x="85728" y="79483"/>
                </a:cubicBezTo>
                <a:cubicBezTo>
                  <a:pt x="123299" y="94300"/>
                  <a:pt x="213786" y="87421"/>
                  <a:pt x="225428" y="89008"/>
                </a:cubicBezTo>
                <a:cubicBezTo>
                  <a:pt x="237070" y="90595"/>
                  <a:pt x="179391" y="87420"/>
                  <a:pt x="155578" y="89008"/>
                </a:cubicBezTo>
                <a:cubicBezTo>
                  <a:pt x="131765" y="90596"/>
                  <a:pt x="108482" y="107529"/>
                  <a:pt x="82553" y="98533"/>
                </a:cubicBezTo>
                <a:cubicBezTo>
                  <a:pt x="56624" y="89537"/>
                  <a:pt x="-526" y="3283"/>
                  <a:pt x="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3B4171C5-C43D-37DA-2497-A01AF1D27296}"/>
              </a:ext>
            </a:extLst>
          </p:cNvPr>
          <p:cNvSpPr/>
          <p:nvPr/>
        </p:nvSpPr>
        <p:spPr>
          <a:xfrm>
            <a:off x="2222383" y="5924346"/>
            <a:ext cx="278102" cy="106639"/>
          </a:xfrm>
          <a:custGeom>
            <a:avLst/>
            <a:gdLst>
              <a:gd name="connsiteX0" fmla="*/ 117 w 278102"/>
              <a:gd name="connsiteY0" fmla="*/ 25604 h 106639"/>
              <a:gd name="connsiteX1" fmla="*/ 200142 w 278102"/>
              <a:gd name="connsiteY1" fmla="*/ 204 h 106639"/>
              <a:gd name="connsiteX2" fmla="*/ 158867 w 278102"/>
              <a:gd name="connsiteY2" fmla="*/ 41479 h 106639"/>
              <a:gd name="connsiteX3" fmla="*/ 276342 w 278102"/>
              <a:gd name="connsiteY3" fmla="*/ 104979 h 106639"/>
              <a:gd name="connsiteX4" fmla="*/ 225542 w 278102"/>
              <a:gd name="connsiteY4" fmla="*/ 82754 h 106639"/>
              <a:gd name="connsiteX5" fmla="*/ 171567 w 278102"/>
              <a:gd name="connsiteY5" fmla="*/ 25604 h 106639"/>
              <a:gd name="connsiteX6" fmla="*/ 117 w 278102"/>
              <a:gd name="connsiteY6" fmla="*/ 25604 h 10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102" h="106639">
                <a:moveTo>
                  <a:pt x="117" y="25604"/>
                </a:moveTo>
                <a:cubicBezTo>
                  <a:pt x="4879" y="21371"/>
                  <a:pt x="173684" y="-2442"/>
                  <a:pt x="200142" y="204"/>
                </a:cubicBezTo>
                <a:cubicBezTo>
                  <a:pt x="226600" y="2850"/>
                  <a:pt x="146167" y="24016"/>
                  <a:pt x="158867" y="41479"/>
                </a:cubicBezTo>
                <a:cubicBezTo>
                  <a:pt x="171567" y="58942"/>
                  <a:pt x="265230" y="98100"/>
                  <a:pt x="276342" y="104979"/>
                </a:cubicBezTo>
                <a:cubicBezTo>
                  <a:pt x="287454" y="111858"/>
                  <a:pt x="243005" y="95983"/>
                  <a:pt x="225542" y="82754"/>
                </a:cubicBezTo>
                <a:cubicBezTo>
                  <a:pt x="208080" y="69525"/>
                  <a:pt x="206492" y="34071"/>
                  <a:pt x="171567" y="25604"/>
                </a:cubicBezTo>
                <a:cubicBezTo>
                  <a:pt x="136642" y="17137"/>
                  <a:pt x="-4645" y="29837"/>
                  <a:pt x="117" y="25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90BF0B53-3855-6273-4D3A-DFC48FC18626}"/>
              </a:ext>
            </a:extLst>
          </p:cNvPr>
          <p:cNvSpPr/>
          <p:nvPr/>
        </p:nvSpPr>
        <p:spPr>
          <a:xfrm>
            <a:off x="2371563" y="5832335"/>
            <a:ext cx="276390" cy="60460"/>
          </a:xfrm>
          <a:custGeom>
            <a:avLst/>
            <a:gdLst>
              <a:gd name="connsiteX0" fmla="*/ 276387 w 276390"/>
              <a:gd name="connsiteY0" fmla="*/ 140 h 60460"/>
              <a:gd name="connsiteX1" fmla="*/ 193837 w 276390"/>
              <a:gd name="connsiteY1" fmla="*/ 41415 h 60460"/>
              <a:gd name="connsiteX2" fmla="*/ 152562 w 276390"/>
              <a:gd name="connsiteY2" fmla="*/ 50940 h 60460"/>
              <a:gd name="connsiteX3" fmla="*/ 162 w 276390"/>
              <a:gd name="connsiteY3" fmla="*/ 57290 h 60460"/>
              <a:gd name="connsiteX4" fmla="*/ 184312 w 276390"/>
              <a:gd name="connsiteY4" fmla="*/ 54115 h 60460"/>
              <a:gd name="connsiteX5" fmla="*/ 241462 w 276390"/>
              <a:gd name="connsiteY5" fmla="*/ 54115 h 60460"/>
              <a:gd name="connsiteX6" fmla="*/ 190662 w 276390"/>
              <a:gd name="connsiteY6" fmla="*/ 57290 h 60460"/>
              <a:gd name="connsiteX7" fmla="*/ 276387 w 276390"/>
              <a:gd name="connsiteY7" fmla="*/ 140 h 6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390" h="60460">
                <a:moveTo>
                  <a:pt x="276387" y="140"/>
                </a:moveTo>
                <a:cubicBezTo>
                  <a:pt x="276916" y="-2506"/>
                  <a:pt x="214475" y="32948"/>
                  <a:pt x="193837" y="41415"/>
                </a:cubicBezTo>
                <a:cubicBezTo>
                  <a:pt x="173199" y="49882"/>
                  <a:pt x="184841" y="48294"/>
                  <a:pt x="152562" y="50940"/>
                </a:cubicBezTo>
                <a:cubicBezTo>
                  <a:pt x="120283" y="53586"/>
                  <a:pt x="-5130" y="56761"/>
                  <a:pt x="162" y="57290"/>
                </a:cubicBezTo>
                <a:cubicBezTo>
                  <a:pt x="5454" y="57819"/>
                  <a:pt x="144095" y="54644"/>
                  <a:pt x="184312" y="54115"/>
                </a:cubicBezTo>
                <a:cubicBezTo>
                  <a:pt x="224529" y="53586"/>
                  <a:pt x="240404" y="53586"/>
                  <a:pt x="241462" y="54115"/>
                </a:cubicBezTo>
                <a:cubicBezTo>
                  <a:pt x="242520" y="54644"/>
                  <a:pt x="185370" y="65757"/>
                  <a:pt x="190662" y="57290"/>
                </a:cubicBezTo>
                <a:cubicBezTo>
                  <a:pt x="195954" y="48823"/>
                  <a:pt x="275858" y="2786"/>
                  <a:pt x="276387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12FFB7F-70AA-C7BE-C1B0-185B97FA145A}"/>
              </a:ext>
            </a:extLst>
          </p:cNvPr>
          <p:cNvSpPr/>
          <p:nvPr/>
        </p:nvSpPr>
        <p:spPr>
          <a:xfrm>
            <a:off x="2527295" y="5933173"/>
            <a:ext cx="408369" cy="195887"/>
          </a:xfrm>
          <a:custGeom>
            <a:avLst/>
            <a:gdLst>
              <a:gd name="connsiteX0" fmla="*/ 5 w 408369"/>
              <a:gd name="connsiteY0" fmla="*/ 902 h 195887"/>
              <a:gd name="connsiteX1" fmla="*/ 222255 w 408369"/>
              <a:gd name="connsiteY1" fmla="*/ 10427 h 195887"/>
              <a:gd name="connsiteX2" fmla="*/ 161930 w 408369"/>
              <a:gd name="connsiteY2" fmla="*/ 54877 h 195887"/>
              <a:gd name="connsiteX3" fmla="*/ 266705 w 408369"/>
              <a:gd name="connsiteY3" fmla="*/ 48527 h 195887"/>
              <a:gd name="connsiteX4" fmla="*/ 406405 w 408369"/>
              <a:gd name="connsiteY4" fmla="*/ 194577 h 195887"/>
              <a:gd name="connsiteX5" fmla="*/ 339730 w 408369"/>
              <a:gd name="connsiteY5" fmla="*/ 115202 h 195887"/>
              <a:gd name="connsiteX6" fmla="*/ 215905 w 408369"/>
              <a:gd name="connsiteY6" fmla="*/ 26302 h 195887"/>
              <a:gd name="connsiteX7" fmla="*/ 5 w 408369"/>
              <a:gd name="connsiteY7" fmla="*/ 902 h 19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369" h="195887">
                <a:moveTo>
                  <a:pt x="5" y="902"/>
                </a:moveTo>
                <a:cubicBezTo>
                  <a:pt x="1063" y="-1744"/>
                  <a:pt x="195268" y="1431"/>
                  <a:pt x="222255" y="10427"/>
                </a:cubicBezTo>
                <a:cubicBezTo>
                  <a:pt x="249242" y="19423"/>
                  <a:pt x="154522" y="48527"/>
                  <a:pt x="161930" y="54877"/>
                </a:cubicBezTo>
                <a:cubicBezTo>
                  <a:pt x="169338" y="61227"/>
                  <a:pt x="225959" y="25244"/>
                  <a:pt x="266705" y="48527"/>
                </a:cubicBezTo>
                <a:cubicBezTo>
                  <a:pt x="307451" y="71810"/>
                  <a:pt x="394234" y="183464"/>
                  <a:pt x="406405" y="194577"/>
                </a:cubicBezTo>
                <a:cubicBezTo>
                  <a:pt x="418576" y="205690"/>
                  <a:pt x="371480" y="143248"/>
                  <a:pt x="339730" y="115202"/>
                </a:cubicBezTo>
                <a:cubicBezTo>
                  <a:pt x="307980" y="87156"/>
                  <a:pt x="267234" y="43235"/>
                  <a:pt x="215905" y="26302"/>
                </a:cubicBezTo>
                <a:cubicBezTo>
                  <a:pt x="164576" y="9369"/>
                  <a:pt x="-1053" y="3548"/>
                  <a:pt x="5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B476C8C6-65BC-EC1B-8647-8AFD0D3FBB88}"/>
              </a:ext>
            </a:extLst>
          </p:cNvPr>
          <p:cNvSpPr/>
          <p:nvPr/>
        </p:nvSpPr>
        <p:spPr>
          <a:xfrm>
            <a:off x="2797059" y="6080001"/>
            <a:ext cx="163253" cy="273966"/>
          </a:xfrm>
          <a:custGeom>
            <a:avLst/>
            <a:gdLst>
              <a:gd name="connsiteX0" fmla="*/ 116 w 163253"/>
              <a:gd name="connsiteY0" fmla="*/ 124 h 273966"/>
              <a:gd name="connsiteX1" fmla="*/ 31866 w 163253"/>
              <a:gd name="connsiteY1" fmla="*/ 66799 h 273966"/>
              <a:gd name="connsiteX2" fmla="*/ 162041 w 163253"/>
              <a:gd name="connsiteY2" fmla="*/ 66799 h 273966"/>
              <a:gd name="connsiteX3" fmla="*/ 98541 w 163253"/>
              <a:gd name="connsiteY3" fmla="*/ 95374 h 273966"/>
              <a:gd name="connsiteX4" fmla="*/ 127116 w 163253"/>
              <a:gd name="connsiteY4" fmla="*/ 273174 h 273966"/>
              <a:gd name="connsiteX5" fmla="*/ 101716 w 163253"/>
              <a:gd name="connsiteY5" fmla="*/ 158874 h 273966"/>
              <a:gd name="connsiteX6" fmla="*/ 82666 w 163253"/>
              <a:gd name="connsiteY6" fmla="*/ 114424 h 273966"/>
              <a:gd name="connsiteX7" fmla="*/ 38216 w 163253"/>
              <a:gd name="connsiteY7" fmla="*/ 85849 h 273966"/>
              <a:gd name="connsiteX8" fmla="*/ 116 w 163253"/>
              <a:gd name="connsiteY8" fmla="*/ 124 h 27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53" h="273966">
                <a:moveTo>
                  <a:pt x="116" y="124"/>
                </a:moveTo>
                <a:cubicBezTo>
                  <a:pt x="-942" y="-3051"/>
                  <a:pt x="4879" y="55687"/>
                  <a:pt x="31866" y="66799"/>
                </a:cubicBezTo>
                <a:cubicBezTo>
                  <a:pt x="58853" y="77911"/>
                  <a:pt x="150929" y="62037"/>
                  <a:pt x="162041" y="66799"/>
                </a:cubicBezTo>
                <a:cubicBezTo>
                  <a:pt x="173153" y="71561"/>
                  <a:pt x="104362" y="60978"/>
                  <a:pt x="98541" y="95374"/>
                </a:cubicBezTo>
                <a:cubicBezTo>
                  <a:pt x="92720" y="129770"/>
                  <a:pt x="126587" y="262591"/>
                  <a:pt x="127116" y="273174"/>
                </a:cubicBezTo>
                <a:cubicBezTo>
                  <a:pt x="127645" y="283757"/>
                  <a:pt x="109124" y="185332"/>
                  <a:pt x="101716" y="158874"/>
                </a:cubicBezTo>
                <a:cubicBezTo>
                  <a:pt x="94308" y="132416"/>
                  <a:pt x="93249" y="126595"/>
                  <a:pt x="82666" y="114424"/>
                </a:cubicBezTo>
                <a:cubicBezTo>
                  <a:pt x="72083" y="102253"/>
                  <a:pt x="49329" y="97491"/>
                  <a:pt x="38216" y="85849"/>
                </a:cubicBezTo>
                <a:cubicBezTo>
                  <a:pt x="27104" y="74207"/>
                  <a:pt x="1174" y="3299"/>
                  <a:pt x="11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09A5864F-0039-3691-35EC-DD250E17A1A1}"/>
              </a:ext>
            </a:extLst>
          </p:cNvPr>
          <p:cNvSpPr/>
          <p:nvPr/>
        </p:nvSpPr>
        <p:spPr>
          <a:xfrm>
            <a:off x="2547529" y="5975645"/>
            <a:ext cx="352128" cy="366945"/>
          </a:xfrm>
          <a:custGeom>
            <a:avLst/>
            <a:gdLst>
              <a:gd name="connsiteX0" fmla="*/ 14696 w 352128"/>
              <a:gd name="connsiteY0" fmla="*/ 2880 h 366945"/>
              <a:gd name="connsiteX1" fmla="*/ 11521 w 352128"/>
              <a:gd name="connsiteY1" fmla="*/ 56855 h 366945"/>
              <a:gd name="connsiteX2" fmla="*/ 106771 w 352128"/>
              <a:gd name="connsiteY2" fmla="*/ 139405 h 366945"/>
              <a:gd name="connsiteX3" fmla="*/ 78196 w 352128"/>
              <a:gd name="connsiteY3" fmla="*/ 114005 h 366945"/>
              <a:gd name="connsiteX4" fmla="*/ 198846 w 352128"/>
              <a:gd name="connsiteY4" fmla="*/ 202905 h 366945"/>
              <a:gd name="connsiteX5" fmla="*/ 195671 w 352128"/>
              <a:gd name="connsiteY5" fmla="*/ 190205 h 366945"/>
              <a:gd name="connsiteX6" fmla="*/ 351246 w 352128"/>
              <a:gd name="connsiteY6" fmla="*/ 364830 h 366945"/>
              <a:gd name="connsiteX7" fmla="*/ 259171 w 352128"/>
              <a:gd name="connsiteY7" fmla="*/ 288630 h 366945"/>
              <a:gd name="connsiteX8" fmla="*/ 262346 w 352128"/>
              <a:gd name="connsiteY8" fmla="*/ 314030 h 366945"/>
              <a:gd name="connsiteX9" fmla="*/ 249646 w 352128"/>
              <a:gd name="connsiteY9" fmla="*/ 196555 h 366945"/>
              <a:gd name="connsiteX10" fmla="*/ 128996 w 352128"/>
              <a:gd name="connsiteY10" fmla="*/ 145755 h 366945"/>
              <a:gd name="connsiteX11" fmla="*/ 14696 w 352128"/>
              <a:gd name="connsiteY11" fmla="*/ 2880 h 36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128" h="366945">
                <a:moveTo>
                  <a:pt x="14696" y="2880"/>
                </a:moveTo>
                <a:cubicBezTo>
                  <a:pt x="-4883" y="-11937"/>
                  <a:pt x="-3825" y="34101"/>
                  <a:pt x="11521" y="56855"/>
                </a:cubicBezTo>
                <a:cubicBezTo>
                  <a:pt x="26867" y="79609"/>
                  <a:pt x="95659" y="129880"/>
                  <a:pt x="106771" y="139405"/>
                </a:cubicBezTo>
                <a:cubicBezTo>
                  <a:pt x="117884" y="148930"/>
                  <a:pt x="62850" y="103422"/>
                  <a:pt x="78196" y="114005"/>
                </a:cubicBezTo>
                <a:cubicBezTo>
                  <a:pt x="93542" y="124588"/>
                  <a:pt x="179267" y="190205"/>
                  <a:pt x="198846" y="202905"/>
                </a:cubicBezTo>
                <a:cubicBezTo>
                  <a:pt x="218425" y="215605"/>
                  <a:pt x="170271" y="163218"/>
                  <a:pt x="195671" y="190205"/>
                </a:cubicBezTo>
                <a:cubicBezTo>
                  <a:pt x="221071" y="217193"/>
                  <a:pt x="340663" y="348426"/>
                  <a:pt x="351246" y="364830"/>
                </a:cubicBezTo>
                <a:cubicBezTo>
                  <a:pt x="361829" y="381234"/>
                  <a:pt x="273988" y="297097"/>
                  <a:pt x="259171" y="288630"/>
                </a:cubicBezTo>
                <a:cubicBezTo>
                  <a:pt x="244354" y="280163"/>
                  <a:pt x="263934" y="329376"/>
                  <a:pt x="262346" y="314030"/>
                </a:cubicBezTo>
                <a:cubicBezTo>
                  <a:pt x="260759" y="298684"/>
                  <a:pt x="271871" y="224601"/>
                  <a:pt x="249646" y="196555"/>
                </a:cubicBezTo>
                <a:cubicBezTo>
                  <a:pt x="227421" y="168509"/>
                  <a:pt x="168154" y="172743"/>
                  <a:pt x="128996" y="145755"/>
                </a:cubicBezTo>
                <a:cubicBezTo>
                  <a:pt x="89838" y="118768"/>
                  <a:pt x="34275" y="17697"/>
                  <a:pt x="14696" y="2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826A05AB-F99E-7508-CDA4-451647B6377A}"/>
              </a:ext>
            </a:extLst>
          </p:cNvPr>
          <p:cNvSpPr/>
          <p:nvPr/>
        </p:nvSpPr>
        <p:spPr>
          <a:xfrm>
            <a:off x="2000250" y="6457789"/>
            <a:ext cx="44724" cy="236981"/>
          </a:xfrm>
          <a:custGeom>
            <a:avLst/>
            <a:gdLst>
              <a:gd name="connsiteX0" fmla="*/ 44450 w 44724"/>
              <a:gd name="connsiteY0" fmla="*/ 161 h 236981"/>
              <a:gd name="connsiteX1" fmla="*/ 19050 w 44724"/>
              <a:gd name="connsiteY1" fmla="*/ 66836 h 236981"/>
              <a:gd name="connsiteX2" fmla="*/ 25400 w 44724"/>
              <a:gd name="connsiteY2" fmla="*/ 235111 h 236981"/>
              <a:gd name="connsiteX3" fmla="*/ 22225 w 44724"/>
              <a:gd name="connsiteY3" fmla="*/ 152561 h 236981"/>
              <a:gd name="connsiteX4" fmla="*/ 0 w 44724"/>
              <a:gd name="connsiteY4" fmla="*/ 82711 h 236981"/>
              <a:gd name="connsiteX5" fmla="*/ 44450 w 44724"/>
              <a:gd name="connsiteY5" fmla="*/ 161 h 23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24" h="236981">
                <a:moveTo>
                  <a:pt x="44450" y="161"/>
                </a:moveTo>
                <a:cubicBezTo>
                  <a:pt x="47625" y="-2485"/>
                  <a:pt x="22225" y="27678"/>
                  <a:pt x="19050" y="66836"/>
                </a:cubicBezTo>
                <a:cubicBezTo>
                  <a:pt x="15875" y="105994"/>
                  <a:pt x="24871" y="220824"/>
                  <a:pt x="25400" y="235111"/>
                </a:cubicBezTo>
                <a:cubicBezTo>
                  <a:pt x="25929" y="249399"/>
                  <a:pt x="26458" y="177961"/>
                  <a:pt x="22225" y="152561"/>
                </a:cubicBezTo>
                <a:cubicBezTo>
                  <a:pt x="17992" y="127161"/>
                  <a:pt x="0" y="102819"/>
                  <a:pt x="0" y="82711"/>
                </a:cubicBezTo>
                <a:cubicBezTo>
                  <a:pt x="0" y="62603"/>
                  <a:pt x="41275" y="2807"/>
                  <a:pt x="44450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58D4FA70-3BC4-A7AA-80B1-0785D1C94747}"/>
              </a:ext>
            </a:extLst>
          </p:cNvPr>
          <p:cNvSpPr/>
          <p:nvPr/>
        </p:nvSpPr>
        <p:spPr>
          <a:xfrm>
            <a:off x="2040631" y="6492394"/>
            <a:ext cx="439045" cy="157769"/>
          </a:xfrm>
          <a:custGeom>
            <a:avLst/>
            <a:gdLst>
              <a:gd name="connsiteX0" fmla="*/ 894 w 439045"/>
              <a:gd name="connsiteY0" fmla="*/ 156056 h 157769"/>
              <a:gd name="connsiteX1" fmla="*/ 102494 w 439045"/>
              <a:gd name="connsiteY1" fmla="*/ 10006 h 157769"/>
              <a:gd name="connsiteX2" fmla="*/ 146944 w 439045"/>
              <a:gd name="connsiteY2" fmla="*/ 95731 h 157769"/>
              <a:gd name="connsiteX3" fmla="*/ 150119 w 439045"/>
              <a:gd name="connsiteY3" fmla="*/ 22706 h 157769"/>
              <a:gd name="connsiteX4" fmla="*/ 181869 w 439045"/>
              <a:gd name="connsiteY4" fmla="*/ 67156 h 157769"/>
              <a:gd name="connsiteX5" fmla="*/ 191394 w 439045"/>
              <a:gd name="connsiteY5" fmla="*/ 6831 h 157769"/>
              <a:gd name="connsiteX6" fmla="*/ 296169 w 439045"/>
              <a:gd name="connsiteY6" fmla="*/ 98906 h 157769"/>
              <a:gd name="connsiteX7" fmla="*/ 264419 w 439045"/>
              <a:gd name="connsiteY7" fmla="*/ 25881 h 157769"/>
              <a:gd name="connsiteX8" fmla="*/ 439044 w 439045"/>
              <a:gd name="connsiteY8" fmla="*/ 25881 h 157769"/>
              <a:gd name="connsiteX9" fmla="*/ 267594 w 439045"/>
              <a:gd name="connsiteY9" fmla="*/ 25881 h 157769"/>
              <a:gd name="connsiteX10" fmla="*/ 156469 w 439045"/>
              <a:gd name="connsiteY10" fmla="*/ 48106 h 157769"/>
              <a:gd name="connsiteX11" fmla="*/ 153294 w 439045"/>
              <a:gd name="connsiteY11" fmla="*/ 51281 h 157769"/>
              <a:gd name="connsiteX12" fmla="*/ 121544 w 439045"/>
              <a:gd name="connsiteY12" fmla="*/ 481 h 157769"/>
              <a:gd name="connsiteX13" fmla="*/ 54869 w 439045"/>
              <a:gd name="connsiteY13" fmla="*/ 86206 h 157769"/>
              <a:gd name="connsiteX14" fmla="*/ 894 w 439045"/>
              <a:gd name="connsiteY14" fmla="*/ 156056 h 15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045" h="157769">
                <a:moveTo>
                  <a:pt x="894" y="156056"/>
                </a:moveTo>
                <a:cubicBezTo>
                  <a:pt x="8831" y="143356"/>
                  <a:pt x="78152" y="20060"/>
                  <a:pt x="102494" y="10006"/>
                </a:cubicBezTo>
                <a:cubicBezTo>
                  <a:pt x="126836" y="-48"/>
                  <a:pt x="139007" y="93614"/>
                  <a:pt x="146944" y="95731"/>
                </a:cubicBezTo>
                <a:cubicBezTo>
                  <a:pt x="154881" y="97848"/>
                  <a:pt x="144298" y="27468"/>
                  <a:pt x="150119" y="22706"/>
                </a:cubicBezTo>
                <a:cubicBezTo>
                  <a:pt x="155940" y="17944"/>
                  <a:pt x="174990" y="69802"/>
                  <a:pt x="181869" y="67156"/>
                </a:cubicBezTo>
                <a:cubicBezTo>
                  <a:pt x="188748" y="64510"/>
                  <a:pt x="172344" y="1539"/>
                  <a:pt x="191394" y="6831"/>
                </a:cubicBezTo>
                <a:cubicBezTo>
                  <a:pt x="210444" y="12123"/>
                  <a:pt x="283998" y="95731"/>
                  <a:pt x="296169" y="98906"/>
                </a:cubicBezTo>
                <a:cubicBezTo>
                  <a:pt x="308340" y="102081"/>
                  <a:pt x="240607" y="38052"/>
                  <a:pt x="264419" y="25881"/>
                </a:cubicBezTo>
                <a:cubicBezTo>
                  <a:pt x="288232" y="13710"/>
                  <a:pt x="439044" y="25881"/>
                  <a:pt x="439044" y="25881"/>
                </a:cubicBezTo>
                <a:cubicBezTo>
                  <a:pt x="439573" y="25881"/>
                  <a:pt x="314690" y="22177"/>
                  <a:pt x="267594" y="25881"/>
                </a:cubicBezTo>
                <a:cubicBezTo>
                  <a:pt x="220498" y="29585"/>
                  <a:pt x="175519" y="43873"/>
                  <a:pt x="156469" y="48106"/>
                </a:cubicBezTo>
                <a:cubicBezTo>
                  <a:pt x="137419" y="52339"/>
                  <a:pt x="159115" y="59218"/>
                  <a:pt x="153294" y="51281"/>
                </a:cubicBezTo>
                <a:cubicBezTo>
                  <a:pt x="147473" y="43344"/>
                  <a:pt x="137948" y="-5340"/>
                  <a:pt x="121544" y="481"/>
                </a:cubicBezTo>
                <a:cubicBezTo>
                  <a:pt x="105140" y="6302"/>
                  <a:pt x="69686" y="65039"/>
                  <a:pt x="54869" y="86206"/>
                </a:cubicBezTo>
                <a:cubicBezTo>
                  <a:pt x="40052" y="107373"/>
                  <a:pt x="-7043" y="168756"/>
                  <a:pt x="894" y="156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9B7F9276-DEDB-5D14-3490-BF78830D1FCF}"/>
              </a:ext>
            </a:extLst>
          </p:cNvPr>
          <p:cNvSpPr/>
          <p:nvPr/>
        </p:nvSpPr>
        <p:spPr>
          <a:xfrm>
            <a:off x="2182614" y="5822660"/>
            <a:ext cx="307307" cy="90000"/>
          </a:xfrm>
          <a:custGeom>
            <a:avLst/>
            <a:gdLst>
              <a:gd name="connsiteX0" fmla="*/ 1786 w 307307"/>
              <a:gd name="connsiteY0" fmla="*/ 290 h 90000"/>
              <a:gd name="connsiteX1" fmla="*/ 65286 w 307307"/>
              <a:gd name="connsiteY1" fmla="*/ 44740 h 90000"/>
              <a:gd name="connsiteX2" fmla="*/ 303411 w 307307"/>
              <a:gd name="connsiteY2" fmla="*/ 32040 h 90000"/>
              <a:gd name="connsiteX3" fmla="*/ 201811 w 307307"/>
              <a:gd name="connsiteY3" fmla="*/ 44740 h 90000"/>
              <a:gd name="connsiteX4" fmla="*/ 52586 w 307307"/>
              <a:gd name="connsiteY4" fmla="*/ 89190 h 90000"/>
              <a:gd name="connsiteX5" fmla="*/ 116086 w 307307"/>
              <a:gd name="connsiteY5" fmla="*/ 70140 h 90000"/>
              <a:gd name="connsiteX6" fmla="*/ 1786 w 307307"/>
              <a:gd name="connsiteY6" fmla="*/ 29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07" h="90000">
                <a:moveTo>
                  <a:pt x="1786" y="290"/>
                </a:moveTo>
                <a:cubicBezTo>
                  <a:pt x="-6681" y="-3943"/>
                  <a:pt x="15015" y="39448"/>
                  <a:pt x="65286" y="44740"/>
                </a:cubicBezTo>
                <a:cubicBezTo>
                  <a:pt x="115557" y="50032"/>
                  <a:pt x="280657" y="32040"/>
                  <a:pt x="303411" y="32040"/>
                </a:cubicBezTo>
                <a:cubicBezTo>
                  <a:pt x="326165" y="32040"/>
                  <a:pt x="243615" y="35215"/>
                  <a:pt x="201811" y="44740"/>
                </a:cubicBezTo>
                <a:cubicBezTo>
                  <a:pt x="160007" y="54265"/>
                  <a:pt x="52586" y="89190"/>
                  <a:pt x="52586" y="89190"/>
                </a:cubicBezTo>
                <a:cubicBezTo>
                  <a:pt x="38299" y="93423"/>
                  <a:pt x="122436" y="80194"/>
                  <a:pt x="116086" y="70140"/>
                </a:cubicBezTo>
                <a:cubicBezTo>
                  <a:pt x="109736" y="60086"/>
                  <a:pt x="10253" y="4523"/>
                  <a:pt x="1786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E70F6F1-D48B-BECD-A462-B8AC889300B3}"/>
              </a:ext>
            </a:extLst>
          </p:cNvPr>
          <p:cNvSpPr/>
          <p:nvPr/>
        </p:nvSpPr>
        <p:spPr>
          <a:xfrm>
            <a:off x="2661706" y="5969000"/>
            <a:ext cx="101333" cy="165708"/>
          </a:xfrm>
          <a:custGeom>
            <a:avLst/>
            <a:gdLst>
              <a:gd name="connsiteX0" fmla="*/ 2119 w 101333"/>
              <a:gd name="connsiteY0" fmla="*/ 0 h 165708"/>
              <a:gd name="connsiteX1" fmla="*/ 11644 w 101333"/>
              <a:gd name="connsiteY1" fmla="*/ 73025 h 165708"/>
              <a:gd name="connsiteX2" fmla="*/ 81494 w 101333"/>
              <a:gd name="connsiteY2" fmla="*/ 85725 h 165708"/>
              <a:gd name="connsiteX3" fmla="*/ 100544 w 101333"/>
              <a:gd name="connsiteY3" fmla="*/ 165100 h 165708"/>
              <a:gd name="connsiteX4" fmla="*/ 97369 w 101333"/>
              <a:gd name="connsiteY4" fmla="*/ 120650 h 165708"/>
              <a:gd name="connsiteX5" fmla="*/ 94194 w 101333"/>
              <a:gd name="connsiteY5" fmla="*/ 88900 h 165708"/>
              <a:gd name="connsiteX6" fmla="*/ 33869 w 101333"/>
              <a:gd name="connsiteY6" fmla="*/ 73025 h 165708"/>
              <a:gd name="connsiteX7" fmla="*/ 2119 w 101333"/>
              <a:gd name="connsiteY7" fmla="*/ 0 h 16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333" h="165708">
                <a:moveTo>
                  <a:pt x="2119" y="0"/>
                </a:moveTo>
                <a:cubicBezTo>
                  <a:pt x="-1585" y="0"/>
                  <a:pt x="-1585" y="58738"/>
                  <a:pt x="11644" y="73025"/>
                </a:cubicBezTo>
                <a:cubicBezTo>
                  <a:pt x="24873" y="87313"/>
                  <a:pt x="66677" y="70379"/>
                  <a:pt x="81494" y="85725"/>
                </a:cubicBezTo>
                <a:cubicBezTo>
                  <a:pt x="96311" y="101071"/>
                  <a:pt x="97898" y="159279"/>
                  <a:pt x="100544" y="165100"/>
                </a:cubicBezTo>
                <a:cubicBezTo>
                  <a:pt x="103190" y="170921"/>
                  <a:pt x="98427" y="133350"/>
                  <a:pt x="97369" y="120650"/>
                </a:cubicBezTo>
                <a:cubicBezTo>
                  <a:pt x="96311" y="107950"/>
                  <a:pt x="104777" y="96837"/>
                  <a:pt x="94194" y="88900"/>
                </a:cubicBezTo>
                <a:cubicBezTo>
                  <a:pt x="83611" y="80963"/>
                  <a:pt x="46040" y="84667"/>
                  <a:pt x="33869" y="73025"/>
                </a:cubicBezTo>
                <a:cubicBezTo>
                  <a:pt x="21698" y="61383"/>
                  <a:pt x="5823" y="0"/>
                  <a:pt x="21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87F92EC-0E20-E422-91BF-7A27B01DC212}"/>
              </a:ext>
            </a:extLst>
          </p:cNvPr>
          <p:cNvSpPr/>
          <p:nvPr/>
        </p:nvSpPr>
        <p:spPr>
          <a:xfrm>
            <a:off x="1876345" y="5777740"/>
            <a:ext cx="102544" cy="356365"/>
          </a:xfrm>
          <a:custGeom>
            <a:avLst/>
            <a:gdLst>
              <a:gd name="connsiteX0" fmla="*/ 101680 w 102544"/>
              <a:gd name="connsiteY0" fmla="*/ 760 h 356365"/>
              <a:gd name="connsiteX1" fmla="*/ 79455 w 102544"/>
              <a:gd name="connsiteY1" fmla="*/ 146810 h 356365"/>
              <a:gd name="connsiteX2" fmla="*/ 85805 w 102544"/>
              <a:gd name="connsiteY2" fmla="*/ 124585 h 356365"/>
              <a:gd name="connsiteX3" fmla="*/ 63580 w 102544"/>
              <a:gd name="connsiteY3" fmla="*/ 219835 h 356365"/>
              <a:gd name="connsiteX4" fmla="*/ 22305 w 102544"/>
              <a:gd name="connsiteY4" fmla="*/ 296035 h 356365"/>
              <a:gd name="connsiteX5" fmla="*/ 80 w 102544"/>
              <a:gd name="connsiteY5" fmla="*/ 356360 h 356365"/>
              <a:gd name="connsiteX6" fmla="*/ 15955 w 102544"/>
              <a:gd name="connsiteY6" fmla="*/ 292860 h 356365"/>
              <a:gd name="connsiteX7" fmla="*/ 44530 w 102544"/>
              <a:gd name="connsiteY7" fmla="*/ 219835 h 356365"/>
              <a:gd name="connsiteX8" fmla="*/ 101680 w 102544"/>
              <a:gd name="connsiteY8" fmla="*/ 760 h 35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544" h="356365">
                <a:moveTo>
                  <a:pt x="101680" y="760"/>
                </a:moveTo>
                <a:cubicBezTo>
                  <a:pt x="107501" y="-11411"/>
                  <a:pt x="82101" y="126173"/>
                  <a:pt x="79455" y="146810"/>
                </a:cubicBezTo>
                <a:cubicBezTo>
                  <a:pt x="76809" y="167447"/>
                  <a:pt x="88451" y="112414"/>
                  <a:pt x="85805" y="124585"/>
                </a:cubicBezTo>
                <a:cubicBezTo>
                  <a:pt x="83159" y="136756"/>
                  <a:pt x="74163" y="191260"/>
                  <a:pt x="63580" y="219835"/>
                </a:cubicBezTo>
                <a:cubicBezTo>
                  <a:pt x="52997" y="248410"/>
                  <a:pt x="32888" y="273281"/>
                  <a:pt x="22305" y="296035"/>
                </a:cubicBezTo>
                <a:cubicBezTo>
                  <a:pt x="11722" y="318789"/>
                  <a:pt x="1138" y="356889"/>
                  <a:pt x="80" y="356360"/>
                </a:cubicBezTo>
                <a:cubicBezTo>
                  <a:pt x="-978" y="355831"/>
                  <a:pt x="8547" y="315614"/>
                  <a:pt x="15955" y="292860"/>
                </a:cubicBezTo>
                <a:cubicBezTo>
                  <a:pt x="23363" y="270106"/>
                  <a:pt x="29184" y="263756"/>
                  <a:pt x="44530" y="219835"/>
                </a:cubicBezTo>
                <a:cubicBezTo>
                  <a:pt x="59876" y="175914"/>
                  <a:pt x="95859" y="12931"/>
                  <a:pt x="101680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70F81A59-7CB2-B5F3-18BE-714C6FA0BA21}"/>
              </a:ext>
            </a:extLst>
          </p:cNvPr>
          <p:cNvSpPr/>
          <p:nvPr/>
        </p:nvSpPr>
        <p:spPr>
          <a:xfrm>
            <a:off x="1857370" y="6183944"/>
            <a:ext cx="51055" cy="121841"/>
          </a:xfrm>
          <a:custGeom>
            <a:avLst/>
            <a:gdLst>
              <a:gd name="connsiteX0" fmla="*/ 5 w 51055"/>
              <a:gd name="connsiteY0" fmla="*/ 956 h 121841"/>
              <a:gd name="connsiteX1" fmla="*/ 44455 w 51055"/>
              <a:gd name="connsiteY1" fmla="*/ 51756 h 121841"/>
              <a:gd name="connsiteX2" fmla="*/ 50805 w 51055"/>
              <a:gd name="connsiteY2" fmla="*/ 121606 h 121841"/>
              <a:gd name="connsiteX3" fmla="*/ 47630 w 51055"/>
              <a:gd name="connsiteY3" fmla="*/ 26356 h 121841"/>
              <a:gd name="connsiteX4" fmla="*/ 5 w 51055"/>
              <a:gd name="connsiteY4" fmla="*/ 956 h 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55" h="121841">
                <a:moveTo>
                  <a:pt x="5" y="956"/>
                </a:moveTo>
                <a:cubicBezTo>
                  <a:pt x="-524" y="5189"/>
                  <a:pt x="35988" y="31648"/>
                  <a:pt x="44455" y="51756"/>
                </a:cubicBezTo>
                <a:cubicBezTo>
                  <a:pt x="52922" y="71864"/>
                  <a:pt x="50276" y="125839"/>
                  <a:pt x="50805" y="121606"/>
                </a:cubicBezTo>
                <a:cubicBezTo>
                  <a:pt x="51334" y="117373"/>
                  <a:pt x="51334" y="45935"/>
                  <a:pt x="47630" y="26356"/>
                </a:cubicBezTo>
                <a:cubicBezTo>
                  <a:pt x="43926" y="6777"/>
                  <a:pt x="534" y="-3277"/>
                  <a:pt x="5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24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映画『孤狼の血 LEVEL2』前作から3年後が舞台&amp;優等生刑事がワイルドに...何があったのか？ - ファッションプレス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2EDA383-C1B9-63FF-95EC-F129B81BCFB9}"/>
              </a:ext>
            </a:extLst>
          </p:cNvPr>
          <p:cNvSpPr/>
          <p:nvPr/>
        </p:nvSpPr>
        <p:spPr>
          <a:xfrm>
            <a:off x="2584174" y="4421284"/>
            <a:ext cx="675865" cy="144388"/>
          </a:xfrm>
          <a:custGeom>
            <a:avLst/>
            <a:gdLst>
              <a:gd name="connsiteX0" fmla="*/ 276 w 675865"/>
              <a:gd name="connsiteY0" fmla="*/ 144366 h 144388"/>
              <a:gd name="connsiteX1" fmla="*/ 168551 w 675865"/>
              <a:gd name="connsiteY1" fmla="*/ 42766 h 144388"/>
              <a:gd name="connsiteX2" fmla="*/ 311426 w 675865"/>
              <a:gd name="connsiteY2" fmla="*/ 20541 h 144388"/>
              <a:gd name="connsiteX3" fmla="*/ 667026 w 675865"/>
              <a:gd name="connsiteY3" fmla="*/ 131666 h 144388"/>
              <a:gd name="connsiteX4" fmla="*/ 549551 w 675865"/>
              <a:gd name="connsiteY4" fmla="*/ 80866 h 144388"/>
              <a:gd name="connsiteX5" fmla="*/ 346351 w 675865"/>
              <a:gd name="connsiteY5" fmla="*/ 4666 h 144388"/>
              <a:gd name="connsiteX6" fmla="*/ 213001 w 675865"/>
              <a:gd name="connsiteY6" fmla="*/ 11016 h 144388"/>
              <a:gd name="connsiteX7" fmla="*/ 130451 w 675865"/>
              <a:gd name="connsiteY7" fmla="*/ 33241 h 144388"/>
              <a:gd name="connsiteX8" fmla="*/ 276 w 675865"/>
              <a:gd name="connsiteY8" fmla="*/ 144366 h 1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865" h="144388">
                <a:moveTo>
                  <a:pt x="276" y="144366"/>
                </a:moveTo>
                <a:cubicBezTo>
                  <a:pt x="6626" y="145954"/>
                  <a:pt x="116693" y="63404"/>
                  <a:pt x="168551" y="42766"/>
                </a:cubicBezTo>
                <a:cubicBezTo>
                  <a:pt x="220409" y="22128"/>
                  <a:pt x="228347" y="5724"/>
                  <a:pt x="311426" y="20541"/>
                </a:cubicBezTo>
                <a:cubicBezTo>
                  <a:pt x="394505" y="35358"/>
                  <a:pt x="627339" y="121612"/>
                  <a:pt x="667026" y="131666"/>
                </a:cubicBezTo>
                <a:cubicBezTo>
                  <a:pt x="706713" y="141720"/>
                  <a:pt x="602997" y="102033"/>
                  <a:pt x="549551" y="80866"/>
                </a:cubicBezTo>
                <a:cubicBezTo>
                  <a:pt x="496105" y="59699"/>
                  <a:pt x="402443" y="16308"/>
                  <a:pt x="346351" y="4666"/>
                </a:cubicBezTo>
                <a:cubicBezTo>
                  <a:pt x="290259" y="-6976"/>
                  <a:pt x="248984" y="6254"/>
                  <a:pt x="213001" y="11016"/>
                </a:cubicBezTo>
                <a:cubicBezTo>
                  <a:pt x="177018" y="15778"/>
                  <a:pt x="162201" y="13662"/>
                  <a:pt x="130451" y="33241"/>
                </a:cubicBezTo>
                <a:cubicBezTo>
                  <a:pt x="98701" y="52820"/>
                  <a:pt x="-6074" y="142778"/>
                  <a:pt x="276" y="14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59D7F37-92DA-3A86-6510-057B9378BE34}"/>
              </a:ext>
            </a:extLst>
          </p:cNvPr>
          <p:cNvSpPr/>
          <p:nvPr/>
        </p:nvSpPr>
        <p:spPr>
          <a:xfrm>
            <a:off x="2563499" y="4492353"/>
            <a:ext cx="799235" cy="239577"/>
          </a:xfrm>
          <a:custGeom>
            <a:avLst/>
            <a:gdLst>
              <a:gd name="connsiteX0" fmla="*/ 1901 w 799235"/>
              <a:gd name="connsiteY0" fmla="*/ 238397 h 239577"/>
              <a:gd name="connsiteX1" fmla="*/ 59051 w 799235"/>
              <a:gd name="connsiteY1" fmla="*/ 136797 h 239577"/>
              <a:gd name="connsiteX2" fmla="*/ 5076 w 799235"/>
              <a:gd name="connsiteY2" fmla="*/ 82822 h 239577"/>
              <a:gd name="connsiteX3" fmla="*/ 71751 w 799235"/>
              <a:gd name="connsiteY3" fmla="*/ 95522 h 239577"/>
              <a:gd name="connsiteX4" fmla="*/ 211451 w 799235"/>
              <a:gd name="connsiteY4" fmla="*/ 32022 h 239577"/>
              <a:gd name="connsiteX5" fmla="*/ 144776 w 799235"/>
              <a:gd name="connsiteY5" fmla="*/ 25672 h 239577"/>
              <a:gd name="connsiteX6" fmla="*/ 278126 w 799235"/>
              <a:gd name="connsiteY6" fmla="*/ 25672 h 239577"/>
              <a:gd name="connsiteX7" fmla="*/ 182876 w 799235"/>
              <a:gd name="connsiteY7" fmla="*/ 32022 h 239577"/>
              <a:gd name="connsiteX8" fmla="*/ 319401 w 799235"/>
              <a:gd name="connsiteY8" fmla="*/ 272 h 239577"/>
              <a:gd name="connsiteX9" fmla="*/ 490851 w 799235"/>
              <a:gd name="connsiteY9" fmla="*/ 16147 h 239577"/>
              <a:gd name="connsiteX10" fmla="*/ 421001 w 799235"/>
              <a:gd name="connsiteY10" fmla="*/ 6622 h 239577"/>
              <a:gd name="connsiteX11" fmla="*/ 614676 w 799235"/>
              <a:gd name="connsiteY11" fmla="*/ 63772 h 239577"/>
              <a:gd name="connsiteX12" fmla="*/ 754376 w 799235"/>
              <a:gd name="connsiteY12" fmla="*/ 139972 h 239577"/>
              <a:gd name="connsiteX13" fmla="*/ 678176 w 799235"/>
              <a:gd name="connsiteY13" fmla="*/ 124097 h 239577"/>
              <a:gd name="connsiteX14" fmla="*/ 798826 w 799235"/>
              <a:gd name="connsiteY14" fmla="*/ 165372 h 239577"/>
              <a:gd name="connsiteX15" fmla="*/ 713101 w 799235"/>
              <a:gd name="connsiteY15" fmla="*/ 159022 h 239577"/>
              <a:gd name="connsiteX16" fmla="*/ 595626 w 799235"/>
              <a:gd name="connsiteY16" fmla="*/ 120922 h 239577"/>
              <a:gd name="connsiteX17" fmla="*/ 500376 w 799235"/>
              <a:gd name="connsiteY17" fmla="*/ 73297 h 239577"/>
              <a:gd name="connsiteX18" fmla="*/ 417826 w 799235"/>
              <a:gd name="connsiteY18" fmla="*/ 38372 h 239577"/>
              <a:gd name="connsiteX19" fmla="*/ 278126 w 799235"/>
              <a:gd name="connsiteY19" fmla="*/ 63772 h 239577"/>
              <a:gd name="connsiteX20" fmla="*/ 138426 w 799235"/>
              <a:gd name="connsiteY20" fmla="*/ 95522 h 239577"/>
              <a:gd name="connsiteX21" fmla="*/ 217801 w 799235"/>
              <a:gd name="connsiteY21" fmla="*/ 79647 h 239577"/>
              <a:gd name="connsiteX22" fmla="*/ 116201 w 799235"/>
              <a:gd name="connsiteY22" fmla="*/ 143147 h 239577"/>
              <a:gd name="connsiteX23" fmla="*/ 144776 w 799235"/>
              <a:gd name="connsiteY23" fmla="*/ 190772 h 239577"/>
              <a:gd name="connsiteX24" fmla="*/ 1901 w 799235"/>
              <a:gd name="connsiteY24" fmla="*/ 238397 h 2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9235" h="239577">
                <a:moveTo>
                  <a:pt x="1901" y="238397"/>
                </a:moveTo>
                <a:cubicBezTo>
                  <a:pt x="-12386" y="229401"/>
                  <a:pt x="58522" y="162726"/>
                  <a:pt x="59051" y="136797"/>
                </a:cubicBezTo>
                <a:cubicBezTo>
                  <a:pt x="59580" y="110868"/>
                  <a:pt x="2959" y="89701"/>
                  <a:pt x="5076" y="82822"/>
                </a:cubicBezTo>
                <a:cubicBezTo>
                  <a:pt x="7193" y="75943"/>
                  <a:pt x="37355" y="103989"/>
                  <a:pt x="71751" y="95522"/>
                </a:cubicBezTo>
                <a:cubicBezTo>
                  <a:pt x="106147" y="87055"/>
                  <a:pt x="199280" y="43664"/>
                  <a:pt x="211451" y="32022"/>
                </a:cubicBezTo>
                <a:cubicBezTo>
                  <a:pt x="223622" y="20380"/>
                  <a:pt x="133664" y="26730"/>
                  <a:pt x="144776" y="25672"/>
                </a:cubicBezTo>
                <a:cubicBezTo>
                  <a:pt x="155888" y="24614"/>
                  <a:pt x="271776" y="24614"/>
                  <a:pt x="278126" y="25672"/>
                </a:cubicBezTo>
                <a:cubicBezTo>
                  <a:pt x="284476" y="26730"/>
                  <a:pt x="175997" y="36255"/>
                  <a:pt x="182876" y="32022"/>
                </a:cubicBezTo>
                <a:cubicBezTo>
                  <a:pt x="189755" y="27789"/>
                  <a:pt x="268072" y="2918"/>
                  <a:pt x="319401" y="272"/>
                </a:cubicBezTo>
                <a:cubicBezTo>
                  <a:pt x="370730" y="-2374"/>
                  <a:pt x="473918" y="15089"/>
                  <a:pt x="490851" y="16147"/>
                </a:cubicBezTo>
                <a:cubicBezTo>
                  <a:pt x="507784" y="17205"/>
                  <a:pt x="400364" y="-1316"/>
                  <a:pt x="421001" y="6622"/>
                </a:cubicBezTo>
                <a:cubicBezTo>
                  <a:pt x="441639" y="14559"/>
                  <a:pt x="559114" y="41547"/>
                  <a:pt x="614676" y="63772"/>
                </a:cubicBezTo>
                <a:cubicBezTo>
                  <a:pt x="670238" y="85997"/>
                  <a:pt x="743793" y="129918"/>
                  <a:pt x="754376" y="139972"/>
                </a:cubicBezTo>
                <a:cubicBezTo>
                  <a:pt x="764959" y="150026"/>
                  <a:pt x="670768" y="119864"/>
                  <a:pt x="678176" y="124097"/>
                </a:cubicBezTo>
                <a:cubicBezTo>
                  <a:pt x="685584" y="128330"/>
                  <a:pt x="793005" y="159551"/>
                  <a:pt x="798826" y="165372"/>
                </a:cubicBezTo>
                <a:cubicBezTo>
                  <a:pt x="804647" y="171193"/>
                  <a:pt x="746968" y="166430"/>
                  <a:pt x="713101" y="159022"/>
                </a:cubicBezTo>
                <a:cubicBezTo>
                  <a:pt x="679234" y="151614"/>
                  <a:pt x="631080" y="135209"/>
                  <a:pt x="595626" y="120922"/>
                </a:cubicBezTo>
                <a:cubicBezTo>
                  <a:pt x="560172" y="106634"/>
                  <a:pt x="530009" y="87055"/>
                  <a:pt x="500376" y="73297"/>
                </a:cubicBezTo>
                <a:cubicBezTo>
                  <a:pt x="470743" y="59539"/>
                  <a:pt x="454868" y="39959"/>
                  <a:pt x="417826" y="38372"/>
                </a:cubicBezTo>
                <a:cubicBezTo>
                  <a:pt x="380784" y="36784"/>
                  <a:pt x="324693" y="54247"/>
                  <a:pt x="278126" y="63772"/>
                </a:cubicBezTo>
                <a:cubicBezTo>
                  <a:pt x="231559" y="73297"/>
                  <a:pt x="148480" y="92876"/>
                  <a:pt x="138426" y="95522"/>
                </a:cubicBezTo>
                <a:cubicBezTo>
                  <a:pt x="128372" y="98168"/>
                  <a:pt x="221505" y="71710"/>
                  <a:pt x="217801" y="79647"/>
                </a:cubicBezTo>
                <a:cubicBezTo>
                  <a:pt x="214097" y="87584"/>
                  <a:pt x="128372" y="124626"/>
                  <a:pt x="116201" y="143147"/>
                </a:cubicBezTo>
                <a:cubicBezTo>
                  <a:pt x="104030" y="161668"/>
                  <a:pt x="159063" y="179130"/>
                  <a:pt x="144776" y="190772"/>
                </a:cubicBezTo>
                <a:cubicBezTo>
                  <a:pt x="130489" y="202414"/>
                  <a:pt x="16188" y="247393"/>
                  <a:pt x="1901" y="238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E21F3B3-31D8-E774-1EEF-2D68E65DF510}"/>
              </a:ext>
            </a:extLst>
          </p:cNvPr>
          <p:cNvSpPr/>
          <p:nvPr/>
        </p:nvSpPr>
        <p:spPr>
          <a:xfrm>
            <a:off x="2782847" y="4517287"/>
            <a:ext cx="313356" cy="232052"/>
          </a:xfrm>
          <a:custGeom>
            <a:avLst/>
            <a:gdLst>
              <a:gd name="connsiteX0" fmla="*/ 306428 w 313356"/>
              <a:gd name="connsiteY0" fmla="*/ 42013 h 232052"/>
              <a:gd name="connsiteX1" fmla="*/ 281028 w 313356"/>
              <a:gd name="connsiteY1" fmla="*/ 143613 h 232052"/>
              <a:gd name="connsiteX2" fmla="*/ 166728 w 313356"/>
              <a:gd name="connsiteY2" fmla="*/ 219813 h 232052"/>
              <a:gd name="connsiteX3" fmla="*/ 81003 w 313356"/>
              <a:gd name="connsiteY3" fmla="*/ 219813 h 232052"/>
              <a:gd name="connsiteX4" fmla="*/ 14328 w 313356"/>
              <a:gd name="connsiteY4" fmla="*/ 102338 h 232052"/>
              <a:gd name="connsiteX5" fmla="*/ 11153 w 313356"/>
              <a:gd name="connsiteY5" fmla="*/ 45188 h 232052"/>
              <a:gd name="connsiteX6" fmla="*/ 138153 w 313356"/>
              <a:gd name="connsiteY6" fmla="*/ 10263 h 232052"/>
              <a:gd name="connsiteX7" fmla="*/ 173078 w 313356"/>
              <a:gd name="connsiteY7" fmla="*/ 738 h 232052"/>
              <a:gd name="connsiteX8" fmla="*/ 306428 w 313356"/>
              <a:gd name="connsiteY8" fmla="*/ 42013 h 2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56" h="232052">
                <a:moveTo>
                  <a:pt x="306428" y="42013"/>
                </a:moveTo>
                <a:cubicBezTo>
                  <a:pt x="324420" y="65826"/>
                  <a:pt x="304311" y="113980"/>
                  <a:pt x="281028" y="143613"/>
                </a:cubicBezTo>
                <a:cubicBezTo>
                  <a:pt x="257745" y="173246"/>
                  <a:pt x="200065" y="207113"/>
                  <a:pt x="166728" y="219813"/>
                </a:cubicBezTo>
                <a:cubicBezTo>
                  <a:pt x="133390" y="232513"/>
                  <a:pt x="106403" y="239392"/>
                  <a:pt x="81003" y="219813"/>
                </a:cubicBezTo>
                <a:cubicBezTo>
                  <a:pt x="55603" y="200234"/>
                  <a:pt x="25970" y="131442"/>
                  <a:pt x="14328" y="102338"/>
                </a:cubicBezTo>
                <a:cubicBezTo>
                  <a:pt x="2686" y="73234"/>
                  <a:pt x="-9484" y="60534"/>
                  <a:pt x="11153" y="45188"/>
                </a:cubicBezTo>
                <a:cubicBezTo>
                  <a:pt x="31790" y="29842"/>
                  <a:pt x="138153" y="10263"/>
                  <a:pt x="138153" y="10263"/>
                </a:cubicBezTo>
                <a:cubicBezTo>
                  <a:pt x="165140" y="2855"/>
                  <a:pt x="145032" y="-1908"/>
                  <a:pt x="173078" y="738"/>
                </a:cubicBezTo>
                <a:cubicBezTo>
                  <a:pt x="201124" y="3384"/>
                  <a:pt x="288436" y="18200"/>
                  <a:pt x="306428" y="42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F285D3CD-6918-7A8E-BBA3-3059B6BB1311}"/>
              </a:ext>
            </a:extLst>
          </p:cNvPr>
          <p:cNvSpPr/>
          <p:nvPr/>
        </p:nvSpPr>
        <p:spPr>
          <a:xfrm>
            <a:off x="2894937" y="4542812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8CB1707-172A-B19E-BF0F-D14E9523A0FC}"/>
              </a:ext>
            </a:extLst>
          </p:cNvPr>
          <p:cNvSpPr/>
          <p:nvPr/>
        </p:nvSpPr>
        <p:spPr>
          <a:xfrm>
            <a:off x="2977842" y="4603081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71D86C0-8248-7AF1-E471-21B3A245F1E7}"/>
              </a:ext>
            </a:extLst>
          </p:cNvPr>
          <p:cNvSpPr/>
          <p:nvPr/>
        </p:nvSpPr>
        <p:spPr>
          <a:xfrm>
            <a:off x="2574923" y="4718046"/>
            <a:ext cx="558848" cy="80141"/>
          </a:xfrm>
          <a:custGeom>
            <a:avLst/>
            <a:gdLst>
              <a:gd name="connsiteX0" fmla="*/ 2 w 558848"/>
              <a:gd name="connsiteY0" fmla="*/ 19054 h 80141"/>
              <a:gd name="connsiteX1" fmla="*/ 149227 w 558848"/>
              <a:gd name="connsiteY1" fmla="*/ 47629 h 80141"/>
              <a:gd name="connsiteX2" fmla="*/ 288927 w 558848"/>
              <a:gd name="connsiteY2" fmla="*/ 63504 h 80141"/>
              <a:gd name="connsiteX3" fmla="*/ 447677 w 558848"/>
              <a:gd name="connsiteY3" fmla="*/ 53979 h 80141"/>
              <a:gd name="connsiteX4" fmla="*/ 558802 w 558848"/>
              <a:gd name="connsiteY4" fmla="*/ 4 h 80141"/>
              <a:gd name="connsiteX5" fmla="*/ 460377 w 558848"/>
              <a:gd name="connsiteY5" fmla="*/ 57154 h 80141"/>
              <a:gd name="connsiteX6" fmla="*/ 377827 w 558848"/>
              <a:gd name="connsiteY6" fmla="*/ 79379 h 80141"/>
              <a:gd name="connsiteX7" fmla="*/ 196852 w 558848"/>
              <a:gd name="connsiteY7" fmla="*/ 73029 h 80141"/>
              <a:gd name="connsiteX8" fmla="*/ 152402 w 558848"/>
              <a:gd name="connsiteY8" fmla="*/ 53979 h 80141"/>
              <a:gd name="connsiteX9" fmla="*/ 2 w 558848"/>
              <a:gd name="connsiteY9" fmla="*/ 19054 h 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48" h="80141">
                <a:moveTo>
                  <a:pt x="2" y="19054"/>
                </a:moveTo>
                <a:cubicBezTo>
                  <a:pt x="-527" y="17996"/>
                  <a:pt x="101073" y="40221"/>
                  <a:pt x="149227" y="47629"/>
                </a:cubicBezTo>
                <a:cubicBezTo>
                  <a:pt x="197381" y="55037"/>
                  <a:pt x="239185" y="62446"/>
                  <a:pt x="288927" y="63504"/>
                </a:cubicBezTo>
                <a:cubicBezTo>
                  <a:pt x="338669" y="64562"/>
                  <a:pt x="402698" y="64562"/>
                  <a:pt x="447677" y="53979"/>
                </a:cubicBezTo>
                <a:cubicBezTo>
                  <a:pt x="492656" y="43396"/>
                  <a:pt x="556685" y="-525"/>
                  <a:pt x="558802" y="4"/>
                </a:cubicBezTo>
                <a:cubicBezTo>
                  <a:pt x="560919" y="533"/>
                  <a:pt x="490539" y="43925"/>
                  <a:pt x="460377" y="57154"/>
                </a:cubicBezTo>
                <a:cubicBezTo>
                  <a:pt x="430215" y="70383"/>
                  <a:pt x="421748" y="76733"/>
                  <a:pt x="377827" y="79379"/>
                </a:cubicBezTo>
                <a:cubicBezTo>
                  <a:pt x="333906" y="82025"/>
                  <a:pt x="234423" y="77262"/>
                  <a:pt x="196852" y="73029"/>
                </a:cubicBezTo>
                <a:cubicBezTo>
                  <a:pt x="159281" y="68796"/>
                  <a:pt x="179919" y="62446"/>
                  <a:pt x="152402" y="53979"/>
                </a:cubicBezTo>
                <a:cubicBezTo>
                  <a:pt x="124885" y="45512"/>
                  <a:pt x="531" y="20112"/>
                  <a:pt x="2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409FD2D-D287-498B-A1F3-90E7531CEB4A}"/>
              </a:ext>
            </a:extLst>
          </p:cNvPr>
          <p:cNvSpPr/>
          <p:nvPr/>
        </p:nvSpPr>
        <p:spPr>
          <a:xfrm>
            <a:off x="2578100" y="4695770"/>
            <a:ext cx="565155" cy="81928"/>
          </a:xfrm>
          <a:custGeom>
            <a:avLst/>
            <a:gdLst>
              <a:gd name="connsiteX0" fmla="*/ 0 w 565155"/>
              <a:gd name="connsiteY0" fmla="*/ 41330 h 81928"/>
              <a:gd name="connsiteX1" fmla="*/ 114300 w 565155"/>
              <a:gd name="connsiteY1" fmla="*/ 34980 h 81928"/>
              <a:gd name="connsiteX2" fmla="*/ 257175 w 565155"/>
              <a:gd name="connsiteY2" fmla="*/ 57205 h 81928"/>
              <a:gd name="connsiteX3" fmla="*/ 346075 w 565155"/>
              <a:gd name="connsiteY3" fmla="*/ 66730 h 81928"/>
              <a:gd name="connsiteX4" fmla="*/ 565150 w 565155"/>
              <a:gd name="connsiteY4" fmla="*/ 55 h 81928"/>
              <a:gd name="connsiteX5" fmla="*/ 352425 w 565155"/>
              <a:gd name="connsiteY5" fmla="*/ 79430 h 81928"/>
              <a:gd name="connsiteX6" fmla="*/ 187325 w 565155"/>
              <a:gd name="connsiteY6" fmla="*/ 63555 h 81928"/>
              <a:gd name="connsiteX7" fmla="*/ 0 w 565155"/>
              <a:gd name="connsiteY7" fmla="*/ 41330 h 8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155" h="81928">
                <a:moveTo>
                  <a:pt x="0" y="41330"/>
                </a:moveTo>
                <a:cubicBezTo>
                  <a:pt x="35719" y="36832"/>
                  <a:pt x="71438" y="32334"/>
                  <a:pt x="114300" y="34980"/>
                </a:cubicBezTo>
                <a:cubicBezTo>
                  <a:pt x="157162" y="37626"/>
                  <a:pt x="218546" y="51913"/>
                  <a:pt x="257175" y="57205"/>
                </a:cubicBezTo>
                <a:cubicBezTo>
                  <a:pt x="295804" y="62497"/>
                  <a:pt x="294746" y="76255"/>
                  <a:pt x="346075" y="66730"/>
                </a:cubicBezTo>
                <a:cubicBezTo>
                  <a:pt x="397404" y="57205"/>
                  <a:pt x="564092" y="-2062"/>
                  <a:pt x="565150" y="55"/>
                </a:cubicBezTo>
                <a:cubicBezTo>
                  <a:pt x="566208" y="2172"/>
                  <a:pt x="415396" y="68847"/>
                  <a:pt x="352425" y="79430"/>
                </a:cubicBezTo>
                <a:cubicBezTo>
                  <a:pt x="289454" y="90013"/>
                  <a:pt x="187325" y="63555"/>
                  <a:pt x="187325" y="63555"/>
                </a:cubicBezTo>
                <a:lnTo>
                  <a:pt x="0" y="413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092B5-DD07-B19A-4E73-C55295FF8B52}"/>
              </a:ext>
            </a:extLst>
          </p:cNvPr>
          <p:cNvSpPr/>
          <p:nvPr/>
        </p:nvSpPr>
        <p:spPr>
          <a:xfrm>
            <a:off x="2730424" y="4710824"/>
            <a:ext cx="464598" cy="119029"/>
          </a:xfrm>
          <a:custGeom>
            <a:avLst/>
            <a:gdLst>
              <a:gd name="connsiteX0" fmla="*/ 76 w 464598"/>
              <a:gd name="connsiteY0" fmla="*/ 73901 h 119029"/>
              <a:gd name="connsiteX1" fmla="*/ 222326 w 464598"/>
              <a:gd name="connsiteY1" fmla="*/ 96126 h 119029"/>
              <a:gd name="connsiteX2" fmla="*/ 323926 w 464598"/>
              <a:gd name="connsiteY2" fmla="*/ 73901 h 119029"/>
              <a:gd name="connsiteX3" fmla="*/ 460451 w 464598"/>
              <a:gd name="connsiteY3" fmla="*/ 876 h 119029"/>
              <a:gd name="connsiteX4" fmla="*/ 412826 w 464598"/>
              <a:gd name="connsiteY4" fmla="*/ 38976 h 119029"/>
              <a:gd name="connsiteX5" fmla="*/ 247726 w 464598"/>
              <a:gd name="connsiteY5" fmla="*/ 118351 h 119029"/>
              <a:gd name="connsiteX6" fmla="*/ 76 w 464598"/>
              <a:gd name="connsiteY6" fmla="*/ 73901 h 1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598" h="119029">
                <a:moveTo>
                  <a:pt x="76" y="73901"/>
                </a:moveTo>
                <a:cubicBezTo>
                  <a:pt x="-4157" y="70197"/>
                  <a:pt x="168351" y="96126"/>
                  <a:pt x="222326" y="96126"/>
                </a:cubicBezTo>
                <a:cubicBezTo>
                  <a:pt x="276301" y="96126"/>
                  <a:pt x="284239" y="89776"/>
                  <a:pt x="323926" y="73901"/>
                </a:cubicBezTo>
                <a:cubicBezTo>
                  <a:pt x="363613" y="58026"/>
                  <a:pt x="445634" y="6697"/>
                  <a:pt x="460451" y="876"/>
                </a:cubicBezTo>
                <a:cubicBezTo>
                  <a:pt x="475268" y="-4945"/>
                  <a:pt x="448280" y="19397"/>
                  <a:pt x="412826" y="38976"/>
                </a:cubicBezTo>
                <a:cubicBezTo>
                  <a:pt x="377372" y="58555"/>
                  <a:pt x="310168" y="111472"/>
                  <a:pt x="247726" y="118351"/>
                </a:cubicBezTo>
                <a:cubicBezTo>
                  <a:pt x="185284" y="125230"/>
                  <a:pt x="4309" y="77605"/>
                  <a:pt x="76" y="7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876C8F-29C3-87AF-6A90-44619AB57817}"/>
              </a:ext>
            </a:extLst>
          </p:cNvPr>
          <p:cNvSpPr/>
          <p:nvPr/>
        </p:nvSpPr>
        <p:spPr>
          <a:xfrm>
            <a:off x="2720344" y="4819497"/>
            <a:ext cx="383179" cy="61541"/>
          </a:xfrm>
          <a:custGeom>
            <a:avLst/>
            <a:gdLst>
              <a:gd name="connsiteX0" fmla="*/ 631 w 383179"/>
              <a:gd name="connsiteY0" fmla="*/ 153 h 61541"/>
              <a:gd name="connsiteX1" fmla="*/ 156206 w 383179"/>
              <a:gd name="connsiteY1" fmla="*/ 54128 h 61541"/>
              <a:gd name="connsiteX2" fmla="*/ 381631 w 383179"/>
              <a:gd name="connsiteY2" fmla="*/ 3328 h 61541"/>
              <a:gd name="connsiteX3" fmla="*/ 248281 w 383179"/>
              <a:gd name="connsiteY3" fmla="*/ 60478 h 61541"/>
              <a:gd name="connsiteX4" fmla="*/ 105406 w 383179"/>
              <a:gd name="connsiteY4" fmla="*/ 38253 h 61541"/>
              <a:gd name="connsiteX5" fmla="*/ 631 w 383179"/>
              <a:gd name="connsiteY5" fmla="*/ 153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79" h="61541">
                <a:moveTo>
                  <a:pt x="631" y="153"/>
                </a:moveTo>
                <a:cubicBezTo>
                  <a:pt x="9098" y="2799"/>
                  <a:pt x="92706" y="53599"/>
                  <a:pt x="156206" y="54128"/>
                </a:cubicBezTo>
                <a:cubicBezTo>
                  <a:pt x="219706" y="54657"/>
                  <a:pt x="366285" y="2270"/>
                  <a:pt x="381631" y="3328"/>
                </a:cubicBezTo>
                <a:cubicBezTo>
                  <a:pt x="396977" y="4386"/>
                  <a:pt x="294318" y="54657"/>
                  <a:pt x="248281" y="60478"/>
                </a:cubicBezTo>
                <a:cubicBezTo>
                  <a:pt x="202244" y="66299"/>
                  <a:pt x="139802" y="46720"/>
                  <a:pt x="105406" y="38253"/>
                </a:cubicBezTo>
                <a:cubicBezTo>
                  <a:pt x="71010" y="29786"/>
                  <a:pt x="-7836" y="-2493"/>
                  <a:pt x="63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BE4A2B6-9B79-8628-C1C1-FD7F05CBAE03}"/>
              </a:ext>
            </a:extLst>
          </p:cNvPr>
          <p:cNvSpPr/>
          <p:nvPr/>
        </p:nvSpPr>
        <p:spPr>
          <a:xfrm>
            <a:off x="2322711" y="4108401"/>
            <a:ext cx="418501" cy="131061"/>
          </a:xfrm>
          <a:custGeom>
            <a:avLst/>
            <a:gdLst>
              <a:gd name="connsiteX0" fmla="*/ 1389 w 418501"/>
              <a:gd name="connsiteY0" fmla="*/ 130224 h 131061"/>
              <a:gd name="connsiteX1" fmla="*/ 93464 w 418501"/>
              <a:gd name="connsiteY1" fmla="*/ 28624 h 131061"/>
              <a:gd name="connsiteX2" fmla="*/ 410964 w 418501"/>
              <a:gd name="connsiteY2" fmla="*/ 15924 h 131061"/>
              <a:gd name="connsiteX3" fmla="*/ 309364 w 418501"/>
              <a:gd name="connsiteY3" fmla="*/ 49 h 131061"/>
              <a:gd name="connsiteX4" fmla="*/ 201414 w 418501"/>
              <a:gd name="connsiteY4" fmla="*/ 12749 h 131061"/>
              <a:gd name="connsiteX5" fmla="*/ 125214 w 418501"/>
              <a:gd name="connsiteY5" fmla="*/ 57199 h 131061"/>
              <a:gd name="connsiteX6" fmla="*/ 71239 w 418501"/>
              <a:gd name="connsiteY6" fmla="*/ 107999 h 131061"/>
              <a:gd name="connsiteX7" fmla="*/ 106164 w 418501"/>
              <a:gd name="connsiteY7" fmla="*/ 41324 h 131061"/>
              <a:gd name="connsiteX8" fmla="*/ 42664 w 418501"/>
              <a:gd name="connsiteY8" fmla="*/ 76249 h 131061"/>
              <a:gd name="connsiteX9" fmla="*/ 1389 w 418501"/>
              <a:gd name="connsiteY9" fmla="*/ 130224 h 13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501" h="131061">
                <a:moveTo>
                  <a:pt x="1389" y="130224"/>
                </a:moveTo>
                <a:cubicBezTo>
                  <a:pt x="9856" y="122286"/>
                  <a:pt x="25202" y="47674"/>
                  <a:pt x="93464" y="28624"/>
                </a:cubicBezTo>
                <a:cubicBezTo>
                  <a:pt x="161726" y="9574"/>
                  <a:pt x="374981" y="20686"/>
                  <a:pt x="410964" y="15924"/>
                </a:cubicBezTo>
                <a:cubicBezTo>
                  <a:pt x="446947" y="11162"/>
                  <a:pt x="344289" y="578"/>
                  <a:pt x="309364" y="49"/>
                </a:cubicBezTo>
                <a:cubicBezTo>
                  <a:pt x="274439" y="-480"/>
                  <a:pt x="232106" y="3224"/>
                  <a:pt x="201414" y="12749"/>
                </a:cubicBezTo>
                <a:cubicBezTo>
                  <a:pt x="170722" y="22274"/>
                  <a:pt x="146910" y="41324"/>
                  <a:pt x="125214" y="57199"/>
                </a:cubicBezTo>
                <a:cubicBezTo>
                  <a:pt x="103518" y="73074"/>
                  <a:pt x="74414" y="110645"/>
                  <a:pt x="71239" y="107999"/>
                </a:cubicBezTo>
                <a:cubicBezTo>
                  <a:pt x="68064" y="105353"/>
                  <a:pt x="110927" y="46616"/>
                  <a:pt x="106164" y="41324"/>
                </a:cubicBezTo>
                <a:cubicBezTo>
                  <a:pt x="101402" y="36032"/>
                  <a:pt x="60126" y="65137"/>
                  <a:pt x="42664" y="76249"/>
                </a:cubicBezTo>
                <a:cubicBezTo>
                  <a:pt x="25202" y="87361"/>
                  <a:pt x="-7078" y="138162"/>
                  <a:pt x="1389" y="13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DD36C49-A90D-ED8D-7518-0394ED5C4A97}"/>
              </a:ext>
            </a:extLst>
          </p:cNvPr>
          <p:cNvSpPr/>
          <p:nvPr/>
        </p:nvSpPr>
        <p:spPr>
          <a:xfrm>
            <a:off x="2590246" y="4069745"/>
            <a:ext cx="260583" cy="35530"/>
          </a:xfrm>
          <a:custGeom>
            <a:avLst/>
            <a:gdLst>
              <a:gd name="connsiteX0" fmla="*/ 554 w 260583"/>
              <a:gd name="connsiteY0" fmla="*/ 26005 h 35530"/>
              <a:gd name="connsiteX1" fmla="*/ 127554 w 260583"/>
              <a:gd name="connsiteY1" fmla="*/ 13305 h 35530"/>
              <a:gd name="connsiteX2" fmla="*/ 257729 w 260583"/>
              <a:gd name="connsiteY2" fmla="*/ 35530 h 35530"/>
              <a:gd name="connsiteX3" fmla="*/ 206929 w 260583"/>
              <a:gd name="connsiteY3" fmla="*/ 13305 h 35530"/>
              <a:gd name="connsiteX4" fmla="*/ 86279 w 260583"/>
              <a:gd name="connsiteY4" fmla="*/ 605 h 35530"/>
              <a:gd name="connsiteX5" fmla="*/ 554 w 260583"/>
              <a:gd name="connsiteY5" fmla="*/ 26005 h 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3" h="35530">
                <a:moveTo>
                  <a:pt x="554" y="26005"/>
                </a:moveTo>
                <a:cubicBezTo>
                  <a:pt x="7433" y="28122"/>
                  <a:pt x="84692" y="11718"/>
                  <a:pt x="127554" y="13305"/>
                </a:cubicBezTo>
                <a:cubicBezTo>
                  <a:pt x="170416" y="14892"/>
                  <a:pt x="244500" y="35530"/>
                  <a:pt x="257729" y="35530"/>
                </a:cubicBezTo>
                <a:cubicBezTo>
                  <a:pt x="270958" y="35530"/>
                  <a:pt x="235504" y="19126"/>
                  <a:pt x="206929" y="13305"/>
                </a:cubicBezTo>
                <a:cubicBezTo>
                  <a:pt x="178354" y="7484"/>
                  <a:pt x="120146" y="-2570"/>
                  <a:pt x="86279" y="605"/>
                </a:cubicBezTo>
                <a:cubicBezTo>
                  <a:pt x="52412" y="3780"/>
                  <a:pt x="-6325" y="23888"/>
                  <a:pt x="554" y="2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6E778A0-4ED0-6F2C-5EAF-BDD264C24545}"/>
              </a:ext>
            </a:extLst>
          </p:cNvPr>
          <p:cNvSpPr/>
          <p:nvPr/>
        </p:nvSpPr>
        <p:spPr>
          <a:xfrm>
            <a:off x="2747073" y="3983608"/>
            <a:ext cx="384288" cy="67757"/>
          </a:xfrm>
          <a:custGeom>
            <a:avLst/>
            <a:gdLst>
              <a:gd name="connsiteX0" fmla="*/ 2477 w 384288"/>
              <a:gd name="connsiteY0" fmla="*/ 26417 h 67757"/>
              <a:gd name="connsiteX1" fmla="*/ 158052 w 384288"/>
              <a:gd name="connsiteY1" fmla="*/ 1017 h 67757"/>
              <a:gd name="connsiteX2" fmla="*/ 380302 w 384288"/>
              <a:gd name="connsiteY2" fmla="*/ 67692 h 67757"/>
              <a:gd name="connsiteX3" fmla="*/ 281877 w 384288"/>
              <a:gd name="connsiteY3" fmla="*/ 13717 h 67757"/>
              <a:gd name="connsiteX4" fmla="*/ 2477 w 384288"/>
              <a:gd name="connsiteY4" fmla="*/ 26417 h 6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88" h="67757">
                <a:moveTo>
                  <a:pt x="2477" y="26417"/>
                </a:moveTo>
                <a:cubicBezTo>
                  <a:pt x="-18160" y="24300"/>
                  <a:pt x="95081" y="-5862"/>
                  <a:pt x="158052" y="1017"/>
                </a:cubicBezTo>
                <a:cubicBezTo>
                  <a:pt x="221023" y="7896"/>
                  <a:pt x="359665" y="65575"/>
                  <a:pt x="380302" y="67692"/>
                </a:cubicBezTo>
                <a:cubicBezTo>
                  <a:pt x="400939" y="69809"/>
                  <a:pt x="337439" y="20067"/>
                  <a:pt x="281877" y="13717"/>
                </a:cubicBezTo>
                <a:cubicBezTo>
                  <a:pt x="226315" y="7367"/>
                  <a:pt x="23114" y="28534"/>
                  <a:pt x="2477" y="2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8A41980-48C5-DFA0-FA38-0C4B3F3C727A}"/>
              </a:ext>
            </a:extLst>
          </p:cNvPr>
          <p:cNvSpPr/>
          <p:nvPr/>
        </p:nvSpPr>
        <p:spPr>
          <a:xfrm>
            <a:off x="3063424" y="4165450"/>
            <a:ext cx="277067" cy="79529"/>
          </a:xfrm>
          <a:custGeom>
            <a:avLst/>
            <a:gdLst>
              <a:gd name="connsiteX0" fmla="*/ 451 w 277067"/>
              <a:gd name="connsiteY0" fmla="*/ 79525 h 79529"/>
              <a:gd name="connsiteX1" fmla="*/ 143326 w 277067"/>
              <a:gd name="connsiteY1" fmla="*/ 16025 h 79529"/>
              <a:gd name="connsiteX2" fmla="*/ 276676 w 277067"/>
              <a:gd name="connsiteY2" fmla="*/ 6500 h 79529"/>
              <a:gd name="connsiteX3" fmla="*/ 181426 w 277067"/>
              <a:gd name="connsiteY3" fmla="*/ 150 h 79529"/>
              <a:gd name="connsiteX4" fmla="*/ 102051 w 277067"/>
              <a:gd name="connsiteY4" fmla="*/ 12850 h 79529"/>
              <a:gd name="connsiteX5" fmla="*/ 451 w 277067"/>
              <a:gd name="connsiteY5" fmla="*/ 79525 h 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67" h="79529">
                <a:moveTo>
                  <a:pt x="451" y="79525"/>
                </a:moveTo>
                <a:cubicBezTo>
                  <a:pt x="7330" y="80054"/>
                  <a:pt x="97288" y="28196"/>
                  <a:pt x="143326" y="16025"/>
                </a:cubicBezTo>
                <a:cubicBezTo>
                  <a:pt x="189364" y="3854"/>
                  <a:pt x="270326" y="9146"/>
                  <a:pt x="276676" y="6500"/>
                </a:cubicBezTo>
                <a:cubicBezTo>
                  <a:pt x="283026" y="3854"/>
                  <a:pt x="210530" y="-908"/>
                  <a:pt x="181426" y="150"/>
                </a:cubicBezTo>
                <a:cubicBezTo>
                  <a:pt x="152322" y="1208"/>
                  <a:pt x="136976" y="1208"/>
                  <a:pt x="102051" y="12850"/>
                </a:cubicBezTo>
                <a:cubicBezTo>
                  <a:pt x="67126" y="24492"/>
                  <a:pt x="-6428" y="78996"/>
                  <a:pt x="451" y="7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76F7AF3-5D2E-BDFB-BB2C-39135C2936F3}"/>
              </a:ext>
            </a:extLst>
          </p:cNvPr>
          <p:cNvSpPr/>
          <p:nvPr/>
        </p:nvSpPr>
        <p:spPr>
          <a:xfrm>
            <a:off x="2355731" y="4251198"/>
            <a:ext cx="222892" cy="24539"/>
          </a:xfrm>
          <a:custGeom>
            <a:avLst/>
            <a:gdLst>
              <a:gd name="connsiteX0" fmla="*/ 119 w 222892"/>
              <a:gd name="connsiteY0" fmla="*/ 22352 h 24539"/>
              <a:gd name="connsiteX1" fmla="*/ 76319 w 222892"/>
              <a:gd name="connsiteY1" fmla="*/ 3302 h 24539"/>
              <a:gd name="connsiteX2" fmla="*/ 222369 w 222892"/>
              <a:gd name="connsiteY2" fmla="*/ 12827 h 24539"/>
              <a:gd name="connsiteX3" fmla="*/ 123944 w 222892"/>
              <a:gd name="connsiteY3" fmla="*/ 127 h 24539"/>
              <a:gd name="connsiteX4" fmla="*/ 92194 w 222892"/>
              <a:gd name="connsiteY4" fmla="*/ 22352 h 24539"/>
              <a:gd name="connsiteX5" fmla="*/ 119 w 222892"/>
              <a:gd name="connsiteY5" fmla="*/ 22352 h 2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892" h="24539">
                <a:moveTo>
                  <a:pt x="119" y="22352"/>
                </a:moveTo>
                <a:cubicBezTo>
                  <a:pt x="-2527" y="19177"/>
                  <a:pt x="39277" y="4889"/>
                  <a:pt x="76319" y="3302"/>
                </a:cubicBezTo>
                <a:cubicBezTo>
                  <a:pt x="113361" y="1714"/>
                  <a:pt x="214432" y="13356"/>
                  <a:pt x="222369" y="12827"/>
                </a:cubicBezTo>
                <a:cubicBezTo>
                  <a:pt x="230307" y="12298"/>
                  <a:pt x="145640" y="-1460"/>
                  <a:pt x="123944" y="127"/>
                </a:cubicBezTo>
                <a:cubicBezTo>
                  <a:pt x="102248" y="1714"/>
                  <a:pt x="108069" y="19706"/>
                  <a:pt x="92194" y="22352"/>
                </a:cubicBezTo>
                <a:cubicBezTo>
                  <a:pt x="76319" y="24998"/>
                  <a:pt x="2765" y="25527"/>
                  <a:pt x="119" y="2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107AB58-B0BC-19EF-279A-BB1BC8A03B69}"/>
              </a:ext>
            </a:extLst>
          </p:cNvPr>
          <p:cNvSpPr/>
          <p:nvPr/>
        </p:nvSpPr>
        <p:spPr>
          <a:xfrm>
            <a:off x="2294898" y="4267188"/>
            <a:ext cx="96442" cy="127093"/>
          </a:xfrm>
          <a:custGeom>
            <a:avLst/>
            <a:gdLst>
              <a:gd name="connsiteX0" fmla="*/ 48252 w 96442"/>
              <a:gd name="connsiteY0" fmla="*/ 12 h 127093"/>
              <a:gd name="connsiteX1" fmla="*/ 627 w 96442"/>
              <a:gd name="connsiteY1" fmla="*/ 82562 h 127093"/>
              <a:gd name="connsiteX2" fmla="*/ 26027 w 96442"/>
              <a:gd name="connsiteY2" fmla="*/ 63512 h 127093"/>
              <a:gd name="connsiteX3" fmla="*/ 95877 w 96442"/>
              <a:gd name="connsiteY3" fmla="*/ 127012 h 127093"/>
              <a:gd name="connsiteX4" fmla="*/ 57777 w 96442"/>
              <a:gd name="connsiteY4" fmla="*/ 76212 h 127093"/>
              <a:gd name="connsiteX5" fmla="*/ 48252 w 96442"/>
              <a:gd name="connsiteY5" fmla="*/ 12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42" h="127093">
                <a:moveTo>
                  <a:pt x="48252" y="12"/>
                </a:moveTo>
                <a:cubicBezTo>
                  <a:pt x="38727" y="1070"/>
                  <a:pt x="4331" y="71979"/>
                  <a:pt x="627" y="82562"/>
                </a:cubicBezTo>
                <a:cubicBezTo>
                  <a:pt x="-3077" y="93145"/>
                  <a:pt x="10152" y="56104"/>
                  <a:pt x="26027" y="63512"/>
                </a:cubicBezTo>
                <a:cubicBezTo>
                  <a:pt x="41902" y="70920"/>
                  <a:pt x="90585" y="124895"/>
                  <a:pt x="95877" y="127012"/>
                </a:cubicBezTo>
                <a:cubicBezTo>
                  <a:pt x="101169" y="129129"/>
                  <a:pt x="67831" y="89441"/>
                  <a:pt x="57777" y="76212"/>
                </a:cubicBezTo>
                <a:cubicBezTo>
                  <a:pt x="47723" y="62983"/>
                  <a:pt x="57777" y="-1046"/>
                  <a:pt x="482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D4BB0B6-8B62-CA39-6D8D-355244FA861F}"/>
              </a:ext>
            </a:extLst>
          </p:cNvPr>
          <p:cNvSpPr/>
          <p:nvPr/>
        </p:nvSpPr>
        <p:spPr>
          <a:xfrm>
            <a:off x="2638414" y="4191536"/>
            <a:ext cx="331955" cy="67139"/>
          </a:xfrm>
          <a:custGeom>
            <a:avLst/>
            <a:gdLst>
              <a:gd name="connsiteX0" fmla="*/ 11 w 331955"/>
              <a:gd name="connsiteY0" fmla="*/ 56614 h 67139"/>
              <a:gd name="connsiteX1" fmla="*/ 123836 w 331955"/>
              <a:gd name="connsiteY1" fmla="*/ 62964 h 67139"/>
              <a:gd name="connsiteX2" fmla="*/ 330211 w 331955"/>
              <a:gd name="connsiteY2" fmla="*/ 2639 h 67139"/>
              <a:gd name="connsiteX3" fmla="*/ 225436 w 331955"/>
              <a:gd name="connsiteY3" fmla="*/ 12164 h 67139"/>
              <a:gd name="connsiteX4" fmla="*/ 269886 w 331955"/>
              <a:gd name="connsiteY4" fmla="*/ 24864 h 67139"/>
              <a:gd name="connsiteX5" fmla="*/ 196861 w 331955"/>
              <a:gd name="connsiteY5" fmla="*/ 43914 h 67139"/>
              <a:gd name="connsiteX6" fmla="*/ 130186 w 331955"/>
              <a:gd name="connsiteY6" fmla="*/ 66139 h 67139"/>
              <a:gd name="connsiteX7" fmla="*/ 11 w 331955"/>
              <a:gd name="connsiteY7" fmla="*/ 56614 h 6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955" h="67139">
                <a:moveTo>
                  <a:pt x="11" y="56614"/>
                </a:moveTo>
                <a:cubicBezTo>
                  <a:pt x="-1047" y="56085"/>
                  <a:pt x="68803" y="71960"/>
                  <a:pt x="123836" y="62964"/>
                </a:cubicBezTo>
                <a:cubicBezTo>
                  <a:pt x="178869" y="53968"/>
                  <a:pt x="313278" y="11106"/>
                  <a:pt x="330211" y="2639"/>
                </a:cubicBezTo>
                <a:cubicBezTo>
                  <a:pt x="347144" y="-5828"/>
                  <a:pt x="235490" y="8460"/>
                  <a:pt x="225436" y="12164"/>
                </a:cubicBezTo>
                <a:cubicBezTo>
                  <a:pt x="215382" y="15868"/>
                  <a:pt x="274649" y="19572"/>
                  <a:pt x="269886" y="24864"/>
                </a:cubicBezTo>
                <a:cubicBezTo>
                  <a:pt x="265124" y="30156"/>
                  <a:pt x="220144" y="37035"/>
                  <a:pt x="196861" y="43914"/>
                </a:cubicBezTo>
                <a:cubicBezTo>
                  <a:pt x="173578" y="50793"/>
                  <a:pt x="157703" y="61377"/>
                  <a:pt x="130186" y="66139"/>
                </a:cubicBezTo>
                <a:cubicBezTo>
                  <a:pt x="102669" y="70901"/>
                  <a:pt x="1069" y="57143"/>
                  <a:pt x="11" y="56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95C60B1-ABA2-E226-3FE5-61D7DB3A2B02}"/>
              </a:ext>
            </a:extLst>
          </p:cNvPr>
          <p:cNvSpPr/>
          <p:nvPr/>
        </p:nvSpPr>
        <p:spPr>
          <a:xfrm>
            <a:off x="2663672" y="4225795"/>
            <a:ext cx="225804" cy="38986"/>
          </a:xfrm>
          <a:custGeom>
            <a:avLst/>
            <a:gdLst>
              <a:gd name="connsiteX0" fmla="*/ 153 w 225804"/>
              <a:gd name="connsiteY0" fmla="*/ 25530 h 38986"/>
              <a:gd name="connsiteX1" fmla="*/ 117628 w 225804"/>
              <a:gd name="connsiteY1" fmla="*/ 38230 h 38986"/>
              <a:gd name="connsiteX2" fmla="*/ 225578 w 225804"/>
              <a:gd name="connsiteY2" fmla="*/ 130 h 38986"/>
              <a:gd name="connsiteX3" fmla="*/ 143028 w 225804"/>
              <a:gd name="connsiteY3" fmla="*/ 25530 h 38986"/>
              <a:gd name="connsiteX4" fmla="*/ 153 w 225804"/>
              <a:gd name="connsiteY4" fmla="*/ 25530 h 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04" h="38986">
                <a:moveTo>
                  <a:pt x="153" y="25530"/>
                </a:moveTo>
                <a:cubicBezTo>
                  <a:pt x="-4080" y="27647"/>
                  <a:pt x="80057" y="42463"/>
                  <a:pt x="117628" y="38230"/>
                </a:cubicBezTo>
                <a:cubicBezTo>
                  <a:pt x="155199" y="33997"/>
                  <a:pt x="221345" y="2247"/>
                  <a:pt x="225578" y="130"/>
                </a:cubicBezTo>
                <a:cubicBezTo>
                  <a:pt x="229811" y="-1987"/>
                  <a:pt x="173720" y="22355"/>
                  <a:pt x="143028" y="25530"/>
                </a:cubicBezTo>
                <a:cubicBezTo>
                  <a:pt x="112336" y="28705"/>
                  <a:pt x="4386" y="23413"/>
                  <a:pt x="153" y="2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35D8417-FC5B-CFDB-821A-F04D10301BED}"/>
              </a:ext>
            </a:extLst>
          </p:cNvPr>
          <p:cNvSpPr/>
          <p:nvPr/>
        </p:nvSpPr>
        <p:spPr>
          <a:xfrm>
            <a:off x="2866259" y="4069685"/>
            <a:ext cx="400101" cy="108673"/>
          </a:xfrm>
          <a:custGeom>
            <a:avLst/>
            <a:gdLst>
              <a:gd name="connsiteX0" fmla="*/ 766 w 400101"/>
              <a:gd name="connsiteY0" fmla="*/ 665 h 108673"/>
              <a:gd name="connsiteX1" fmla="*/ 92841 w 400101"/>
              <a:gd name="connsiteY1" fmla="*/ 108615 h 108673"/>
              <a:gd name="connsiteX2" fmla="*/ 397641 w 400101"/>
              <a:gd name="connsiteY2" fmla="*/ 16540 h 108673"/>
              <a:gd name="connsiteX3" fmla="*/ 229366 w 400101"/>
              <a:gd name="connsiteY3" fmla="*/ 70515 h 108673"/>
              <a:gd name="connsiteX4" fmla="*/ 99191 w 400101"/>
              <a:gd name="connsiteY4" fmla="*/ 89565 h 108673"/>
              <a:gd name="connsiteX5" fmla="*/ 51566 w 400101"/>
              <a:gd name="connsiteY5" fmla="*/ 64165 h 108673"/>
              <a:gd name="connsiteX6" fmla="*/ 766 w 400101"/>
              <a:gd name="connsiteY6" fmla="*/ 665 h 1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01" h="108673">
                <a:moveTo>
                  <a:pt x="766" y="665"/>
                </a:moveTo>
                <a:cubicBezTo>
                  <a:pt x="7645" y="8073"/>
                  <a:pt x="26695" y="105969"/>
                  <a:pt x="92841" y="108615"/>
                </a:cubicBezTo>
                <a:cubicBezTo>
                  <a:pt x="158987" y="111261"/>
                  <a:pt x="374887" y="22890"/>
                  <a:pt x="397641" y="16540"/>
                </a:cubicBezTo>
                <a:cubicBezTo>
                  <a:pt x="420395" y="10190"/>
                  <a:pt x="279108" y="58344"/>
                  <a:pt x="229366" y="70515"/>
                </a:cubicBezTo>
                <a:cubicBezTo>
                  <a:pt x="179624" y="82686"/>
                  <a:pt x="128824" y="90623"/>
                  <a:pt x="99191" y="89565"/>
                </a:cubicBezTo>
                <a:cubicBezTo>
                  <a:pt x="69558" y="88507"/>
                  <a:pt x="67970" y="78453"/>
                  <a:pt x="51566" y="64165"/>
                </a:cubicBezTo>
                <a:cubicBezTo>
                  <a:pt x="35162" y="49877"/>
                  <a:pt x="-6113" y="-6743"/>
                  <a:pt x="76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AD790F1-0259-48ED-856E-656BDEDEB002}"/>
              </a:ext>
            </a:extLst>
          </p:cNvPr>
          <p:cNvSpPr/>
          <p:nvPr/>
        </p:nvSpPr>
        <p:spPr>
          <a:xfrm>
            <a:off x="3145313" y="4019362"/>
            <a:ext cx="217957" cy="128176"/>
          </a:xfrm>
          <a:custGeom>
            <a:avLst/>
            <a:gdLst>
              <a:gd name="connsiteX0" fmla="*/ 1112 w 217957"/>
              <a:gd name="connsiteY0" fmla="*/ 188 h 128176"/>
              <a:gd name="connsiteX1" fmla="*/ 210662 w 217957"/>
              <a:gd name="connsiteY1" fmla="*/ 124013 h 128176"/>
              <a:gd name="connsiteX2" fmla="*/ 166212 w 217957"/>
              <a:gd name="connsiteY2" fmla="*/ 98613 h 128176"/>
              <a:gd name="connsiteX3" fmla="*/ 128112 w 217957"/>
              <a:gd name="connsiteY3" fmla="*/ 95438 h 128176"/>
              <a:gd name="connsiteX4" fmla="*/ 1112 w 217957"/>
              <a:gd name="connsiteY4" fmla="*/ 188 h 12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57" h="128176">
                <a:moveTo>
                  <a:pt x="1112" y="188"/>
                </a:moveTo>
                <a:cubicBezTo>
                  <a:pt x="14870" y="4950"/>
                  <a:pt x="183145" y="107609"/>
                  <a:pt x="210662" y="124013"/>
                </a:cubicBezTo>
                <a:cubicBezTo>
                  <a:pt x="238179" y="140417"/>
                  <a:pt x="179970" y="103375"/>
                  <a:pt x="166212" y="98613"/>
                </a:cubicBezTo>
                <a:cubicBezTo>
                  <a:pt x="152454" y="93851"/>
                  <a:pt x="150866" y="108667"/>
                  <a:pt x="128112" y="95438"/>
                </a:cubicBezTo>
                <a:cubicBezTo>
                  <a:pt x="105358" y="82209"/>
                  <a:pt x="-12646" y="-4574"/>
                  <a:pt x="111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DAE55C4-5FDB-7AC4-E112-32000FB790C2}"/>
              </a:ext>
            </a:extLst>
          </p:cNvPr>
          <p:cNvSpPr/>
          <p:nvPr/>
        </p:nvSpPr>
        <p:spPr>
          <a:xfrm>
            <a:off x="2919023" y="4231702"/>
            <a:ext cx="299827" cy="51377"/>
          </a:xfrm>
          <a:custGeom>
            <a:avLst/>
            <a:gdLst>
              <a:gd name="connsiteX0" fmla="*/ 5152 w 299827"/>
              <a:gd name="connsiteY0" fmla="*/ 22798 h 51377"/>
              <a:gd name="connsiteX1" fmla="*/ 87702 w 299827"/>
              <a:gd name="connsiteY1" fmla="*/ 573 h 51377"/>
              <a:gd name="connsiteX2" fmla="*/ 294077 w 299827"/>
              <a:gd name="connsiteY2" fmla="*/ 51373 h 51377"/>
              <a:gd name="connsiteX3" fmla="*/ 224227 w 299827"/>
              <a:gd name="connsiteY3" fmla="*/ 3748 h 51377"/>
              <a:gd name="connsiteX4" fmla="*/ 5152 w 299827"/>
              <a:gd name="connsiteY4" fmla="*/ 22798 h 5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827" h="51377">
                <a:moveTo>
                  <a:pt x="5152" y="22798"/>
                </a:moveTo>
                <a:cubicBezTo>
                  <a:pt x="-17602" y="22269"/>
                  <a:pt x="39548" y="-4189"/>
                  <a:pt x="87702" y="573"/>
                </a:cubicBezTo>
                <a:cubicBezTo>
                  <a:pt x="135856" y="5335"/>
                  <a:pt x="271323" y="50844"/>
                  <a:pt x="294077" y="51373"/>
                </a:cubicBezTo>
                <a:cubicBezTo>
                  <a:pt x="316831" y="51902"/>
                  <a:pt x="267619" y="9040"/>
                  <a:pt x="224227" y="3748"/>
                </a:cubicBezTo>
                <a:cubicBezTo>
                  <a:pt x="180835" y="-1544"/>
                  <a:pt x="27906" y="23327"/>
                  <a:pt x="5152" y="2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EDFC965-203C-C793-64A6-189ABAF8ED92}"/>
              </a:ext>
            </a:extLst>
          </p:cNvPr>
          <p:cNvSpPr/>
          <p:nvPr/>
        </p:nvSpPr>
        <p:spPr>
          <a:xfrm>
            <a:off x="1449537" y="4224767"/>
            <a:ext cx="522961" cy="204450"/>
          </a:xfrm>
          <a:custGeom>
            <a:avLst/>
            <a:gdLst>
              <a:gd name="connsiteX0" fmla="*/ 1438 w 522961"/>
              <a:gd name="connsiteY0" fmla="*/ 64658 h 204450"/>
              <a:gd name="connsiteX1" fmla="*/ 103038 w 522961"/>
              <a:gd name="connsiteY1" fmla="*/ 4333 h 204450"/>
              <a:gd name="connsiteX2" fmla="*/ 277663 w 522961"/>
              <a:gd name="connsiteY2" fmla="*/ 36083 h 204450"/>
              <a:gd name="connsiteX3" fmla="*/ 264963 w 522961"/>
              <a:gd name="connsiteY3" fmla="*/ 10683 h 204450"/>
              <a:gd name="connsiteX4" fmla="*/ 347513 w 522961"/>
              <a:gd name="connsiteY4" fmla="*/ 102758 h 204450"/>
              <a:gd name="connsiteX5" fmla="*/ 442763 w 522961"/>
              <a:gd name="connsiteY5" fmla="*/ 118633 h 204450"/>
              <a:gd name="connsiteX6" fmla="*/ 433238 w 522961"/>
              <a:gd name="connsiteY6" fmla="*/ 109108 h 204450"/>
              <a:gd name="connsiteX7" fmla="*/ 503088 w 522961"/>
              <a:gd name="connsiteY7" fmla="*/ 153558 h 204450"/>
              <a:gd name="connsiteX8" fmla="*/ 487213 w 522961"/>
              <a:gd name="connsiteY8" fmla="*/ 163083 h 204450"/>
              <a:gd name="connsiteX9" fmla="*/ 522138 w 522961"/>
              <a:gd name="connsiteY9" fmla="*/ 204358 h 204450"/>
              <a:gd name="connsiteX10" fmla="*/ 493563 w 522961"/>
              <a:gd name="connsiteY10" fmla="*/ 150383 h 204450"/>
              <a:gd name="connsiteX11" fmla="*/ 315763 w 522961"/>
              <a:gd name="connsiteY11" fmla="*/ 64658 h 204450"/>
              <a:gd name="connsiteX12" fmla="*/ 217338 w 522961"/>
              <a:gd name="connsiteY12" fmla="*/ 23383 h 204450"/>
              <a:gd name="connsiteX13" fmla="*/ 176063 w 522961"/>
              <a:gd name="connsiteY13" fmla="*/ 1158 h 204450"/>
              <a:gd name="connsiteX14" fmla="*/ 1438 w 522961"/>
              <a:gd name="connsiteY14" fmla="*/ 64658 h 2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961" h="204450">
                <a:moveTo>
                  <a:pt x="1438" y="64658"/>
                </a:moveTo>
                <a:cubicBezTo>
                  <a:pt x="-10733" y="65187"/>
                  <a:pt x="57001" y="9095"/>
                  <a:pt x="103038" y="4333"/>
                </a:cubicBezTo>
                <a:cubicBezTo>
                  <a:pt x="149076" y="-430"/>
                  <a:pt x="250676" y="35025"/>
                  <a:pt x="277663" y="36083"/>
                </a:cubicBezTo>
                <a:cubicBezTo>
                  <a:pt x="304650" y="37141"/>
                  <a:pt x="253321" y="-430"/>
                  <a:pt x="264963" y="10683"/>
                </a:cubicBezTo>
                <a:cubicBezTo>
                  <a:pt x="276605" y="21795"/>
                  <a:pt x="317880" y="84766"/>
                  <a:pt x="347513" y="102758"/>
                </a:cubicBezTo>
                <a:cubicBezTo>
                  <a:pt x="377146" y="120750"/>
                  <a:pt x="442763" y="118633"/>
                  <a:pt x="442763" y="118633"/>
                </a:cubicBezTo>
                <a:cubicBezTo>
                  <a:pt x="457050" y="119691"/>
                  <a:pt x="423184" y="103287"/>
                  <a:pt x="433238" y="109108"/>
                </a:cubicBezTo>
                <a:cubicBezTo>
                  <a:pt x="443292" y="114929"/>
                  <a:pt x="494092" y="144562"/>
                  <a:pt x="503088" y="153558"/>
                </a:cubicBezTo>
                <a:cubicBezTo>
                  <a:pt x="512084" y="162554"/>
                  <a:pt x="484038" y="154616"/>
                  <a:pt x="487213" y="163083"/>
                </a:cubicBezTo>
                <a:cubicBezTo>
                  <a:pt x="490388" y="171550"/>
                  <a:pt x="521080" y="206475"/>
                  <a:pt x="522138" y="204358"/>
                </a:cubicBezTo>
                <a:cubicBezTo>
                  <a:pt x="523196" y="202241"/>
                  <a:pt x="527959" y="173666"/>
                  <a:pt x="493563" y="150383"/>
                </a:cubicBezTo>
                <a:cubicBezTo>
                  <a:pt x="459167" y="127100"/>
                  <a:pt x="361800" y="85825"/>
                  <a:pt x="315763" y="64658"/>
                </a:cubicBezTo>
                <a:cubicBezTo>
                  <a:pt x="269726" y="43491"/>
                  <a:pt x="240621" y="33966"/>
                  <a:pt x="217338" y="23383"/>
                </a:cubicBezTo>
                <a:cubicBezTo>
                  <a:pt x="194055" y="12800"/>
                  <a:pt x="209400" y="-4663"/>
                  <a:pt x="176063" y="1158"/>
                </a:cubicBezTo>
                <a:cubicBezTo>
                  <a:pt x="142726" y="6979"/>
                  <a:pt x="13609" y="64129"/>
                  <a:pt x="1438" y="6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F4F9E3E-A640-2DA5-8A50-E6CD65A88892}"/>
              </a:ext>
            </a:extLst>
          </p:cNvPr>
          <p:cNvSpPr/>
          <p:nvPr/>
        </p:nvSpPr>
        <p:spPr>
          <a:xfrm>
            <a:off x="1504852" y="4301907"/>
            <a:ext cx="146284" cy="48007"/>
          </a:xfrm>
          <a:custGeom>
            <a:avLst/>
            <a:gdLst>
              <a:gd name="connsiteX0" fmla="*/ 98 w 146284"/>
              <a:gd name="connsiteY0" fmla="*/ 47843 h 48007"/>
              <a:gd name="connsiteX1" fmla="*/ 73123 w 146284"/>
              <a:gd name="connsiteY1" fmla="*/ 16093 h 48007"/>
              <a:gd name="connsiteX2" fmla="*/ 146148 w 146284"/>
              <a:gd name="connsiteY2" fmla="*/ 22443 h 48007"/>
              <a:gd name="connsiteX3" fmla="*/ 88998 w 146284"/>
              <a:gd name="connsiteY3" fmla="*/ 218 h 48007"/>
              <a:gd name="connsiteX4" fmla="*/ 98 w 146284"/>
              <a:gd name="connsiteY4" fmla="*/ 47843 h 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4" h="48007">
                <a:moveTo>
                  <a:pt x="98" y="47843"/>
                </a:moveTo>
                <a:cubicBezTo>
                  <a:pt x="-2548" y="50489"/>
                  <a:pt x="48781" y="20326"/>
                  <a:pt x="73123" y="16093"/>
                </a:cubicBezTo>
                <a:cubicBezTo>
                  <a:pt x="97465" y="11860"/>
                  <a:pt x="143502" y="25089"/>
                  <a:pt x="146148" y="22443"/>
                </a:cubicBezTo>
                <a:cubicBezTo>
                  <a:pt x="148794" y="19797"/>
                  <a:pt x="112281" y="-2428"/>
                  <a:pt x="88998" y="218"/>
                </a:cubicBezTo>
                <a:cubicBezTo>
                  <a:pt x="65715" y="2864"/>
                  <a:pt x="2744" y="45197"/>
                  <a:pt x="98" y="4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C43C0EA-903D-69DD-82B7-85C8AE224DC1}"/>
              </a:ext>
            </a:extLst>
          </p:cNvPr>
          <p:cNvSpPr/>
          <p:nvPr/>
        </p:nvSpPr>
        <p:spPr>
          <a:xfrm>
            <a:off x="1509595" y="4406548"/>
            <a:ext cx="273409" cy="70216"/>
          </a:xfrm>
          <a:custGeom>
            <a:avLst/>
            <a:gdLst>
              <a:gd name="connsiteX0" fmla="*/ 1705 w 273409"/>
              <a:gd name="connsiteY0" fmla="*/ 41627 h 70216"/>
              <a:gd name="connsiteX1" fmla="*/ 100130 w 273409"/>
              <a:gd name="connsiteY1" fmla="*/ 352 h 70216"/>
              <a:gd name="connsiteX2" fmla="*/ 271580 w 273409"/>
              <a:gd name="connsiteY2" fmla="*/ 70202 h 70216"/>
              <a:gd name="connsiteX3" fmla="*/ 179505 w 273409"/>
              <a:gd name="connsiteY3" fmla="*/ 6702 h 70216"/>
              <a:gd name="connsiteX4" fmla="*/ 1705 w 273409"/>
              <a:gd name="connsiteY4" fmla="*/ 41627 h 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09" h="70216">
                <a:moveTo>
                  <a:pt x="1705" y="41627"/>
                </a:moveTo>
                <a:cubicBezTo>
                  <a:pt x="-11524" y="40569"/>
                  <a:pt x="55151" y="-4410"/>
                  <a:pt x="100130" y="352"/>
                </a:cubicBezTo>
                <a:cubicBezTo>
                  <a:pt x="145109" y="5114"/>
                  <a:pt x="258351" y="69144"/>
                  <a:pt x="271580" y="70202"/>
                </a:cubicBezTo>
                <a:cubicBezTo>
                  <a:pt x="284809" y="71260"/>
                  <a:pt x="223426" y="15169"/>
                  <a:pt x="179505" y="6702"/>
                </a:cubicBezTo>
                <a:cubicBezTo>
                  <a:pt x="135584" y="-1765"/>
                  <a:pt x="14934" y="42685"/>
                  <a:pt x="1705" y="4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D6219BF-593F-2B22-73B7-53025B20529B}"/>
              </a:ext>
            </a:extLst>
          </p:cNvPr>
          <p:cNvSpPr/>
          <p:nvPr/>
        </p:nvSpPr>
        <p:spPr>
          <a:xfrm>
            <a:off x="1923314" y="4418352"/>
            <a:ext cx="121474" cy="153694"/>
          </a:xfrm>
          <a:custGeom>
            <a:avLst/>
            <a:gdLst>
              <a:gd name="connsiteX0" fmla="*/ 736 w 121474"/>
              <a:gd name="connsiteY0" fmla="*/ 1248 h 153694"/>
              <a:gd name="connsiteX1" fmla="*/ 80111 w 121474"/>
              <a:gd name="connsiteY1" fmla="*/ 90148 h 153694"/>
              <a:gd name="connsiteX2" fmla="*/ 121386 w 121474"/>
              <a:gd name="connsiteY2" fmla="*/ 153648 h 153694"/>
              <a:gd name="connsiteX3" fmla="*/ 89636 w 121474"/>
              <a:gd name="connsiteY3" fmla="*/ 80623 h 153694"/>
              <a:gd name="connsiteX4" fmla="*/ 42011 w 121474"/>
              <a:gd name="connsiteY4" fmla="*/ 39348 h 153694"/>
              <a:gd name="connsiteX5" fmla="*/ 736 w 121474"/>
              <a:gd name="connsiteY5" fmla="*/ 1248 h 15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74" h="153694">
                <a:moveTo>
                  <a:pt x="736" y="1248"/>
                </a:moveTo>
                <a:cubicBezTo>
                  <a:pt x="7086" y="9715"/>
                  <a:pt x="60003" y="64748"/>
                  <a:pt x="80111" y="90148"/>
                </a:cubicBezTo>
                <a:cubicBezTo>
                  <a:pt x="100219" y="115548"/>
                  <a:pt x="119799" y="155235"/>
                  <a:pt x="121386" y="153648"/>
                </a:cubicBezTo>
                <a:cubicBezTo>
                  <a:pt x="122973" y="152061"/>
                  <a:pt x="102865" y="99673"/>
                  <a:pt x="89636" y="80623"/>
                </a:cubicBezTo>
                <a:cubicBezTo>
                  <a:pt x="76407" y="61573"/>
                  <a:pt x="53124" y="48873"/>
                  <a:pt x="42011" y="39348"/>
                </a:cubicBezTo>
                <a:cubicBezTo>
                  <a:pt x="30899" y="29823"/>
                  <a:pt x="-5614" y="-7219"/>
                  <a:pt x="736" y="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9C965E4-B09D-D624-3AA4-02021C9EC8FD}"/>
              </a:ext>
            </a:extLst>
          </p:cNvPr>
          <p:cNvSpPr/>
          <p:nvPr/>
        </p:nvSpPr>
        <p:spPr>
          <a:xfrm>
            <a:off x="1762118" y="4441477"/>
            <a:ext cx="207097" cy="153132"/>
          </a:xfrm>
          <a:custGeom>
            <a:avLst/>
            <a:gdLst>
              <a:gd name="connsiteX0" fmla="*/ 7 w 207097"/>
              <a:gd name="connsiteY0" fmla="*/ 348 h 153132"/>
              <a:gd name="connsiteX1" fmla="*/ 142882 w 207097"/>
              <a:gd name="connsiteY1" fmla="*/ 70198 h 153132"/>
              <a:gd name="connsiteX2" fmla="*/ 206382 w 207097"/>
              <a:gd name="connsiteY2" fmla="*/ 152748 h 153132"/>
              <a:gd name="connsiteX3" fmla="*/ 174632 w 207097"/>
              <a:gd name="connsiteY3" fmla="*/ 98773 h 153132"/>
              <a:gd name="connsiteX4" fmla="*/ 136532 w 207097"/>
              <a:gd name="connsiteY4" fmla="*/ 44798 h 153132"/>
              <a:gd name="connsiteX5" fmla="*/ 7 w 207097"/>
              <a:gd name="connsiteY5" fmla="*/ 348 h 15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97" h="153132">
                <a:moveTo>
                  <a:pt x="7" y="348"/>
                </a:moveTo>
                <a:cubicBezTo>
                  <a:pt x="1065" y="4581"/>
                  <a:pt x="108486" y="44798"/>
                  <a:pt x="142882" y="70198"/>
                </a:cubicBezTo>
                <a:cubicBezTo>
                  <a:pt x="177278" y="95598"/>
                  <a:pt x="201090" y="147986"/>
                  <a:pt x="206382" y="152748"/>
                </a:cubicBezTo>
                <a:cubicBezTo>
                  <a:pt x="211674" y="157511"/>
                  <a:pt x="186274" y="116765"/>
                  <a:pt x="174632" y="98773"/>
                </a:cubicBezTo>
                <a:cubicBezTo>
                  <a:pt x="162990" y="80781"/>
                  <a:pt x="158757" y="58027"/>
                  <a:pt x="136532" y="44798"/>
                </a:cubicBezTo>
                <a:cubicBezTo>
                  <a:pt x="114307" y="31569"/>
                  <a:pt x="-1051" y="-3885"/>
                  <a:pt x="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23F29B8-2CCA-57C5-60B2-51C9F12737A9}"/>
              </a:ext>
            </a:extLst>
          </p:cNvPr>
          <p:cNvSpPr/>
          <p:nvPr/>
        </p:nvSpPr>
        <p:spPr>
          <a:xfrm>
            <a:off x="1596545" y="4613472"/>
            <a:ext cx="258290" cy="66554"/>
          </a:xfrm>
          <a:custGeom>
            <a:avLst/>
            <a:gdLst>
              <a:gd name="connsiteX0" fmla="*/ 480 w 258290"/>
              <a:gd name="connsiteY0" fmla="*/ 66478 h 66554"/>
              <a:gd name="connsiteX1" fmla="*/ 133830 w 258290"/>
              <a:gd name="connsiteY1" fmla="*/ 18853 h 66554"/>
              <a:gd name="connsiteX2" fmla="*/ 257655 w 258290"/>
              <a:gd name="connsiteY2" fmla="*/ 22028 h 66554"/>
              <a:gd name="connsiteX3" fmla="*/ 178280 w 258290"/>
              <a:gd name="connsiteY3" fmla="*/ 2978 h 66554"/>
              <a:gd name="connsiteX4" fmla="*/ 92555 w 258290"/>
              <a:gd name="connsiteY4" fmla="*/ 6153 h 66554"/>
              <a:gd name="connsiteX5" fmla="*/ 480 w 258290"/>
              <a:gd name="connsiteY5" fmla="*/ 66478 h 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90" h="66554">
                <a:moveTo>
                  <a:pt x="480" y="66478"/>
                </a:moveTo>
                <a:cubicBezTo>
                  <a:pt x="7359" y="68595"/>
                  <a:pt x="90968" y="26261"/>
                  <a:pt x="133830" y="18853"/>
                </a:cubicBezTo>
                <a:cubicBezTo>
                  <a:pt x="176692" y="11445"/>
                  <a:pt x="250247" y="24674"/>
                  <a:pt x="257655" y="22028"/>
                </a:cubicBezTo>
                <a:cubicBezTo>
                  <a:pt x="265063" y="19382"/>
                  <a:pt x="205797" y="5624"/>
                  <a:pt x="178280" y="2978"/>
                </a:cubicBezTo>
                <a:cubicBezTo>
                  <a:pt x="150763" y="332"/>
                  <a:pt x="122717" y="-3372"/>
                  <a:pt x="92555" y="6153"/>
                </a:cubicBezTo>
                <a:cubicBezTo>
                  <a:pt x="62393" y="15678"/>
                  <a:pt x="-6399" y="64361"/>
                  <a:pt x="480" y="6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34F7C59-EF03-D230-B5B5-FA69ED89F1C9}"/>
              </a:ext>
            </a:extLst>
          </p:cNvPr>
          <p:cNvSpPr/>
          <p:nvPr/>
        </p:nvSpPr>
        <p:spPr>
          <a:xfrm>
            <a:off x="1561776" y="4673118"/>
            <a:ext cx="229139" cy="218176"/>
          </a:xfrm>
          <a:custGeom>
            <a:avLst/>
            <a:gdLst>
              <a:gd name="connsiteX0" fmla="*/ 228924 w 229139"/>
              <a:gd name="connsiteY0" fmla="*/ 482 h 218176"/>
              <a:gd name="connsiteX1" fmla="*/ 136849 w 229139"/>
              <a:gd name="connsiteY1" fmla="*/ 51282 h 218176"/>
              <a:gd name="connsiteX2" fmla="*/ 101924 w 229139"/>
              <a:gd name="connsiteY2" fmla="*/ 121132 h 218176"/>
              <a:gd name="connsiteX3" fmla="*/ 140024 w 229139"/>
              <a:gd name="connsiteY3" fmla="*/ 216382 h 218176"/>
              <a:gd name="connsiteX4" fmla="*/ 124149 w 229139"/>
              <a:gd name="connsiteY4" fmla="*/ 178282 h 218176"/>
              <a:gd name="connsiteX5" fmla="*/ 76524 w 229139"/>
              <a:gd name="connsiteY5" fmla="*/ 114782 h 218176"/>
              <a:gd name="connsiteX6" fmla="*/ 324 w 229139"/>
              <a:gd name="connsiteY6" fmla="*/ 44932 h 218176"/>
              <a:gd name="connsiteX7" fmla="*/ 108274 w 229139"/>
              <a:gd name="connsiteY7" fmla="*/ 25882 h 218176"/>
              <a:gd name="connsiteX8" fmla="*/ 228924 w 229139"/>
              <a:gd name="connsiteY8" fmla="*/ 482 h 2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9" h="218176">
                <a:moveTo>
                  <a:pt x="228924" y="482"/>
                </a:moveTo>
                <a:cubicBezTo>
                  <a:pt x="233686" y="4715"/>
                  <a:pt x="158016" y="31174"/>
                  <a:pt x="136849" y="51282"/>
                </a:cubicBezTo>
                <a:cubicBezTo>
                  <a:pt x="115682" y="71390"/>
                  <a:pt x="101395" y="93615"/>
                  <a:pt x="101924" y="121132"/>
                </a:cubicBezTo>
                <a:cubicBezTo>
                  <a:pt x="102453" y="148649"/>
                  <a:pt x="136320" y="206857"/>
                  <a:pt x="140024" y="216382"/>
                </a:cubicBezTo>
                <a:cubicBezTo>
                  <a:pt x="143728" y="225907"/>
                  <a:pt x="134732" y="195215"/>
                  <a:pt x="124149" y="178282"/>
                </a:cubicBezTo>
                <a:cubicBezTo>
                  <a:pt x="113566" y="161349"/>
                  <a:pt x="97161" y="137007"/>
                  <a:pt x="76524" y="114782"/>
                </a:cubicBezTo>
                <a:cubicBezTo>
                  <a:pt x="55887" y="92557"/>
                  <a:pt x="-4968" y="59749"/>
                  <a:pt x="324" y="44932"/>
                </a:cubicBezTo>
                <a:cubicBezTo>
                  <a:pt x="5616" y="30115"/>
                  <a:pt x="73878" y="30644"/>
                  <a:pt x="108274" y="25882"/>
                </a:cubicBezTo>
                <a:cubicBezTo>
                  <a:pt x="142670" y="21120"/>
                  <a:pt x="224162" y="-3751"/>
                  <a:pt x="22892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C0BC072-B835-DAA2-2C16-689A0AC7FBE1}"/>
              </a:ext>
            </a:extLst>
          </p:cNvPr>
          <p:cNvSpPr/>
          <p:nvPr/>
        </p:nvSpPr>
        <p:spPr>
          <a:xfrm>
            <a:off x="1561568" y="4698596"/>
            <a:ext cx="172197" cy="233224"/>
          </a:xfrm>
          <a:custGeom>
            <a:avLst/>
            <a:gdLst>
              <a:gd name="connsiteX0" fmla="*/ 171982 w 172197"/>
              <a:gd name="connsiteY0" fmla="*/ 232179 h 233224"/>
              <a:gd name="connsiteX1" fmla="*/ 76732 w 172197"/>
              <a:gd name="connsiteY1" fmla="*/ 130579 h 233224"/>
              <a:gd name="connsiteX2" fmla="*/ 25932 w 172197"/>
              <a:gd name="connsiteY2" fmla="*/ 86129 h 233224"/>
              <a:gd name="connsiteX3" fmla="*/ 532 w 172197"/>
              <a:gd name="connsiteY3" fmla="*/ 404 h 233224"/>
              <a:gd name="connsiteX4" fmla="*/ 48157 w 172197"/>
              <a:gd name="connsiteY4" fmla="*/ 60729 h 233224"/>
              <a:gd name="connsiteX5" fmla="*/ 171982 w 172197"/>
              <a:gd name="connsiteY5" fmla="*/ 232179 h 2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7" h="233224">
                <a:moveTo>
                  <a:pt x="171982" y="232179"/>
                </a:moveTo>
                <a:cubicBezTo>
                  <a:pt x="176744" y="243821"/>
                  <a:pt x="101074" y="154921"/>
                  <a:pt x="76732" y="130579"/>
                </a:cubicBezTo>
                <a:cubicBezTo>
                  <a:pt x="52390" y="106237"/>
                  <a:pt x="38632" y="107825"/>
                  <a:pt x="25932" y="86129"/>
                </a:cubicBezTo>
                <a:cubicBezTo>
                  <a:pt x="13232" y="64433"/>
                  <a:pt x="-3172" y="4637"/>
                  <a:pt x="532" y="404"/>
                </a:cubicBezTo>
                <a:cubicBezTo>
                  <a:pt x="4236" y="-3829"/>
                  <a:pt x="21699" y="25804"/>
                  <a:pt x="48157" y="60729"/>
                </a:cubicBezTo>
                <a:cubicBezTo>
                  <a:pt x="74615" y="95654"/>
                  <a:pt x="167220" y="220537"/>
                  <a:pt x="171982" y="2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75B22FE-5865-7E0E-3C96-0B72FC0311F3}"/>
              </a:ext>
            </a:extLst>
          </p:cNvPr>
          <p:cNvSpPr/>
          <p:nvPr/>
        </p:nvSpPr>
        <p:spPr>
          <a:xfrm>
            <a:off x="1574522" y="4658667"/>
            <a:ext cx="298576" cy="47265"/>
          </a:xfrm>
          <a:custGeom>
            <a:avLst/>
            <a:gdLst>
              <a:gd name="connsiteX0" fmla="*/ 278 w 298576"/>
              <a:gd name="connsiteY0" fmla="*/ 46683 h 47265"/>
              <a:gd name="connsiteX1" fmla="*/ 130453 w 298576"/>
              <a:gd name="connsiteY1" fmla="*/ 27633 h 47265"/>
              <a:gd name="connsiteX2" fmla="*/ 295553 w 298576"/>
              <a:gd name="connsiteY2" fmla="*/ 27633 h 47265"/>
              <a:gd name="connsiteX3" fmla="*/ 232053 w 298576"/>
              <a:gd name="connsiteY3" fmla="*/ 5408 h 47265"/>
              <a:gd name="connsiteX4" fmla="*/ 165378 w 298576"/>
              <a:gd name="connsiteY4" fmla="*/ 2233 h 47265"/>
              <a:gd name="connsiteX5" fmla="*/ 278 w 298576"/>
              <a:gd name="connsiteY5" fmla="*/ 46683 h 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76" h="47265">
                <a:moveTo>
                  <a:pt x="278" y="46683"/>
                </a:moveTo>
                <a:cubicBezTo>
                  <a:pt x="-5543" y="50916"/>
                  <a:pt x="81241" y="30808"/>
                  <a:pt x="130453" y="27633"/>
                </a:cubicBezTo>
                <a:cubicBezTo>
                  <a:pt x="179665" y="24458"/>
                  <a:pt x="278620" y="31337"/>
                  <a:pt x="295553" y="27633"/>
                </a:cubicBezTo>
                <a:cubicBezTo>
                  <a:pt x="312486" y="23929"/>
                  <a:pt x="253749" y="9641"/>
                  <a:pt x="232053" y="5408"/>
                </a:cubicBezTo>
                <a:cubicBezTo>
                  <a:pt x="210357" y="1175"/>
                  <a:pt x="201361" y="-2529"/>
                  <a:pt x="165378" y="2233"/>
                </a:cubicBezTo>
                <a:cubicBezTo>
                  <a:pt x="129395" y="6995"/>
                  <a:pt x="6099" y="42450"/>
                  <a:pt x="278" y="46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E481A1B-D23D-E594-DE7C-93C451B6964B}"/>
              </a:ext>
            </a:extLst>
          </p:cNvPr>
          <p:cNvSpPr/>
          <p:nvPr/>
        </p:nvSpPr>
        <p:spPr>
          <a:xfrm>
            <a:off x="1803191" y="4625835"/>
            <a:ext cx="222662" cy="232460"/>
          </a:xfrm>
          <a:custGeom>
            <a:avLst/>
            <a:gdLst>
              <a:gd name="connsiteX0" fmla="*/ 73234 w 222662"/>
              <a:gd name="connsiteY0" fmla="*/ 140 h 232460"/>
              <a:gd name="connsiteX1" fmla="*/ 181184 w 222662"/>
              <a:gd name="connsiteY1" fmla="*/ 95390 h 232460"/>
              <a:gd name="connsiteX2" fmla="*/ 219284 w 222662"/>
              <a:gd name="connsiteY2" fmla="*/ 228740 h 232460"/>
              <a:gd name="connsiteX3" fmla="*/ 216109 w 222662"/>
              <a:gd name="connsiteY3" fmla="*/ 190640 h 232460"/>
              <a:gd name="connsiteX4" fmla="*/ 178009 w 222662"/>
              <a:gd name="connsiteY4" fmla="*/ 139840 h 232460"/>
              <a:gd name="connsiteX5" fmla="*/ 152609 w 222662"/>
              <a:gd name="connsiteY5" fmla="*/ 101740 h 232460"/>
              <a:gd name="connsiteX6" fmla="*/ 98634 w 222662"/>
              <a:gd name="connsiteY6" fmla="*/ 69990 h 232460"/>
              <a:gd name="connsiteX7" fmla="*/ 209 w 222662"/>
              <a:gd name="connsiteY7" fmla="*/ 57290 h 232460"/>
              <a:gd name="connsiteX8" fmla="*/ 127209 w 222662"/>
              <a:gd name="connsiteY8" fmla="*/ 73165 h 232460"/>
              <a:gd name="connsiteX9" fmla="*/ 73234 w 222662"/>
              <a:gd name="connsiteY9" fmla="*/ 140 h 2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2" h="232460">
                <a:moveTo>
                  <a:pt x="73234" y="140"/>
                </a:moveTo>
                <a:cubicBezTo>
                  <a:pt x="82230" y="3844"/>
                  <a:pt x="156842" y="57290"/>
                  <a:pt x="181184" y="95390"/>
                </a:cubicBezTo>
                <a:cubicBezTo>
                  <a:pt x="205526" y="133490"/>
                  <a:pt x="213463" y="212865"/>
                  <a:pt x="219284" y="228740"/>
                </a:cubicBezTo>
                <a:cubicBezTo>
                  <a:pt x="225105" y="244615"/>
                  <a:pt x="222988" y="205457"/>
                  <a:pt x="216109" y="190640"/>
                </a:cubicBezTo>
                <a:cubicBezTo>
                  <a:pt x="209230" y="175823"/>
                  <a:pt x="188592" y="154657"/>
                  <a:pt x="178009" y="139840"/>
                </a:cubicBezTo>
                <a:cubicBezTo>
                  <a:pt x="167426" y="125023"/>
                  <a:pt x="165838" y="113382"/>
                  <a:pt x="152609" y="101740"/>
                </a:cubicBezTo>
                <a:cubicBezTo>
                  <a:pt x="139380" y="90098"/>
                  <a:pt x="124034" y="77398"/>
                  <a:pt x="98634" y="69990"/>
                </a:cubicBezTo>
                <a:cubicBezTo>
                  <a:pt x="73234" y="62582"/>
                  <a:pt x="-4554" y="56761"/>
                  <a:pt x="209" y="57290"/>
                </a:cubicBezTo>
                <a:cubicBezTo>
                  <a:pt x="4971" y="57819"/>
                  <a:pt x="110805" y="78986"/>
                  <a:pt x="127209" y="73165"/>
                </a:cubicBezTo>
                <a:cubicBezTo>
                  <a:pt x="143613" y="67344"/>
                  <a:pt x="64238" y="-3564"/>
                  <a:pt x="7323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F6A69-27D2-3664-A19F-7EFEC8F68BE2}"/>
              </a:ext>
            </a:extLst>
          </p:cNvPr>
          <p:cNvSpPr/>
          <p:nvPr/>
        </p:nvSpPr>
        <p:spPr>
          <a:xfrm>
            <a:off x="1706957" y="4616328"/>
            <a:ext cx="204157" cy="66820"/>
          </a:xfrm>
          <a:custGeom>
            <a:avLst/>
            <a:gdLst>
              <a:gd name="connsiteX0" fmla="*/ 1193 w 204157"/>
              <a:gd name="connsiteY0" fmla="*/ 122 h 66820"/>
              <a:gd name="connsiteX1" fmla="*/ 105968 w 204157"/>
              <a:gd name="connsiteY1" fmla="*/ 15997 h 66820"/>
              <a:gd name="connsiteX2" fmla="*/ 198043 w 204157"/>
              <a:gd name="connsiteY2" fmla="*/ 66797 h 66820"/>
              <a:gd name="connsiteX3" fmla="*/ 178993 w 204157"/>
              <a:gd name="connsiteY3" fmla="*/ 22347 h 66820"/>
              <a:gd name="connsiteX4" fmla="*/ 1193 w 204157"/>
              <a:gd name="connsiteY4" fmla="*/ 122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7" h="66820">
                <a:moveTo>
                  <a:pt x="1193" y="122"/>
                </a:moveTo>
                <a:cubicBezTo>
                  <a:pt x="-10978" y="-936"/>
                  <a:pt x="73160" y="4885"/>
                  <a:pt x="105968" y="15997"/>
                </a:cubicBezTo>
                <a:cubicBezTo>
                  <a:pt x="138776" y="27110"/>
                  <a:pt x="185872" y="65739"/>
                  <a:pt x="198043" y="66797"/>
                </a:cubicBezTo>
                <a:cubicBezTo>
                  <a:pt x="210214" y="67855"/>
                  <a:pt x="204393" y="33459"/>
                  <a:pt x="178993" y="22347"/>
                </a:cubicBezTo>
                <a:cubicBezTo>
                  <a:pt x="153593" y="11235"/>
                  <a:pt x="13364" y="1180"/>
                  <a:pt x="119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33344A1-E789-AAE6-5222-BD2586209FA7}"/>
              </a:ext>
            </a:extLst>
          </p:cNvPr>
          <p:cNvSpPr/>
          <p:nvPr/>
        </p:nvSpPr>
        <p:spPr>
          <a:xfrm>
            <a:off x="1727200" y="4678304"/>
            <a:ext cx="292350" cy="218133"/>
          </a:xfrm>
          <a:custGeom>
            <a:avLst/>
            <a:gdLst>
              <a:gd name="connsiteX0" fmla="*/ 0 w 292350"/>
              <a:gd name="connsiteY0" fmla="*/ 7996 h 218133"/>
              <a:gd name="connsiteX1" fmla="*/ 50800 w 292350"/>
              <a:gd name="connsiteY1" fmla="*/ 39746 h 218133"/>
              <a:gd name="connsiteX2" fmla="*/ 31750 w 292350"/>
              <a:gd name="connsiteY2" fmla="*/ 122296 h 218133"/>
              <a:gd name="connsiteX3" fmla="*/ 47625 w 292350"/>
              <a:gd name="connsiteY3" fmla="*/ 195321 h 218133"/>
              <a:gd name="connsiteX4" fmla="*/ 95250 w 292350"/>
              <a:gd name="connsiteY4" fmla="*/ 217546 h 218133"/>
              <a:gd name="connsiteX5" fmla="*/ 184150 w 292350"/>
              <a:gd name="connsiteY5" fmla="*/ 208021 h 218133"/>
              <a:gd name="connsiteX6" fmla="*/ 292100 w 292350"/>
              <a:gd name="connsiteY6" fmla="*/ 169921 h 218133"/>
              <a:gd name="connsiteX7" fmla="*/ 212725 w 292350"/>
              <a:gd name="connsiteY7" fmla="*/ 23871 h 218133"/>
              <a:gd name="connsiteX8" fmla="*/ 174625 w 292350"/>
              <a:gd name="connsiteY8" fmla="*/ 1646 h 218133"/>
              <a:gd name="connsiteX9" fmla="*/ 130175 w 292350"/>
              <a:gd name="connsiteY9" fmla="*/ 1646 h 218133"/>
              <a:gd name="connsiteX10" fmla="*/ 0 w 292350"/>
              <a:gd name="connsiteY10" fmla="*/ 7996 h 2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50" h="218133">
                <a:moveTo>
                  <a:pt x="0" y="7996"/>
                </a:moveTo>
                <a:cubicBezTo>
                  <a:pt x="22754" y="14346"/>
                  <a:pt x="45508" y="20696"/>
                  <a:pt x="50800" y="39746"/>
                </a:cubicBezTo>
                <a:cubicBezTo>
                  <a:pt x="56092" y="58796"/>
                  <a:pt x="32279" y="96367"/>
                  <a:pt x="31750" y="122296"/>
                </a:cubicBezTo>
                <a:cubicBezTo>
                  <a:pt x="31221" y="148225"/>
                  <a:pt x="37042" y="179446"/>
                  <a:pt x="47625" y="195321"/>
                </a:cubicBezTo>
                <a:cubicBezTo>
                  <a:pt x="58208" y="211196"/>
                  <a:pt x="72496" y="215429"/>
                  <a:pt x="95250" y="217546"/>
                </a:cubicBezTo>
                <a:cubicBezTo>
                  <a:pt x="118004" y="219663"/>
                  <a:pt x="151342" y="215958"/>
                  <a:pt x="184150" y="208021"/>
                </a:cubicBezTo>
                <a:cubicBezTo>
                  <a:pt x="216958" y="200084"/>
                  <a:pt x="287338" y="200612"/>
                  <a:pt x="292100" y="169921"/>
                </a:cubicBezTo>
                <a:cubicBezTo>
                  <a:pt x="296862" y="139230"/>
                  <a:pt x="232304" y="51917"/>
                  <a:pt x="212725" y="23871"/>
                </a:cubicBezTo>
                <a:cubicBezTo>
                  <a:pt x="193146" y="-4175"/>
                  <a:pt x="188383" y="5350"/>
                  <a:pt x="174625" y="1646"/>
                </a:cubicBezTo>
                <a:cubicBezTo>
                  <a:pt x="160867" y="-2058"/>
                  <a:pt x="130175" y="1646"/>
                  <a:pt x="130175" y="1646"/>
                </a:cubicBezTo>
                <a:lnTo>
                  <a:pt x="0" y="79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4A4F9C9-1BCC-CF8B-20A3-80C687555109}"/>
              </a:ext>
            </a:extLst>
          </p:cNvPr>
          <p:cNvSpPr/>
          <p:nvPr/>
        </p:nvSpPr>
        <p:spPr>
          <a:xfrm>
            <a:off x="2066825" y="4406871"/>
            <a:ext cx="74720" cy="190558"/>
          </a:xfrm>
          <a:custGeom>
            <a:avLst/>
            <a:gdLst>
              <a:gd name="connsiteX0" fmla="*/ 100 w 74720"/>
              <a:gd name="connsiteY0" fmla="*/ 29 h 190558"/>
              <a:gd name="connsiteX1" fmla="*/ 57250 w 74720"/>
              <a:gd name="connsiteY1" fmla="*/ 98454 h 190558"/>
              <a:gd name="connsiteX2" fmla="*/ 57250 w 74720"/>
              <a:gd name="connsiteY2" fmla="*/ 190529 h 190558"/>
              <a:gd name="connsiteX3" fmla="*/ 73125 w 74720"/>
              <a:gd name="connsiteY3" fmla="*/ 88929 h 190558"/>
              <a:gd name="connsiteX4" fmla="*/ 100 w 74720"/>
              <a:gd name="connsiteY4" fmla="*/ 29 h 1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0" h="190558">
                <a:moveTo>
                  <a:pt x="100" y="29"/>
                </a:moveTo>
                <a:cubicBezTo>
                  <a:pt x="-2546" y="1617"/>
                  <a:pt x="47725" y="66704"/>
                  <a:pt x="57250" y="98454"/>
                </a:cubicBezTo>
                <a:cubicBezTo>
                  <a:pt x="66775" y="130204"/>
                  <a:pt x="54604" y="192117"/>
                  <a:pt x="57250" y="190529"/>
                </a:cubicBezTo>
                <a:cubicBezTo>
                  <a:pt x="59896" y="188942"/>
                  <a:pt x="80533" y="115916"/>
                  <a:pt x="73125" y="88929"/>
                </a:cubicBezTo>
                <a:cubicBezTo>
                  <a:pt x="65717" y="61942"/>
                  <a:pt x="2746" y="-1559"/>
                  <a:pt x="10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272C5C-2E48-B592-53B3-4F07BF688BFA}"/>
              </a:ext>
            </a:extLst>
          </p:cNvPr>
          <p:cNvSpPr/>
          <p:nvPr/>
        </p:nvSpPr>
        <p:spPr>
          <a:xfrm>
            <a:off x="1958933" y="4636135"/>
            <a:ext cx="144157" cy="390228"/>
          </a:xfrm>
          <a:custGeom>
            <a:avLst/>
            <a:gdLst>
              <a:gd name="connsiteX0" fmla="*/ 139742 w 144157"/>
              <a:gd name="connsiteY0" fmla="*/ 2540 h 390228"/>
              <a:gd name="connsiteX1" fmla="*/ 111167 w 144157"/>
              <a:gd name="connsiteY1" fmla="*/ 129540 h 390228"/>
              <a:gd name="connsiteX2" fmla="*/ 22267 w 144157"/>
              <a:gd name="connsiteY2" fmla="*/ 323215 h 390228"/>
              <a:gd name="connsiteX3" fmla="*/ 42 w 144157"/>
              <a:gd name="connsiteY3" fmla="*/ 389890 h 390228"/>
              <a:gd name="connsiteX4" fmla="*/ 25442 w 144157"/>
              <a:gd name="connsiteY4" fmla="*/ 300990 h 390228"/>
              <a:gd name="connsiteX5" fmla="*/ 25442 w 144157"/>
              <a:gd name="connsiteY5" fmla="*/ 243840 h 390228"/>
              <a:gd name="connsiteX6" fmla="*/ 139742 w 144157"/>
              <a:gd name="connsiteY6" fmla="*/ 2540 h 3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57" h="390228">
                <a:moveTo>
                  <a:pt x="139742" y="2540"/>
                </a:moveTo>
                <a:cubicBezTo>
                  <a:pt x="154030" y="-16510"/>
                  <a:pt x="130746" y="76094"/>
                  <a:pt x="111167" y="129540"/>
                </a:cubicBezTo>
                <a:cubicBezTo>
                  <a:pt x="91588" y="182986"/>
                  <a:pt x="40788" y="279823"/>
                  <a:pt x="22267" y="323215"/>
                </a:cubicBezTo>
                <a:cubicBezTo>
                  <a:pt x="3746" y="366607"/>
                  <a:pt x="-487" y="393594"/>
                  <a:pt x="42" y="389890"/>
                </a:cubicBezTo>
                <a:cubicBezTo>
                  <a:pt x="571" y="386186"/>
                  <a:pt x="21209" y="325332"/>
                  <a:pt x="25442" y="300990"/>
                </a:cubicBezTo>
                <a:cubicBezTo>
                  <a:pt x="29675" y="276648"/>
                  <a:pt x="6392" y="288290"/>
                  <a:pt x="25442" y="243840"/>
                </a:cubicBezTo>
                <a:cubicBezTo>
                  <a:pt x="44492" y="199390"/>
                  <a:pt x="125454" y="21590"/>
                  <a:pt x="13974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07E2CD7-E61F-FF5F-407A-1EA8076F33BC}"/>
              </a:ext>
            </a:extLst>
          </p:cNvPr>
          <p:cNvSpPr/>
          <p:nvPr/>
        </p:nvSpPr>
        <p:spPr>
          <a:xfrm>
            <a:off x="1814042" y="4959185"/>
            <a:ext cx="176724" cy="420669"/>
          </a:xfrm>
          <a:custGeom>
            <a:avLst/>
            <a:gdLst>
              <a:gd name="connsiteX0" fmla="*/ 176683 w 176724"/>
              <a:gd name="connsiteY0" fmla="*/ 165 h 420669"/>
              <a:gd name="connsiteX1" fmla="*/ 100483 w 176724"/>
              <a:gd name="connsiteY1" fmla="*/ 162090 h 420669"/>
              <a:gd name="connsiteX2" fmla="*/ 65558 w 176724"/>
              <a:gd name="connsiteY2" fmla="*/ 266865 h 420669"/>
              <a:gd name="connsiteX3" fmla="*/ 2058 w 176724"/>
              <a:gd name="connsiteY3" fmla="*/ 416090 h 420669"/>
              <a:gd name="connsiteX4" fmla="*/ 24283 w 176724"/>
              <a:gd name="connsiteY4" fmla="*/ 365290 h 420669"/>
              <a:gd name="connsiteX5" fmla="*/ 110008 w 176724"/>
              <a:gd name="connsiteY5" fmla="*/ 193840 h 420669"/>
              <a:gd name="connsiteX6" fmla="*/ 176683 w 176724"/>
              <a:gd name="connsiteY6" fmla="*/ 165 h 42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24" h="420669">
                <a:moveTo>
                  <a:pt x="176683" y="165"/>
                </a:moveTo>
                <a:cubicBezTo>
                  <a:pt x="175096" y="-5127"/>
                  <a:pt x="119004" y="117640"/>
                  <a:pt x="100483" y="162090"/>
                </a:cubicBezTo>
                <a:cubicBezTo>
                  <a:pt x="81962" y="206540"/>
                  <a:pt x="81962" y="224532"/>
                  <a:pt x="65558" y="266865"/>
                </a:cubicBezTo>
                <a:cubicBezTo>
                  <a:pt x="49154" y="309198"/>
                  <a:pt x="8937" y="399686"/>
                  <a:pt x="2058" y="416090"/>
                </a:cubicBezTo>
                <a:cubicBezTo>
                  <a:pt x="-4821" y="432494"/>
                  <a:pt x="6291" y="402332"/>
                  <a:pt x="24283" y="365290"/>
                </a:cubicBezTo>
                <a:cubicBezTo>
                  <a:pt x="42275" y="328248"/>
                  <a:pt x="86196" y="249402"/>
                  <a:pt x="110008" y="193840"/>
                </a:cubicBezTo>
                <a:cubicBezTo>
                  <a:pt x="133820" y="138278"/>
                  <a:pt x="178270" y="5457"/>
                  <a:pt x="17668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E6E4F2-8490-15DC-C23A-18B1ACE84170}"/>
              </a:ext>
            </a:extLst>
          </p:cNvPr>
          <p:cNvSpPr/>
          <p:nvPr/>
        </p:nvSpPr>
        <p:spPr>
          <a:xfrm>
            <a:off x="1799400" y="5413362"/>
            <a:ext cx="187419" cy="121836"/>
          </a:xfrm>
          <a:custGeom>
            <a:avLst/>
            <a:gdLst>
              <a:gd name="connsiteX0" fmla="*/ 825 w 187419"/>
              <a:gd name="connsiteY0" fmla="*/ 13 h 121836"/>
              <a:gd name="connsiteX1" fmla="*/ 32575 w 187419"/>
              <a:gd name="connsiteY1" fmla="*/ 79388 h 121836"/>
              <a:gd name="connsiteX2" fmla="*/ 181800 w 187419"/>
              <a:gd name="connsiteY2" fmla="*/ 120663 h 121836"/>
              <a:gd name="connsiteX3" fmla="*/ 146875 w 187419"/>
              <a:gd name="connsiteY3" fmla="*/ 111138 h 121836"/>
              <a:gd name="connsiteX4" fmla="*/ 61150 w 187419"/>
              <a:gd name="connsiteY4" fmla="*/ 117488 h 121836"/>
              <a:gd name="connsiteX5" fmla="*/ 13525 w 187419"/>
              <a:gd name="connsiteY5" fmla="*/ 85738 h 121836"/>
              <a:gd name="connsiteX6" fmla="*/ 825 w 187419"/>
              <a:gd name="connsiteY6" fmla="*/ 13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19" h="121836">
                <a:moveTo>
                  <a:pt x="825" y="13"/>
                </a:moveTo>
                <a:cubicBezTo>
                  <a:pt x="4000" y="-1045"/>
                  <a:pt x="2412" y="59280"/>
                  <a:pt x="32575" y="79388"/>
                </a:cubicBezTo>
                <a:cubicBezTo>
                  <a:pt x="62738" y="99496"/>
                  <a:pt x="181800" y="120663"/>
                  <a:pt x="181800" y="120663"/>
                </a:cubicBezTo>
                <a:cubicBezTo>
                  <a:pt x="200850" y="125955"/>
                  <a:pt x="166983" y="111667"/>
                  <a:pt x="146875" y="111138"/>
                </a:cubicBezTo>
                <a:cubicBezTo>
                  <a:pt x="126767" y="110609"/>
                  <a:pt x="83375" y="121721"/>
                  <a:pt x="61150" y="117488"/>
                </a:cubicBezTo>
                <a:cubicBezTo>
                  <a:pt x="38925" y="113255"/>
                  <a:pt x="23050" y="100025"/>
                  <a:pt x="13525" y="85738"/>
                </a:cubicBezTo>
                <a:cubicBezTo>
                  <a:pt x="4000" y="71451"/>
                  <a:pt x="-2350" y="1071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9DA403-9BDE-AB54-6E4B-7CBD5008E851}"/>
              </a:ext>
            </a:extLst>
          </p:cNvPr>
          <p:cNvSpPr/>
          <p:nvPr/>
        </p:nvSpPr>
        <p:spPr>
          <a:xfrm>
            <a:off x="2075841" y="4676722"/>
            <a:ext cx="108876" cy="378581"/>
          </a:xfrm>
          <a:custGeom>
            <a:avLst/>
            <a:gdLst>
              <a:gd name="connsiteX0" fmla="*/ 108559 w 108876"/>
              <a:gd name="connsiteY0" fmla="*/ 53 h 378581"/>
              <a:gd name="connsiteX1" fmla="*/ 92684 w 108876"/>
              <a:gd name="connsiteY1" fmla="*/ 136578 h 378581"/>
              <a:gd name="connsiteX2" fmla="*/ 29184 w 108876"/>
              <a:gd name="connsiteY2" fmla="*/ 260403 h 378581"/>
              <a:gd name="connsiteX3" fmla="*/ 6959 w 108876"/>
              <a:gd name="connsiteY3" fmla="*/ 377878 h 378581"/>
              <a:gd name="connsiteX4" fmla="*/ 609 w 108876"/>
              <a:gd name="connsiteY4" fmla="*/ 304853 h 378581"/>
              <a:gd name="connsiteX5" fmla="*/ 19659 w 108876"/>
              <a:gd name="connsiteY5" fmla="*/ 212778 h 378581"/>
              <a:gd name="connsiteX6" fmla="*/ 83159 w 108876"/>
              <a:gd name="connsiteY6" fmla="*/ 152453 h 378581"/>
              <a:gd name="connsiteX7" fmla="*/ 108559 w 108876"/>
              <a:gd name="connsiteY7" fmla="*/ 53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76" h="378581">
                <a:moveTo>
                  <a:pt x="108559" y="53"/>
                </a:moveTo>
                <a:cubicBezTo>
                  <a:pt x="110147" y="-2593"/>
                  <a:pt x="105913" y="93186"/>
                  <a:pt x="92684" y="136578"/>
                </a:cubicBezTo>
                <a:cubicBezTo>
                  <a:pt x="79455" y="179970"/>
                  <a:pt x="43471" y="220186"/>
                  <a:pt x="29184" y="260403"/>
                </a:cubicBezTo>
                <a:cubicBezTo>
                  <a:pt x="14897" y="300620"/>
                  <a:pt x="11721" y="370470"/>
                  <a:pt x="6959" y="377878"/>
                </a:cubicBezTo>
                <a:cubicBezTo>
                  <a:pt x="2196" y="385286"/>
                  <a:pt x="-1508" y="332370"/>
                  <a:pt x="609" y="304853"/>
                </a:cubicBezTo>
                <a:cubicBezTo>
                  <a:pt x="2726" y="277336"/>
                  <a:pt x="5901" y="238178"/>
                  <a:pt x="19659" y="212778"/>
                </a:cubicBezTo>
                <a:cubicBezTo>
                  <a:pt x="33417" y="187378"/>
                  <a:pt x="67813" y="182086"/>
                  <a:pt x="83159" y="152453"/>
                </a:cubicBezTo>
                <a:cubicBezTo>
                  <a:pt x="98505" y="122820"/>
                  <a:pt x="106971" y="2699"/>
                  <a:pt x="10855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99CC173-BB6E-6B50-3A64-5F4ECC1671CD}"/>
              </a:ext>
            </a:extLst>
          </p:cNvPr>
          <p:cNvSpPr/>
          <p:nvPr/>
        </p:nvSpPr>
        <p:spPr>
          <a:xfrm>
            <a:off x="1911156" y="5142976"/>
            <a:ext cx="111485" cy="333941"/>
          </a:xfrm>
          <a:custGeom>
            <a:avLst/>
            <a:gdLst>
              <a:gd name="connsiteX0" fmla="*/ 111319 w 111485"/>
              <a:gd name="connsiteY0" fmla="*/ 524 h 333941"/>
              <a:gd name="connsiteX1" fmla="*/ 25594 w 111485"/>
              <a:gd name="connsiteY1" fmla="*/ 156099 h 333941"/>
              <a:gd name="connsiteX2" fmla="*/ 38294 w 111485"/>
              <a:gd name="connsiteY2" fmla="*/ 254524 h 333941"/>
              <a:gd name="connsiteX3" fmla="*/ 89094 w 111485"/>
              <a:gd name="connsiteY3" fmla="*/ 289449 h 333941"/>
              <a:gd name="connsiteX4" fmla="*/ 66869 w 111485"/>
              <a:gd name="connsiteY4" fmla="*/ 333899 h 333941"/>
              <a:gd name="connsiteX5" fmla="*/ 73219 w 111485"/>
              <a:gd name="connsiteY5" fmla="*/ 295799 h 333941"/>
              <a:gd name="connsiteX6" fmla="*/ 194 w 111485"/>
              <a:gd name="connsiteY6" fmla="*/ 213249 h 333941"/>
              <a:gd name="connsiteX7" fmla="*/ 111319 w 111485"/>
              <a:gd name="connsiteY7" fmla="*/ 524 h 3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85" h="333941">
                <a:moveTo>
                  <a:pt x="111319" y="524"/>
                </a:moveTo>
                <a:cubicBezTo>
                  <a:pt x="115552" y="-9001"/>
                  <a:pt x="37765" y="113766"/>
                  <a:pt x="25594" y="156099"/>
                </a:cubicBezTo>
                <a:cubicBezTo>
                  <a:pt x="13423" y="198432"/>
                  <a:pt x="27711" y="232299"/>
                  <a:pt x="38294" y="254524"/>
                </a:cubicBezTo>
                <a:cubicBezTo>
                  <a:pt x="48877" y="276749"/>
                  <a:pt x="84332" y="276220"/>
                  <a:pt x="89094" y="289449"/>
                </a:cubicBezTo>
                <a:cubicBezTo>
                  <a:pt x="93856" y="302678"/>
                  <a:pt x="69515" y="332841"/>
                  <a:pt x="66869" y="333899"/>
                </a:cubicBezTo>
                <a:cubicBezTo>
                  <a:pt x="64223" y="334957"/>
                  <a:pt x="84331" y="315907"/>
                  <a:pt x="73219" y="295799"/>
                </a:cubicBezTo>
                <a:cubicBezTo>
                  <a:pt x="62107" y="275691"/>
                  <a:pt x="-4039" y="257170"/>
                  <a:pt x="194" y="213249"/>
                </a:cubicBezTo>
                <a:cubicBezTo>
                  <a:pt x="4427" y="169328"/>
                  <a:pt x="107086" y="10049"/>
                  <a:pt x="11131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2B6F369-CA6D-457F-1E68-81F0981C0258}"/>
              </a:ext>
            </a:extLst>
          </p:cNvPr>
          <p:cNvSpPr/>
          <p:nvPr/>
        </p:nvSpPr>
        <p:spPr>
          <a:xfrm>
            <a:off x="2142964" y="5245174"/>
            <a:ext cx="309281" cy="85651"/>
          </a:xfrm>
          <a:custGeom>
            <a:avLst/>
            <a:gdLst>
              <a:gd name="connsiteX0" fmla="*/ 161 w 309281"/>
              <a:gd name="connsiteY0" fmla="*/ 85651 h 85651"/>
              <a:gd name="connsiteX1" fmla="*/ 171611 w 309281"/>
              <a:gd name="connsiteY1" fmla="*/ 6276 h 85651"/>
              <a:gd name="connsiteX2" fmla="*/ 304961 w 309281"/>
              <a:gd name="connsiteY2" fmla="*/ 41201 h 85651"/>
              <a:gd name="connsiteX3" fmla="*/ 270036 w 309281"/>
              <a:gd name="connsiteY3" fmla="*/ 6276 h 85651"/>
              <a:gd name="connsiteX4" fmla="*/ 203361 w 309281"/>
              <a:gd name="connsiteY4" fmla="*/ 6276 h 85651"/>
              <a:gd name="connsiteX5" fmla="*/ 161 w 309281"/>
              <a:gd name="connsiteY5" fmla="*/ 85651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81" h="85651">
                <a:moveTo>
                  <a:pt x="161" y="85651"/>
                </a:moveTo>
                <a:cubicBezTo>
                  <a:pt x="-5131" y="85651"/>
                  <a:pt x="120811" y="13684"/>
                  <a:pt x="171611" y="6276"/>
                </a:cubicBezTo>
                <a:cubicBezTo>
                  <a:pt x="222411" y="-1132"/>
                  <a:pt x="288557" y="41201"/>
                  <a:pt x="304961" y="41201"/>
                </a:cubicBezTo>
                <a:cubicBezTo>
                  <a:pt x="321365" y="41201"/>
                  <a:pt x="286969" y="12097"/>
                  <a:pt x="270036" y="6276"/>
                </a:cubicBezTo>
                <a:cubicBezTo>
                  <a:pt x="253103" y="455"/>
                  <a:pt x="240932" y="-4307"/>
                  <a:pt x="203361" y="6276"/>
                </a:cubicBezTo>
                <a:cubicBezTo>
                  <a:pt x="165790" y="16859"/>
                  <a:pt x="5453" y="85651"/>
                  <a:pt x="161" y="8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D057C36-1156-3A36-0F37-E57FE296B36E}"/>
              </a:ext>
            </a:extLst>
          </p:cNvPr>
          <p:cNvSpPr/>
          <p:nvPr/>
        </p:nvSpPr>
        <p:spPr>
          <a:xfrm>
            <a:off x="2038533" y="5302164"/>
            <a:ext cx="230711" cy="140160"/>
          </a:xfrm>
          <a:custGeom>
            <a:avLst/>
            <a:gdLst>
              <a:gd name="connsiteX0" fmla="*/ 15692 w 230711"/>
              <a:gd name="connsiteY0" fmla="*/ 86 h 140160"/>
              <a:gd name="connsiteX1" fmla="*/ 44267 w 230711"/>
              <a:gd name="connsiteY1" fmla="*/ 76286 h 140160"/>
              <a:gd name="connsiteX2" fmla="*/ 12517 w 230711"/>
              <a:gd name="connsiteY2" fmla="*/ 120736 h 140160"/>
              <a:gd name="connsiteX3" fmla="*/ 41092 w 230711"/>
              <a:gd name="connsiteY3" fmla="*/ 114386 h 140160"/>
              <a:gd name="connsiteX4" fmla="*/ 228417 w 230711"/>
              <a:gd name="connsiteY4" fmla="*/ 114386 h 140160"/>
              <a:gd name="connsiteX5" fmla="*/ 136342 w 230711"/>
              <a:gd name="connsiteY5" fmla="*/ 114386 h 140160"/>
              <a:gd name="connsiteX6" fmla="*/ 2992 w 230711"/>
              <a:gd name="connsiteY6" fmla="*/ 139786 h 140160"/>
              <a:gd name="connsiteX7" fmla="*/ 41092 w 230711"/>
              <a:gd name="connsiteY7" fmla="*/ 92161 h 140160"/>
              <a:gd name="connsiteX8" fmla="*/ 15692 w 230711"/>
              <a:gd name="connsiteY8" fmla="*/ 86 h 1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1" h="140160">
                <a:moveTo>
                  <a:pt x="15692" y="86"/>
                </a:moveTo>
                <a:cubicBezTo>
                  <a:pt x="16221" y="-2560"/>
                  <a:pt x="44796" y="56178"/>
                  <a:pt x="44267" y="76286"/>
                </a:cubicBezTo>
                <a:cubicBezTo>
                  <a:pt x="43738" y="96394"/>
                  <a:pt x="12517" y="120736"/>
                  <a:pt x="12517" y="120736"/>
                </a:cubicBezTo>
                <a:cubicBezTo>
                  <a:pt x="11988" y="127086"/>
                  <a:pt x="5109" y="115444"/>
                  <a:pt x="41092" y="114386"/>
                </a:cubicBezTo>
                <a:cubicBezTo>
                  <a:pt x="77075" y="113328"/>
                  <a:pt x="228417" y="114386"/>
                  <a:pt x="228417" y="114386"/>
                </a:cubicBezTo>
                <a:cubicBezTo>
                  <a:pt x="244292" y="114386"/>
                  <a:pt x="173913" y="110153"/>
                  <a:pt x="136342" y="114386"/>
                </a:cubicBezTo>
                <a:cubicBezTo>
                  <a:pt x="98771" y="118619"/>
                  <a:pt x="18867" y="143490"/>
                  <a:pt x="2992" y="139786"/>
                </a:cubicBezTo>
                <a:cubicBezTo>
                  <a:pt x="-12883" y="136082"/>
                  <a:pt x="39505" y="110153"/>
                  <a:pt x="41092" y="92161"/>
                </a:cubicBezTo>
                <a:cubicBezTo>
                  <a:pt x="42680" y="74169"/>
                  <a:pt x="15163" y="2732"/>
                  <a:pt x="1569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3EB72A-5C42-61EB-63CC-FEBCE4119597}"/>
              </a:ext>
            </a:extLst>
          </p:cNvPr>
          <p:cNvSpPr/>
          <p:nvPr/>
        </p:nvSpPr>
        <p:spPr>
          <a:xfrm>
            <a:off x="2069405" y="5461913"/>
            <a:ext cx="261012" cy="53106"/>
          </a:xfrm>
          <a:custGeom>
            <a:avLst/>
            <a:gdLst>
              <a:gd name="connsiteX0" fmla="*/ 695 w 261012"/>
              <a:gd name="connsiteY0" fmla="*/ 53062 h 53106"/>
              <a:gd name="connsiteX1" fmla="*/ 114995 w 261012"/>
              <a:gd name="connsiteY1" fmla="*/ 11787 h 53106"/>
              <a:gd name="connsiteX2" fmla="*/ 257870 w 261012"/>
              <a:gd name="connsiteY2" fmla="*/ 43537 h 53106"/>
              <a:gd name="connsiteX3" fmla="*/ 210245 w 261012"/>
              <a:gd name="connsiteY3" fmla="*/ 8612 h 53106"/>
              <a:gd name="connsiteX4" fmla="*/ 168970 w 261012"/>
              <a:gd name="connsiteY4" fmla="*/ 2262 h 53106"/>
              <a:gd name="connsiteX5" fmla="*/ 695 w 261012"/>
              <a:gd name="connsiteY5" fmla="*/ 53062 h 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2" h="53106">
                <a:moveTo>
                  <a:pt x="695" y="53062"/>
                </a:moveTo>
                <a:cubicBezTo>
                  <a:pt x="-8301" y="54649"/>
                  <a:pt x="72133" y="13374"/>
                  <a:pt x="114995" y="11787"/>
                </a:cubicBezTo>
                <a:cubicBezTo>
                  <a:pt x="157857" y="10200"/>
                  <a:pt x="241995" y="44066"/>
                  <a:pt x="257870" y="43537"/>
                </a:cubicBezTo>
                <a:cubicBezTo>
                  <a:pt x="273745" y="43008"/>
                  <a:pt x="225062" y="15491"/>
                  <a:pt x="210245" y="8612"/>
                </a:cubicBezTo>
                <a:cubicBezTo>
                  <a:pt x="195428" y="1733"/>
                  <a:pt x="206012" y="-3030"/>
                  <a:pt x="168970" y="2262"/>
                </a:cubicBezTo>
                <a:cubicBezTo>
                  <a:pt x="131928" y="7554"/>
                  <a:pt x="9691" y="51475"/>
                  <a:pt x="695" y="5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1CE7239-979E-C019-58D7-AD09E66357AA}"/>
              </a:ext>
            </a:extLst>
          </p:cNvPr>
          <p:cNvSpPr/>
          <p:nvPr/>
        </p:nvSpPr>
        <p:spPr>
          <a:xfrm>
            <a:off x="2422518" y="5389312"/>
            <a:ext cx="82859" cy="224817"/>
          </a:xfrm>
          <a:custGeom>
            <a:avLst/>
            <a:gdLst>
              <a:gd name="connsiteX0" fmla="*/ 19057 w 82859"/>
              <a:gd name="connsiteY0" fmla="*/ 1838 h 224817"/>
              <a:gd name="connsiteX1" fmla="*/ 82557 w 82859"/>
              <a:gd name="connsiteY1" fmla="*/ 78038 h 224817"/>
              <a:gd name="connsiteX2" fmla="*/ 41282 w 82859"/>
              <a:gd name="connsiteY2" fmla="*/ 198688 h 224817"/>
              <a:gd name="connsiteX3" fmla="*/ 7 w 82859"/>
              <a:gd name="connsiteY3" fmla="*/ 224088 h 224817"/>
              <a:gd name="connsiteX4" fmla="*/ 44457 w 82859"/>
              <a:gd name="connsiteY4" fmla="*/ 182813 h 224817"/>
              <a:gd name="connsiteX5" fmla="*/ 57157 w 82859"/>
              <a:gd name="connsiteY5" fmla="*/ 154238 h 224817"/>
              <a:gd name="connsiteX6" fmla="*/ 19057 w 82859"/>
              <a:gd name="connsiteY6" fmla="*/ 1838 h 2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9" h="224817">
                <a:moveTo>
                  <a:pt x="19057" y="1838"/>
                </a:moveTo>
                <a:cubicBezTo>
                  <a:pt x="23290" y="-10862"/>
                  <a:pt x="78853" y="45230"/>
                  <a:pt x="82557" y="78038"/>
                </a:cubicBezTo>
                <a:cubicBezTo>
                  <a:pt x="86261" y="110846"/>
                  <a:pt x="55040" y="174346"/>
                  <a:pt x="41282" y="198688"/>
                </a:cubicBezTo>
                <a:cubicBezTo>
                  <a:pt x="27524" y="223030"/>
                  <a:pt x="-522" y="226734"/>
                  <a:pt x="7" y="224088"/>
                </a:cubicBezTo>
                <a:cubicBezTo>
                  <a:pt x="536" y="221442"/>
                  <a:pt x="34932" y="194455"/>
                  <a:pt x="44457" y="182813"/>
                </a:cubicBezTo>
                <a:cubicBezTo>
                  <a:pt x="53982" y="171171"/>
                  <a:pt x="56099" y="181225"/>
                  <a:pt x="57157" y="154238"/>
                </a:cubicBezTo>
                <a:cubicBezTo>
                  <a:pt x="58215" y="127251"/>
                  <a:pt x="14824" y="14538"/>
                  <a:pt x="19057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ABB4453-6CFD-783C-69FC-2CF1AC8E0F8D}"/>
              </a:ext>
            </a:extLst>
          </p:cNvPr>
          <p:cNvSpPr/>
          <p:nvPr/>
        </p:nvSpPr>
        <p:spPr>
          <a:xfrm>
            <a:off x="2282821" y="4527383"/>
            <a:ext cx="67693" cy="178057"/>
          </a:xfrm>
          <a:custGeom>
            <a:avLst/>
            <a:gdLst>
              <a:gd name="connsiteX0" fmla="*/ 4 w 67693"/>
              <a:gd name="connsiteY0" fmla="*/ 167 h 178057"/>
              <a:gd name="connsiteX1" fmla="*/ 60329 w 67693"/>
              <a:gd name="connsiteY1" fmla="*/ 117642 h 178057"/>
              <a:gd name="connsiteX2" fmla="*/ 66679 w 67693"/>
              <a:gd name="connsiteY2" fmla="*/ 177967 h 178057"/>
              <a:gd name="connsiteX3" fmla="*/ 60329 w 67693"/>
              <a:gd name="connsiteY3" fmla="*/ 130342 h 178057"/>
              <a:gd name="connsiteX4" fmla="*/ 63504 w 67693"/>
              <a:gd name="connsiteY4" fmla="*/ 92242 h 178057"/>
              <a:gd name="connsiteX5" fmla="*/ 4 w 67693"/>
              <a:gd name="connsiteY5" fmla="*/ 167 h 1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93" h="178057">
                <a:moveTo>
                  <a:pt x="4" y="167"/>
                </a:moveTo>
                <a:cubicBezTo>
                  <a:pt x="-525" y="4400"/>
                  <a:pt x="49217" y="88009"/>
                  <a:pt x="60329" y="117642"/>
                </a:cubicBezTo>
                <a:cubicBezTo>
                  <a:pt x="71441" y="147275"/>
                  <a:pt x="66679" y="175850"/>
                  <a:pt x="66679" y="177967"/>
                </a:cubicBezTo>
                <a:cubicBezTo>
                  <a:pt x="66679" y="180084"/>
                  <a:pt x="60858" y="144630"/>
                  <a:pt x="60329" y="130342"/>
                </a:cubicBezTo>
                <a:cubicBezTo>
                  <a:pt x="59800" y="116055"/>
                  <a:pt x="69325" y="111292"/>
                  <a:pt x="63504" y="92242"/>
                </a:cubicBezTo>
                <a:cubicBezTo>
                  <a:pt x="57683" y="73192"/>
                  <a:pt x="533" y="-4066"/>
                  <a:pt x="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3AD0A08-9146-C5B8-2599-E8DC6BA349D5}"/>
              </a:ext>
            </a:extLst>
          </p:cNvPr>
          <p:cNvSpPr/>
          <p:nvPr/>
        </p:nvSpPr>
        <p:spPr>
          <a:xfrm>
            <a:off x="2261813" y="4768138"/>
            <a:ext cx="153271" cy="251434"/>
          </a:xfrm>
          <a:custGeom>
            <a:avLst/>
            <a:gdLst>
              <a:gd name="connsiteX0" fmla="*/ 122612 w 153271"/>
              <a:gd name="connsiteY0" fmla="*/ 712 h 251434"/>
              <a:gd name="connsiteX1" fmla="*/ 148012 w 153271"/>
              <a:gd name="connsiteY1" fmla="*/ 86437 h 251434"/>
              <a:gd name="connsiteX2" fmla="*/ 1962 w 153271"/>
              <a:gd name="connsiteY2" fmla="*/ 248362 h 251434"/>
              <a:gd name="connsiteX3" fmla="*/ 68637 w 153271"/>
              <a:gd name="connsiteY3" fmla="*/ 188037 h 251434"/>
              <a:gd name="connsiteX4" fmla="*/ 138487 w 153271"/>
              <a:gd name="connsiteY4" fmla="*/ 130887 h 251434"/>
              <a:gd name="connsiteX5" fmla="*/ 122612 w 153271"/>
              <a:gd name="connsiteY5" fmla="*/ 712 h 2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71" h="251434">
                <a:moveTo>
                  <a:pt x="122612" y="712"/>
                </a:moveTo>
                <a:cubicBezTo>
                  <a:pt x="124199" y="-6696"/>
                  <a:pt x="168120" y="45162"/>
                  <a:pt x="148012" y="86437"/>
                </a:cubicBezTo>
                <a:cubicBezTo>
                  <a:pt x="127904" y="127712"/>
                  <a:pt x="15191" y="231429"/>
                  <a:pt x="1962" y="248362"/>
                </a:cubicBezTo>
                <a:cubicBezTo>
                  <a:pt x="-11267" y="265295"/>
                  <a:pt x="45883" y="207616"/>
                  <a:pt x="68637" y="188037"/>
                </a:cubicBezTo>
                <a:cubicBezTo>
                  <a:pt x="91391" y="168458"/>
                  <a:pt x="126845" y="155758"/>
                  <a:pt x="138487" y="130887"/>
                </a:cubicBezTo>
                <a:cubicBezTo>
                  <a:pt x="150129" y="106016"/>
                  <a:pt x="121025" y="8120"/>
                  <a:pt x="122612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8C6C26-9694-ED34-A580-684D9D282827}"/>
              </a:ext>
            </a:extLst>
          </p:cNvPr>
          <p:cNvSpPr/>
          <p:nvPr/>
        </p:nvSpPr>
        <p:spPr>
          <a:xfrm>
            <a:off x="2162087" y="5076811"/>
            <a:ext cx="87967" cy="152432"/>
          </a:xfrm>
          <a:custGeom>
            <a:avLst/>
            <a:gdLst>
              <a:gd name="connsiteX0" fmla="*/ 69938 w 87967"/>
              <a:gd name="connsiteY0" fmla="*/ 14 h 152432"/>
              <a:gd name="connsiteX1" fmla="*/ 66763 w 87967"/>
              <a:gd name="connsiteY1" fmla="*/ 82564 h 152432"/>
              <a:gd name="connsiteX2" fmla="*/ 88 w 87967"/>
              <a:gd name="connsiteY2" fmla="*/ 152414 h 152432"/>
              <a:gd name="connsiteX3" fmla="*/ 82638 w 87967"/>
              <a:gd name="connsiteY3" fmla="*/ 88914 h 152432"/>
              <a:gd name="connsiteX4" fmla="*/ 69938 w 87967"/>
              <a:gd name="connsiteY4" fmla="*/ 14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" h="152432">
                <a:moveTo>
                  <a:pt x="69938" y="14"/>
                </a:moveTo>
                <a:cubicBezTo>
                  <a:pt x="67292" y="-1044"/>
                  <a:pt x="78405" y="57164"/>
                  <a:pt x="66763" y="82564"/>
                </a:cubicBezTo>
                <a:cubicBezTo>
                  <a:pt x="55121" y="107964"/>
                  <a:pt x="-2558" y="151356"/>
                  <a:pt x="88" y="152414"/>
                </a:cubicBezTo>
                <a:cubicBezTo>
                  <a:pt x="2734" y="153472"/>
                  <a:pt x="66234" y="109551"/>
                  <a:pt x="82638" y="88914"/>
                </a:cubicBezTo>
                <a:cubicBezTo>
                  <a:pt x="99042" y="68277"/>
                  <a:pt x="72584" y="1072"/>
                  <a:pt x="6993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23932B6-55B5-01BF-52EC-89973567C1A1}"/>
              </a:ext>
            </a:extLst>
          </p:cNvPr>
          <p:cNvSpPr/>
          <p:nvPr/>
        </p:nvSpPr>
        <p:spPr>
          <a:xfrm>
            <a:off x="2483688" y="4552499"/>
            <a:ext cx="95154" cy="366634"/>
          </a:xfrm>
          <a:custGeom>
            <a:avLst/>
            <a:gdLst>
              <a:gd name="connsiteX0" fmla="*/ 43612 w 95154"/>
              <a:gd name="connsiteY0" fmla="*/ 451 h 366634"/>
              <a:gd name="connsiteX1" fmla="*/ 40437 w 95154"/>
              <a:gd name="connsiteY1" fmla="*/ 203651 h 366634"/>
              <a:gd name="connsiteX2" fmla="*/ 91237 w 95154"/>
              <a:gd name="connsiteY2" fmla="*/ 362401 h 366634"/>
              <a:gd name="connsiteX3" fmla="*/ 81712 w 95154"/>
              <a:gd name="connsiteY3" fmla="*/ 308426 h 366634"/>
              <a:gd name="connsiteX4" fmla="*/ 2337 w 95154"/>
              <a:gd name="connsiteY4" fmla="*/ 175076 h 366634"/>
              <a:gd name="connsiteX5" fmla="*/ 21387 w 95154"/>
              <a:gd name="connsiteY5" fmla="*/ 219526 h 366634"/>
              <a:gd name="connsiteX6" fmla="*/ 24562 w 95154"/>
              <a:gd name="connsiteY6" fmla="*/ 149676 h 366634"/>
              <a:gd name="connsiteX7" fmla="*/ 43612 w 95154"/>
              <a:gd name="connsiteY7" fmla="*/ 451 h 36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54" h="366634">
                <a:moveTo>
                  <a:pt x="43612" y="451"/>
                </a:moveTo>
                <a:cubicBezTo>
                  <a:pt x="46258" y="9447"/>
                  <a:pt x="32500" y="143326"/>
                  <a:pt x="40437" y="203651"/>
                </a:cubicBezTo>
                <a:cubicBezTo>
                  <a:pt x="48374" y="263976"/>
                  <a:pt x="84358" y="344939"/>
                  <a:pt x="91237" y="362401"/>
                </a:cubicBezTo>
                <a:cubicBezTo>
                  <a:pt x="98116" y="379863"/>
                  <a:pt x="96529" y="339647"/>
                  <a:pt x="81712" y="308426"/>
                </a:cubicBezTo>
                <a:cubicBezTo>
                  <a:pt x="66895" y="277205"/>
                  <a:pt x="12391" y="189893"/>
                  <a:pt x="2337" y="175076"/>
                </a:cubicBezTo>
                <a:cubicBezTo>
                  <a:pt x="-7717" y="160259"/>
                  <a:pt x="17683" y="223759"/>
                  <a:pt x="21387" y="219526"/>
                </a:cubicBezTo>
                <a:cubicBezTo>
                  <a:pt x="25091" y="215293"/>
                  <a:pt x="18741" y="179839"/>
                  <a:pt x="24562" y="149676"/>
                </a:cubicBezTo>
                <a:cubicBezTo>
                  <a:pt x="30383" y="119513"/>
                  <a:pt x="40966" y="-8545"/>
                  <a:pt x="43612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E307FE-67DB-D8F6-CE7E-CF537B870012}"/>
              </a:ext>
            </a:extLst>
          </p:cNvPr>
          <p:cNvSpPr/>
          <p:nvPr/>
        </p:nvSpPr>
        <p:spPr>
          <a:xfrm>
            <a:off x="1819870" y="5530594"/>
            <a:ext cx="117551" cy="168893"/>
          </a:xfrm>
          <a:custGeom>
            <a:avLst/>
            <a:gdLst>
              <a:gd name="connsiteX0" fmla="*/ 5755 w 117551"/>
              <a:gd name="connsiteY0" fmla="*/ 256 h 168893"/>
              <a:gd name="connsiteX1" fmla="*/ 12105 w 117551"/>
              <a:gd name="connsiteY1" fmla="*/ 73281 h 168893"/>
              <a:gd name="connsiteX2" fmla="*/ 116880 w 117551"/>
              <a:gd name="connsiteY2" fmla="*/ 168531 h 168893"/>
              <a:gd name="connsiteX3" fmla="*/ 59730 w 117551"/>
              <a:gd name="connsiteY3" fmla="*/ 108206 h 168893"/>
              <a:gd name="connsiteX4" fmla="*/ 43855 w 117551"/>
              <a:gd name="connsiteY4" fmla="*/ 98681 h 168893"/>
              <a:gd name="connsiteX5" fmla="*/ 5755 w 117551"/>
              <a:gd name="connsiteY5" fmla="*/ 256 h 1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51" h="168893">
                <a:moveTo>
                  <a:pt x="5755" y="256"/>
                </a:moveTo>
                <a:cubicBezTo>
                  <a:pt x="463" y="-3977"/>
                  <a:pt x="-6416" y="45235"/>
                  <a:pt x="12105" y="73281"/>
                </a:cubicBezTo>
                <a:cubicBezTo>
                  <a:pt x="30626" y="101327"/>
                  <a:pt x="108943" y="162710"/>
                  <a:pt x="116880" y="168531"/>
                </a:cubicBezTo>
                <a:cubicBezTo>
                  <a:pt x="124817" y="174352"/>
                  <a:pt x="59730" y="108206"/>
                  <a:pt x="59730" y="108206"/>
                </a:cubicBezTo>
                <a:cubicBezTo>
                  <a:pt x="47559" y="96564"/>
                  <a:pt x="53380" y="110323"/>
                  <a:pt x="43855" y="98681"/>
                </a:cubicBezTo>
                <a:cubicBezTo>
                  <a:pt x="34330" y="87039"/>
                  <a:pt x="11047" y="4489"/>
                  <a:pt x="57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402CEA6-2C2A-6B51-E3E3-2665EA5A75DB}"/>
              </a:ext>
            </a:extLst>
          </p:cNvPr>
          <p:cNvSpPr/>
          <p:nvPr/>
        </p:nvSpPr>
        <p:spPr>
          <a:xfrm>
            <a:off x="2060566" y="5587664"/>
            <a:ext cx="155629" cy="39171"/>
          </a:xfrm>
          <a:custGeom>
            <a:avLst/>
            <a:gdLst>
              <a:gd name="connsiteX0" fmla="*/ 9 w 155629"/>
              <a:gd name="connsiteY0" fmla="*/ 28911 h 39171"/>
              <a:gd name="connsiteX1" fmla="*/ 114309 w 155629"/>
              <a:gd name="connsiteY1" fmla="*/ 25736 h 39171"/>
              <a:gd name="connsiteX2" fmla="*/ 155584 w 155629"/>
              <a:gd name="connsiteY2" fmla="*/ 38436 h 39171"/>
              <a:gd name="connsiteX3" fmla="*/ 120659 w 155629"/>
              <a:gd name="connsiteY3" fmla="*/ 336 h 39171"/>
              <a:gd name="connsiteX4" fmla="*/ 9 w 155629"/>
              <a:gd name="connsiteY4" fmla="*/ 28911 h 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29" h="39171">
                <a:moveTo>
                  <a:pt x="9" y="28911"/>
                </a:moveTo>
                <a:cubicBezTo>
                  <a:pt x="-1049" y="33144"/>
                  <a:pt x="88380" y="24148"/>
                  <a:pt x="114309" y="25736"/>
                </a:cubicBezTo>
                <a:cubicBezTo>
                  <a:pt x="140238" y="27323"/>
                  <a:pt x="154526" y="42669"/>
                  <a:pt x="155584" y="38436"/>
                </a:cubicBezTo>
                <a:cubicBezTo>
                  <a:pt x="156642" y="34203"/>
                  <a:pt x="139180" y="4040"/>
                  <a:pt x="120659" y="336"/>
                </a:cubicBezTo>
                <a:cubicBezTo>
                  <a:pt x="102138" y="-3368"/>
                  <a:pt x="1067" y="24678"/>
                  <a:pt x="9" y="2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35BAA8C-E7B0-5A0C-22D1-DC30A9D83B55}"/>
              </a:ext>
            </a:extLst>
          </p:cNvPr>
          <p:cNvSpPr/>
          <p:nvPr/>
        </p:nvSpPr>
        <p:spPr>
          <a:xfrm>
            <a:off x="2101717" y="5743537"/>
            <a:ext cx="54225" cy="161967"/>
          </a:xfrm>
          <a:custGeom>
            <a:avLst/>
            <a:gdLst>
              <a:gd name="connsiteX0" fmla="*/ 133 w 54225"/>
              <a:gd name="connsiteY0" fmla="*/ 38 h 161967"/>
              <a:gd name="connsiteX1" fmla="*/ 35058 w 54225"/>
              <a:gd name="connsiteY1" fmla="*/ 111163 h 161967"/>
              <a:gd name="connsiteX2" fmla="*/ 133 w 54225"/>
              <a:gd name="connsiteY2" fmla="*/ 161963 h 161967"/>
              <a:gd name="connsiteX3" fmla="*/ 44583 w 54225"/>
              <a:gd name="connsiteY3" fmla="*/ 114338 h 161967"/>
              <a:gd name="connsiteX4" fmla="*/ 50933 w 54225"/>
              <a:gd name="connsiteY4" fmla="*/ 98463 h 161967"/>
              <a:gd name="connsiteX5" fmla="*/ 133 w 54225"/>
              <a:gd name="connsiteY5" fmla="*/ 38 h 1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5" h="161967">
                <a:moveTo>
                  <a:pt x="133" y="38"/>
                </a:moveTo>
                <a:cubicBezTo>
                  <a:pt x="-2513" y="2155"/>
                  <a:pt x="35058" y="84176"/>
                  <a:pt x="35058" y="111163"/>
                </a:cubicBezTo>
                <a:cubicBezTo>
                  <a:pt x="35058" y="138150"/>
                  <a:pt x="-1454" y="161434"/>
                  <a:pt x="133" y="161963"/>
                </a:cubicBezTo>
                <a:cubicBezTo>
                  <a:pt x="1720" y="162492"/>
                  <a:pt x="44583" y="114338"/>
                  <a:pt x="44583" y="114338"/>
                </a:cubicBezTo>
                <a:cubicBezTo>
                  <a:pt x="53050" y="103755"/>
                  <a:pt x="57812" y="112751"/>
                  <a:pt x="50933" y="98463"/>
                </a:cubicBezTo>
                <a:cubicBezTo>
                  <a:pt x="44054" y="84176"/>
                  <a:pt x="2779" y="-2079"/>
                  <a:pt x="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BEF417-959C-5377-5ECF-76A4E65DD069}"/>
              </a:ext>
            </a:extLst>
          </p:cNvPr>
          <p:cNvSpPr/>
          <p:nvPr/>
        </p:nvSpPr>
        <p:spPr>
          <a:xfrm>
            <a:off x="1990319" y="5756063"/>
            <a:ext cx="38734" cy="168665"/>
          </a:xfrm>
          <a:custGeom>
            <a:avLst/>
            <a:gdLst>
              <a:gd name="connsiteX0" fmla="*/ 38506 w 38734"/>
              <a:gd name="connsiteY0" fmla="*/ 212 h 168665"/>
              <a:gd name="connsiteX1" fmla="*/ 16281 w 38734"/>
              <a:gd name="connsiteY1" fmla="*/ 70062 h 168665"/>
              <a:gd name="connsiteX2" fmla="*/ 16281 w 38734"/>
              <a:gd name="connsiteY2" fmla="*/ 168487 h 168665"/>
              <a:gd name="connsiteX3" fmla="*/ 406 w 38734"/>
              <a:gd name="connsiteY3" fmla="*/ 92287 h 168665"/>
              <a:gd name="connsiteX4" fmla="*/ 38506 w 38734"/>
              <a:gd name="connsiteY4" fmla="*/ 212 h 16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4" h="168665">
                <a:moveTo>
                  <a:pt x="38506" y="212"/>
                </a:moveTo>
                <a:cubicBezTo>
                  <a:pt x="41152" y="-3492"/>
                  <a:pt x="19985" y="42016"/>
                  <a:pt x="16281" y="70062"/>
                </a:cubicBezTo>
                <a:cubicBezTo>
                  <a:pt x="12577" y="98108"/>
                  <a:pt x="18927" y="164783"/>
                  <a:pt x="16281" y="168487"/>
                </a:cubicBezTo>
                <a:cubicBezTo>
                  <a:pt x="13635" y="172191"/>
                  <a:pt x="-2769" y="117158"/>
                  <a:pt x="406" y="92287"/>
                </a:cubicBezTo>
                <a:cubicBezTo>
                  <a:pt x="3581" y="67416"/>
                  <a:pt x="35860" y="3916"/>
                  <a:pt x="3850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CF5E7FE-4019-519A-ACA8-4AF8B9A5454C}"/>
              </a:ext>
            </a:extLst>
          </p:cNvPr>
          <p:cNvSpPr/>
          <p:nvPr/>
        </p:nvSpPr>
        <p:spPr>
          <a:xfrm>
            <a:off x="1901197" y="6009993"/>
            <a:ext cx="89997" cy="203864"/>
          </a:xfrm>
          <a:custGeom>
            <a:avLst/>
            <a:gdLst>
              <a:gd name="connsiteX0" fmla="*/ 89528 w 89997"/>
              <a:gd name="connsiteY0" fmla="*/ 282 h 203864"/>
              <a:gd name="connsiteX1" fmla="*/ 29203 w 89997"/>
              <a:gd name="connsiteY1" fmla="*/ 124107 h 203864"/>
              <a:gd name="connsiteX2" fmla="*/ 628 w 89997"/>
              <a:gd name="connsiteY2" fmla="*/ 203482 h 203864"/>
              <a:gd name="connsiteX3" fmla="*/ 54603 w 89997"/>
              <a:gd name="connsiteY3" fmla="*/ 92357 h 203864"/>
              <a:gd name="connsiteX4" fmla="*/ 89528 w 89997"/>
              <a:gd name="connsiteY4" fmla="*/ 282 h 20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7" h="203864">
                <a:moveTo>
                  <a:pt x="89528" y="282"/>
                </a:moveTo>
                <a:cubicBezTo>
                  <a:pt x="85295" y="5574"/>
                  <a:pt x="44020" y="90240"/>
                  <a:pt x="29203" y="124107"/>
                </a:cubicBezTo>
                <a:cubicBezTo>
                  <a:pt x="14386" y="157974"/>
                  <a:pt x="-3605" y="208774"/>
                  <a:pt x="628" y="203482"/>
                </a:cubicBezTo>
                <a:cubicBezTo>
                  <a:pt x="4861" y="198190"/>
                  <a:pt x="40845" y="119345"/>
                  <a:pt x="54603" y="92357"/>
                </a:cubicBezTo>
                <a:cubicBezTo>
                  <a:pt x="68361" y="65370"/>
                  <a:pt x="93761" y="-5010"/>
                  <a:pt x="8952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BC20CC7-A3C9-AC15-3D5C-D6A0F4C63C00}"/>
              </a:ext>
            </a:extLst>
          </p:cNvPr>
          <p:cNvSpPr/>
          <p:nvPr/>
        </p:nvSpPr>
        <p:spPr>
          <a:xfrm>
            <a:off x="1992319" y="5970163"/>
            <a:ext cx="175635" cy="69690"/>
          </a:xfrm>
          <a:custGeom>
            <a:avLst/>
            <a:gdLst>
              <a:gd name="connsiteX0" fmla="*/ 1581 w 175635"/>
              <a:gd name="connsiteY0" fmla="*/ 43287 h 69690"/>
              <a:gd name="connsiteX1" fmla="*/ 55556 w 175635"/>
              <a:gd name="connsiteY1" fmla="*/ 68687 h 69690"/>
              <a:gd name="connsiteX2" fmla="*/ 169856 w 175635"/>
              <a:gd name="connsiteY2" fmla="*/ 2012 h 69690"/>
              <a:gd name="connsiteX3" fmla="*/ 153981 w 175635"/>
              <a:gd name="connsiteY3" fmla="*/ 21062 h 69690"/>
              <a:gd name="connsiteX4" fmla="*/ 112706 w 175635"/>
              <a:gd name="connsiteY4" fmla="*/ 59162 h 69690"/>
              <a:gd name="connsiteX5" fmla="*/ 1581 w 175635"/>
              <a:gd name="connsiteY5" fmla="*/ 43287 h 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35" h="69690">
                <a:moveTo>
                  <a:pt x="1581" y="43287"/>
                </a:moveTo>
                <a:cubicBezTo>
                  <a:pt x="-7944" y="44875"/>
                  <a:pt x="27510" y="75566"/>
                  <a:pt x="55556" y="68687"/>
                </a:cubicBezTo>
                <a:cubicBezTo>
                  <a:pt x="83602" y="61808"/>
                  <a:pt x="169856" y="2012"/>
                  <a:pt x="169856" y="2012"/>
                </a:cubicBezTo>
                <a:cubicBezTo>
                  <a:pt x="186260" y="-5926"/>
                  <a:pt x="163506" y="11537"/>
                  <a:pt x="153981" y="21062"/>
                </a:cubicBezTo>
                <a:cubicBezTo>
                  <a:pt x="144456" y="30587"/>
                  <a:pt x="133343" y="51754"/>
                  <a:pt x="112706" y="59162"/>
                </a:cubicBezTo>
                <a:cubicBezTo>
                  <a:pt x="92069" y="66570"/>
                  <a:pt x="11106" y="41699"/>
                  <a:pt x="1581" y="43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F40F1DB-5BA1-78AB-2F06-83C067A0B05B}"/>
              </a:ext>
            </a:extLst>
          </p:cNvPr>
          <p:cNvSpPr/>
          <p:nvPr/>
        </p:nvSpPr>
        <p:spPr>
          <a:xfrm>
            <a:off x="2199880" y="5978525"/>
            <a:ext cx="383082" cy="151429"/>
          </a:xfrm>
          <a:custGeom>
            <a:avLst/>
            <a:gdLst>
              <a:gd name="connsiteX0" fmla="*/ 395 w 383082"/>
              <a:gd name="connsiteY0" fmla="*/ 0 h 151429"/>
              <a:gd name="connsiteX1" fmla="*/ 181370 w 383082"/>
              <a:gd name="connsiteY1" fmla="*/ 79375 h 151429"/>
              <a:gd name="connsiteX2" fmla="*/ 371870 w 383082"/>
              <a:gd name="connsiteY2" fmla="*/ 149225 h 151429"/>
              <a:gd name="connsiteX3" fmla="*/ 340120 w 383082"/>
              <a:gd name="connsiteY3" fmla="*/ 130175 h 151429"/>
              <a:gd name="connsiteX4" fmla="*/ 168670 w 383082"/>
              <a:gd name="connsiteY4" fmla="*/ 92075 h 151429"/>
              <a:gd name="connsiteX5" fmla="*/ 133745 w 383082"/>
              <a:gd name="connsiteY5" fmla="*/ 79375 h 151429"/>
              <a:gd name="connsiteX6" fmla="*/ 395 w 383082"/>
              <a:gd name="connsiteY6" fmla="*/ 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082" h="151429">
                <a:moveTo>
                  <a:pt x="395" y="0"/>
                </a:moveTo>
                <a:cubicBezTo>
                  <a:pt x="8332" y="0"/>
                  <a:pt x="119457" y="54504"/>
                  <a:pt x="181370" y="79375"/>
                </a:cubicBezTo>
                <a:cubicBezTo>
                  <a:pt x="243283" y="104246"/>
                  <a:pt x="345412" y="140758"/>
                  <a:pt x="371870" y="149225"/>
                </a:cubicBezTo>
                <a:cubicBezTo>
                  <a:pt x="398328" y="157692"/>
                  <a:pt x="373987" y="139700"/>
                  <a:pt x="340120" y="130175"/>
                </a:cubicBezTo>
                <a:cubicBezTo>
                  <a:pt x="306253" y="120650"/>
                  <a:pt x="203066" y="100542"/>
                  <a:pt x="168670" y="92075"/>
                </a:cubicBezTo>
                <a:cubicBezTo>
                  <a:pt x="134274" y="83608"/>
                  <a:pt x="161262" y="93663"/>
                  <a:pt x="133745" y="79375"/>
                </a:cubicBezTo>
                <a:cubicBezTo>
                  <a:pt x="106228" y="65088"/>
                  <a:pt x="-7542" y="0"/>
                  <a:pt x="3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BEE3619-D4F4-44D9-6C55-6938DFA121B3}"/>
              </a:ext>
            </a:extLst>
          </p:cNvPr>
          <p:cNvSpPr/>
          <p:nvPr/>
        </p:nvSpPr>
        <p:spPr>
          <a:xfrm>
            <a:off x="2128155" y="6076916"/>
            <a:ext cx="63431" cy="86130"/>
          </a:xfrm>
          <a:custGeom>
            <a:avLst/>
            <a:gdLst>
              <a:gd name="connsiteX0" fmla="*/ 5445 w 63431"/>
              <a:gd name="connsiteY0" fmla="*/ 34 h 86130"/>
              <a:gd name="connsiteX1" fmla="*/ 37195 w 63431"/>
              <a:gd name="connsiteY1" fmla="*/ 69884 h 86130"/>
              <a:gd name="connsiteX2" fmla="*/ 62595 w 63431"/>
              <a:gd name="connsiteY2" fmla="*/ 85759 h 86130"/>
              <a:gd name="connsiteX3" fmla="*/ 5445 w 63431"/>
              <a:gd name="connsiteY3" fmla="*/ 60359 h 86130"/>
              <a:gd name="connsiteX4" fmla="*/ 5445 w 63431"/>
              <a:gd name="connsiteY4" fmla="*/ 34 h 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1" h="86130">
                <a:moveTo>
                  <a:pt x="5445" y="34"/>
                </a:moveTo>
                <a:cubicBezTo>
                  <a:pt x="10737" y="1621"/>
                  <a:pt x="27670" y="55597"/>
                  <a:pt x="37195" y="69884"/>
                </a:cubicBezTo>
                <a:cubicBezTo>
                  <a:pt x="46720" y="84171"/>
                  <a:pt x="67887" y="87346"/>
                  <a:pt x="62595" y="85759"/>
                </a:cubicBezTo>
                <a:cubicBezTo>
                  <a:pt x="57303" y="84172"/>
                  <a:pt x="14441" y="68297"/>
                  <a:pt x="5445" y="60359"/>
                </a:cubicBezTo>
                <a:cubicBezTo>
                  <a:pt x="-3551" y="52422"/>
                  <a:pt x="153" y="-1553"/>
                  <a:pt x="544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4ED1FB-2FC6-D49A-12B2-6A80BC8D3F92}"/>
              </a:ext>
            </a:extLst>
          </p:cNvPr>
          <p:cNvSpPr/>
          <p:nvPr/>
        </p:nvSpPr>
        <p:spPr>
          <a:xfrm>
            <a:off x="2037524" y="6076877"/>
            <a:ext cx="83465" cy="127437"/>
          </a:xfrm>
          <a:custGeom>
            <a:avLst/>
            <a:gdLst>
              <a:gd name="connsiteX0" fmla="*/ 13526 w 83465"/>
              <a:gd name="connsiteY0" fmla="*/ 73 h 127437"/>
              <a:gd name="connsiteX1" fmla="*/ 23051 w 83465"/>
              <a:gd name="connsiteY1" fmla="*/ 63573 h 127437"/>
              <a:gd name="connsiteX2" fmla="*/ 83376 w 83465"/>
              <a:gd name="connsiteY2" fmla="*/ 127073 h 127437"/>
              <a:gd name="connsiteX3" fmla="*/ 35751 w 83465"/>
              <a:gd name="connsiteY3" fmla="*/ 88973 h 127437"/>
              <a:gd name="connsiteX4" fmla="*/ 826 w 83465"/>
              <a:gd name="connsiteY4" fmla="*/ 76273 h 127437"/>
              <a:gd name="connsiteX5" fmla="*/ 13526 w 83465"/>
              <a:gd name="connsiteY5" fmla="*/ 73 h 1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5" h="127437">
                <a:moveTo>
                  <a:pt x="13526" y="73"/>
                </a:moveTo>
                <a:cubicBezTo>
                  <a:pt x="17230" y="-2044"/>
                  <a:pt x="11409" y="42406"/>
                  <a:pt x="23051" y="63573"/>
                </a:cubicBezTo>
                <a:cubicBezTo>
                  <a:pt x="34693" y="84740"/>
                  <a:pt x="81259" y="122840"/>
                  <a:pt x="83376" y="127073"/>
                </a:cubicBezTo>
                <a:cubicBezTo>
                  <a:pt x="85493" y="131306"/>
                  <a:pt x="49509" y="97440"/>
                  <a:pt x="35751" y="88973"/>
                </a:cubicBezTo>
                <a:cubicBezTo>
                  <a:pt x="21993" y="80506"/>
                  <a:pt x="5059" y="86327"/>
                  <a:pt x="826" y="76273"/>
                </a:cubicBezTo>
                <a:cubicBezTo>
                  <a:pt x="-3407" y="66219"/>
                  <a:pt x="9822" y="2190"/>
                  <a:pt x="135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DE330E5-8F20-DB41-68E8-467BEC0AE242}"/>
              </a:ext>
            </a:extLst>
          </p:cNvPr>
          <p:cNvSpPr/>
          <p:nvPr/>
        </p:nvSpPr>
        <p:spPr>
          <a:xfrm>
            <a:off x="2228216" y="6101600"/>
            <a:ext cx="176142" cy="42238"/>
          </a:xfrm>
          <a:custGeom>
            <a:avLst/>
            <a:gdLst>
              <a:gd name="connsiteX0" fmla="*/ 634 w 176142"/>
              <a:gd name="connsiteY0" fmla="*/ 750 h 42238"/>
              <a:gd name="connsiteX1" fmla="*/ 172084 w 176142"/>
              <a:gd name="connsiteY1" fmla="*/ 42025 h 42238"/>
              <a:gd name="connsiteX2" fmla="*/ 114934 w 176142"/>
              <a:gd name="connsiteY2" fmla="*/ 16625 h 42238"/>
              <a:gd name="connsiteX3" fmla="*/ 634 w 176142"/>
              <a:gd name="connsiteY3" fmla="*/ 750 h 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142" h="42238">
                <a:moveTo>
                  <a:pt x="634" y="750"/>
                </a:moveTo>
                <a:cubicBezTo>
                  <a:pt x="10159" y="4983"/>
                  <a:pt x="153034" y="39379"/>
                  <a:pt x="172084" y="42025"/>
                </a:cubicBezTo>
                <a:cubicBezTo>
                  <a:pt x="191134" y="44671"/>
                  <a:pt x="138217" y="21917"/>
                  <a:pt x="114934" y="16625"/>
                </a:cubicBezTo>
                <a:cubicBezTo>
                  <a:pt x="91651" y="11333"/>
                  <a:pt x="-8891" y="-3483"/>
                  <a:pt x="634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7E2BEB8-C986-1274-DA3D-CBCD8A14CDA2}"/>
              </a:ext>
            </a:extLst>
          </p:cNvPr>
          <p:cNvSpPr/>
          <p:nvPr/>
        </p:nvSpPr>
        <p:spPr>
          <a:xfrm>
            <a:off x="1965121" y="6178551"/>
            <a:ext cx="259777" cy="44508"/>
          </a:xfrm>
          <a:custGeom>
            <a:avLst/>
            <a:gdLst>
              <a:gd name="connsiteX0" fmla="*/ 204 w 259777"/>
              <a:gd name="connsiteY0" fmla="*/ 44449 h 44508"/>
              <a:gd name="connsiteX1" fmla="*/ 111329 w 259777"/>
              <a:gd name="connsiteY1" fmla="*/ 12699 h 44508"/>
              <a:gd name="connsiteX2" fmla="*/ 257379 w 259777"/>
              <a:gd name="connsiteY2" fmla="*/ 28574 h 44508"/>
              <a:gd name="connsiteX3" fmla="*/ 193879 w 259777"/>
              <a:gd name="connsiteY3" fmla="*/ 3174 h 44508"/>
              <a:gd name="connsiteX4" fmla="*/ 85929 w 259777"/>
              <a:gd name="connsiteY4" fmla="*/ 3174 h 44508"/>
              <a:gd name="connsiteX5" fmla="*/ 204 w 259777"/>
              <a:gd name="connsiteY5" fmla="*/ 44449 h 4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77" h="44508">
                <a:moveTo>
                  <a:pt x="204" y="44449"/>
                </a:moveTo>
                <a:cubicBezTo>
                  <a:pt x="4437" y="46036"/>
                  <a:pt x="68467" y="15345"/>
                  <a:pt x="111329" y="12699"/>
                </a:cubicBezTo>
                <a:cubicBezTo>
                  <a:pt x="154191" y="10053"/>
                  <a:pt x="243621" y="30161"/>
                  <a:pt x="257379" y="28574"/>
                </a:cubicBezTo>
                <a:cubicBezTo>
                  <a:pt x="271137" y="26987"/>
                  <a:pt x="222454" y="7407"/>
                  <a:pt x="193879" y="3174"/>
                </a:cubicBezTo>
                <a:cubicBezTo>
                  <a:pt x="165304" y="-1059"/>
                  <a:pt x="113446" y="-1059"/>
                  <a:pt x="85929" y="3174"/>
                </a:cubicBezTo>
                <a:cubicBezTo>
                  <a:pt x="58412" y="7407"/>
                  <a:pt x="-4029" y="42862"/>
                  <a:pt x="204" y="44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7B17488-ACD9-974B-5CC7-95558853E28A}"/>
              </a:ext>
            </a:extLst>
          </p:cNvPr>
          <p:cNvSpPr/>
          <p:nvPr/>
        </p:nvSpPr>
        <p:spPr>
          <a:xfrm>
            <a:off x="2006250" y="6216883"/>
            <a:ext cx="412877" cy="149038"/>
          </a:xfrm>
          <a:custGeom>
            <a:avLst/>
            <a:gdLst>
              <a:gd name="connsiteX0" fmla="*/ 350 w 412877"/>
              <a:gd name="connsiteY0" fmla="*/ 148992 h 149038"/>
              <a:gd name="connsiteX1" fmla="*/ 76550 w 412877"/>
              <a:gd name="connsiteY1" fmla="*/ 56917 h 149038"/>
              <a:gd name="connsiteX2" fmla="*/ 406750 w 412877"/>
              <a:gd name="connsiteY2" fmla="*/ 9292 h 149038"/>
              <a:gd name="connsiteX3" fmla="*/ 276575 w 412877"/>
              <a:gd name="connsiteY3" fmla="*/ 2942 h 149038"/>
              <a:gd name="connsiteX4" fmla="*/ 92425 w 412877"/>
              <a:gd name="connsiteY4" fmla="*/ 44217 h 149038"/>
              <a:gd name="connsiteX5" fmla="*/ 350 w 412877"/>
              <a:gd name="connsiteY5" fmla="*/ 148992 h 1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77" h="149038">
                <a:moveTo>
                  <a:pt x="350" y="148992"/>
                </a:moveTo>
                <a:cubicBezTo>
                  <a:pt x="-2296" y="151109"/>
                  <a:pt x="8817" y="80200"/>
                  <a:pt x="76550" y="56917"/>
                </a:cubicBezTo>
                <a:cubicBezTo>
                  <a:pt x="144283" y="33634"/>
                  <a:pt x="373413" y="18288"/>
                  <a:pt x="406750" y="9292"/>
                </a:cubicBezTo>
                <a:cubicBezTo>
                  <a:pt x="440087" y="296"/>
                  <a:pt x="328962" y="-2879"/>
                  <a:pt x="276575" y="2942"/>
                </a:cubicBezTo>
                <a:cubicBezTo>
                  <a:pt x="224188" y="8763"/>
                  <a:pt x="135817" y="24638"/>
                  <a:pt x="92425" y="44217"/>
                </a:cubicBezTo>
                <a:cubicBezTo>
                  <a:pt x="49033" y="63796"/>
                  <a:pt x="2996" y="146875"/>
                  <a:pt x="350" y="148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26C3AF7-F445-04EE-E70B-3EFA4DA54921}"/>
              </a:ext>
            </a:extLst>
          </p:cNvPr>
          <p:cNvSpPr/>
          <p:nvPr/>
        </p:nvSpPr>
        <p:spPr>
          <a:xfrm>
            <a:off x="2349211" y="6232954"/>
            <a:ext cx="432441" cy="95137"/>
          </a:xfrm>
          <a:custGeom>
            <a:avLst/>
            <a:gdLst>
              <a:gd name="connsiteX0" fmla="*/ 3464 w 432441"/>
              <a:gd name="connsiteY0" fmla="*/ 94821 h 95137"/>
              <a:gd name="connsiteX1" fmla="*/ 120939 w 432441"/>
              <a:gd name="connsiteY1" fmla="*/ 34496 h 95137"/>
              <a:gd name="connsiteX2" fmla="*/ 425739 w 432441"/>
              <a:gd name="connsiteY2" fmla="*/ 5921 h 95137"/>
              <a:gd name="connsiteX3" fmla="*/ 327314 w 432441"/>
              <a:gd name="connsiteY3" fmla="*/ 5921 h 95137"/>
              <a:gd name="connsiteX4" fmla="*/ 276514 w 432441"/>
              <a:gd name="connsiteY4" fmla="*/ 2746 h 95137"/>
              <a:gd name="connsiteX5" fmla="*/ 238414 w 432441"/>
              <a:gd name="connsiteY5" fmla="*/ 5921 h 95137"/>
              <a:gd name="connsiteX6" fmla="*/ 3464 w 432441"/>
              <a:gd name="connsiteY6" fmla="*/ 94821 h 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41" h="95137">
                <a:moveTo>
                  <a:pt x="3464" y="94821"/>
                </a:moveTo>
                <a:cubicBezTo>
                  <a:pt x="-16115" y="99583"/>
                  <a:pt x="50560" y="49313"/>
                  <a:pt x="120939" y="34496"/>
                </a:cubicBezTo>
                <a:cubicBezTo>
                  <a:pt x="191318" y="19679"/>
                  <a:pt x="391343" y="10683"/>
                  <a:pt x="425739" y="5921"/>
                </a:cubicBezTo>
                <a:cubicBezTo>
                  <a:pt x="460135" y="1159"/>
                  <a:pt x="352185" y="6450"/>
                  <a:pt x="327314" y="5921"/>
                </a:cubicBezTo>
                <a:cubicBezTo>
                  <a:pt x="302443" y="5392"/>
                  <a:pt x="291331" y="2746"/>
                  <a:pt x="276514" y="2746"/>
                </a:cubicBezTo>
                <a:cubicBezTo>
                  <a:pt x="261697" y="2746"/>
                  <a:pt x="280747" y="-5191"/>
                  <a:pt x="238414" y="5921"/>
                </a:cubicBezTo>
                <a:cubicBezTo>
                  <a:pt x="196081" y="17033"/>
                  <a:pt x="23043" y="90059"/>
                  <a:pt x="3464" y="9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A52A1B3-F8E3-8B98-C5AB-AAACF243F0AC}"/>
              </a:ext>
            </a:extLst>
          </p:cNvPr>
          <p:cNvSpPr/>
          <p:nvPr/>
        </p:nvSpPr>
        <p:spPr>
          <a:xfrm>
            <a:off x="2013894" y="6330666"/>
            <a:ext cx="275091" cy="67282"/>
          </a:xfrm>
          <a:custGeom>
            <a:avLst/>
            <a:gdLst>
              <a:gd name="connsiteX0" fmla="*/ 2231 w 275091"/>
              <a:gd name="connsiteY0" fmla="*/ 66959 h 67282"/>
              <a:gd name="connsiteX1" fmla="*/ 103831 w 275091"/>
              <a:gd name="connsiteY1" fmla="*/ 25684 h 67282"/>
              <a:gd name="connsiteX2" fmla="*/ 272106 w 275091"/>
              <a:gd name="connsiteY2" fmla="*/ 25684 h 67282"/>
              <a:gd name="connsiteX3" fmla="*/ 199081 w 275091"/>
              <a:gd name="connsiteY3" fmla="*/ 284 h 67282"/>
              <a:gd name="connsiteX4" fmla="*/ 2231 w 275091"/>
              <a:gd name="connsiteY4" fmla="*/ 66959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91" h="67282">
                <a:moveTo>
                  <a:pt x="2231" y="66959"/>
                </a:moveTo>
                <a:cubicBezTo>
                  <a:pt x="-13644" y="71192"/>
                  <a:pt x="58852" y="32563"/>
                  <a:pt x="103831" y="25684"/>
                </a:cubicBezTo>
                <a:cubicBezTo>
                  <a:pt x="148810" y="18805"/>
                  <a:pt x="256231" y="29917"/>
                  <a:pt x="272106" y="25684"/>
                </a:cubicBezTo>
                <a:cubicBezTo>
                  <a:pt x="287981" y="21451"/>
                  <a:pt x="237181" y="-2891"/>
                  <a:pt x="199081" y="284"/>
                </a:cubicBezTo>
                <a:cubicBezTo>
                  <a:pt x="160981" y="3459"/>
                  <a:pt x="18106" y="62726"/>
                  <a:pt x="2231" y="6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C60B09F-5417-F8C1-C493-E41253AB7C3A}"/>
              </a:ext>
            </a:extLst>
          </p:cNvPr>
          <p:cNvSpPr/>
          <p:nvPr/>
        </p:nvSpPr>
        <p:spPr>
          <a:xfrm>
            <a:off x="2034601" y="6373458"/>
            <a:ext cx="430929" cy="107197"/>
          </a:xfrm>
          <a:custGeom>
            <a:avLst/>
            <a:gdLst>
              <a:gd name="connsiteX0" fmla="*/ 574 w 430929"/>
              <a:gd name="connsiteY0" fmla="*/ 106717 h 107197"/>
              <a:gd name="connsiteX1" fmla="*/ 213299 w 430929"/>
              <a:gd name="connsiteY1" fmla="*/ 46392 h 107197"/>
              <a:gd name="connsiteX2" fmla="*/ 426024 w 430929"/>
              <a:gd name="connsiteY2" fmla="*/ 1942 h 107197"/>
              <a:gd name="connsiteX3" fmla="*/ 356174 w 430929"/>
              <a:gd name="connsiteY3" fmla="*/ 8292 h 107197"/>
              <a:gd name="connsiteX4" fmla="*/ 279974 w 430929"/>
              <a:gd name="connsiteY4" fmla="*/ 11467 h 107197"/>
              <a:gd name="connsiteX5" fmla="*/ 574 w 430929"/>
              <a:gd name="connsiteY5" fmla="*/ 106717 h 10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929" h="107197">
                <a:moveTo>
                  <a:pt x="574" y="106717"/>
                </a:moveTo>
                <a:cubicBezTo>
                  <a:pt x="-10538" y="112538"/>
                  <a:pt x="142391" y="63854"/>
                  <a:pt x="213299" y="46392"/>
                </a:cubicBezTo>
                <a:cubicBezTo>
                  <a:pt x="284207" y="28930"/>
                  <a:pt x="402212" y="8292"/>
                  <a:pt x="426024" y="1942"/>
                </a:cubicBezTo>
                <a:cubicBezTo>
                  <a:pt x="449836" y="-4408"/>
                  <a:pt x="380516" y="6704"/>
                  <a:pt x="356174" y="8292"/>
                </a:cubicBezTo>
                <a:cubicBezTo>
                  <a:pt x="331832" y="9879"/>
                  <a:pt x="334478" y="-2820"/>
                  <a:pt x="279974" y="11467"/>
                </a:cubicBezTo>
                <a:cubicBezTo>
                  <a:pt x="225470" y="25754"/>
                  <a:pt x="11686" y="100896"/>
                  <a:pt x="574" y="10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円/楕円 1026">
            <a:extLst>
              <a:ext uri="{FF2B5EF4-FFF2-40B4-BE49-F238E27FC236}">
                <a16:creationId xmlns:a16="http://schemas.microsoft.com/office/drawing/2014/main" id="{9771C433-E937-8088-AB70-7AF7C86E4EF1}"/>
              </a:ext>
            </a:extLst>
          </p:cNvPr>
          <p:cNvSpPr/>
          <p:nvPr/>
        </p:nvSpPr>
        <p:spPr>
          <a:xfrm>
            <a:off x="1841888" y="4719856"/>
            <a:ext cx="87967" cy="8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2F3C759-EB8D-ECEB-6DD6-991E9B1FDB83}"/>
              </a:ext>
            </a:extLst>
          </p:cNvPr>
          <p:cNvSpPr/>
          <p:nvPr/>
        </p:nvSpPr>
        <p:spPr>
          <a:xfrm>
            <a:off x="1783585" y="2979635"/>
            <a:ext cx="414746" cy="401345"/>
          </a:xfrm>
          <a:custGeom>
            <a:avLst/>
            <a:gdLst>
              <a:gd name="connsiteX0" fmla="*/ 410173 w 414746"/>
              <a:gd name="connsiteY0" fmla="*/ 4197 h 401345"/>
              <a:gd name="connsiteX1" fmla="*/ 277826 w 414746"/>
              <a:gd name="connsiteY1" fmla="*/ 104460 h 401345"/>
              <a:gd name="connsiteX2" fmla="*/ 5110 w 414746"/>
              <a:gd name="connsiteY2" fmla="*/ 397228 h 401345"/>
              <a:gd name="connsiteX3" fmla="*/ 101362 w 414746"/>
              <a:gd name="connsiteY3" fmla="*/ 272902 h 401345"/>
              <a:gd name="connsiteX4" fmla="*/ 121415 w 414746"/>
              <a:gd name="connsiteY4" fmla="*/ 224776 h 401345"/>
              <a:gd name="connsiteX5" fmla="*/ 410173 w 414746"/>
              <a:gd name="connsiteY5" fmla="*/ 4197 h 4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46" h="401345">
                <a:moveTo>
                  <a:pt x="410173" y="4197"/>
                </a:moveTo>
                <a:cubicBezTo>
                  <a:pt x="436241" y="-15856"/>
                  <a:pt x="345336" y="38955"/>
                  <a:pt x="277826" y="104460"/>
                </a:cubicBezTo>
                <a:cubicBezTo>
                  <a:pt x="210315" y="169965"/>
                  <a:pt x="34521" y="369154"/>
                  <a:pt x="5110" y="397228"/>
                </a:cubicBezTo>
                <a:cubicBezTo>
                  <a:pt x="-24301" y="425302"/>
                  <a:pt x="81978" y="301644"/>
                  <a:pt x="101362" y="272902"/>
                </a:cubicBezTo>
                <a:cubicBezTo>
                  <a:pt x="120746" y="244160"/>
                  <a:pt x="72620" y="264881"/>
                  <a:pt x="121415" y="224776"/>
                </a:cubicBezTo>
                <a:cubicBezTo>
                  <a:pt x="170210" y="184671"/>
                  <a:pt x="384105" y="24250"/>
                  <a:pt x="410173" y="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DB1513-563A-AB30-E9E8-4563CD35D412}"/>
              </a:ext>
            </a:extLst>
          </p:cNvPr>
          <p:cNvSpPr/>
          <p:nvPr/>
        </p:nvSpPr>
        <p:spPr>
          <a:xfrm>
            <a:off x="1612165" y="3392062"/>
            <a:ext cx="169839" cy="347865"/>
          </a:xfrm>
          <a:custGeom>
            <a:avLst/>
            <a:gdLst>
              <a:gd name="connsiteX0" fmla="*/ 168509 w 169839"/>
              <a:gd name="connsiteY0" fmla="*/ 843 h 347865"/>
              <a:gd name="connsiteX1" fmla="*/ 108351 w 169839"/>
              <a:gd name="connsiteY1" fmla="*/ 129180 h 347865"/>
              <a:gd name="connsiteX2" fmla="*/ 4077 w 169839"/>
              <a:gd name="connsiteY2" fmla="*/ 341738 h 347865"/>
              <a:gd name="connsiteX3" fmla="*/ 24130 w 169839"/>
              <a:gd name="connsiteY3" fmla="*/ 281580 h 347865"/>
              <a:gd name="connsiteX4" fmla="*/ 52203 w 169839"/>
              <a:gd name="connsiteY4" fmla="*/ 189338 h 347865"/>
              <a:gd name="connsiteX5" fmla="*/ 168509 w 169839"/>
              <a:gd name="connsiteY5" fmla="*/ 843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39" h="347865">
                <a:moveTo>
                  <a:pt x="168509" y="843"/>
                </a:moveTo>
                <a:cubicBezTo>
                  <a:pt x="177867" y="-9183"/>
                  <a:pt x="135756" y="72364"/>
                  <a:pt x="108351" y="129180"/>
                </a:cubicBezTo>
                <a:cubicBezTo>
                  <a:pt x="80946" y="185996"/>
                  <a:pt x="18114" y="316338"/>
                  <a:pt x="4077" y="341738"/>
                </a:cubicBezTo>
                <a:cubicBezTo>
                  <a:pt x="-9960" y="367138"/>
                  <a:pt x="16109" y="306980"/>
                  <a:pt x="24130" y="281580"/>
                </a:cubicBezTo>
                <a:cubicBezTo>
                  <a:pt x="32151" y="256180"/>
                  <a:pt x="25466" y="234791"/>
                  <a:pt x="52203" y="189338"/>
                </a:cubicBezTo>
                <a:cubicBezTo>
                  <a:pt x="78940" y="143885"/>
                  <a:pt x="159151" y="10869"/>
                  <a:pt x="168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8DC9D96-A76E-3C3F-3D35-12EFDA09E60C}"/>
              </a:ext>
            </a:extLst>
          </p:cNvPr>
          <p:cNvSpPr/>
          <p:nvPr/>
        </p:nvSpPr>
        <p:spPr>
          <a:xfrm>
            <a:off x="1612979" y="3771967"/>
            <a:ext cx="33126" cy="210890"/>
          </a:xfrm>
          <a:custGeom>
            <a:avLst/>
            <a:gdLst>
              <a:gd name="connsiteX0" fmla="*/ 3263 w 33126"/>
              <a:gd name="connsiteY0" fmla="*/ 1938 h 210890"/>
              <a:gd name="connsiteX1" fmla="*/ 31337 w 33126"/>
              <a:gd name="connsiteY1" fmla="*/ 202465 h 210890"/>
              <a:gd name="connsiteX2" fmla="*/ 27326 w 33126"/>
              <a:gd name="connsiteY2" fmla="*/ 166370 h 210890"/>
              <a:gd name="connsiteX3" fmla="*/ 3263 w 33126"/>
              <a:gd name="connsiteY3" fmla="*/ 102201 h 210890"/>
              <a:gd name="connsiteX4" fmla="*/ 3263 w 33126"/>
              <a:gd name="connsiteY4" fmla="*/ 1938 h 21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6" h="210890">
                <a:moveTo>
                  <a:pt x="3263" y="1938"/>
                </a:moveTo>
                <a:cubicBezTo>
                  <a:pt x="7942" y="18649"/>
                  <a:pt x="27327" y="175060"/>
                  <a:pt x="31337" y="202465"/>
                </a:cubicBezTo>
                <a:cubicBezTo>
                  <a:pt x="35348" y="229870"/>
                  <a:pt x="32005" y="183081"/>
                  <a:pt x="27326" y="166370"/>
                </a:cubicBezTo>
                <a:cubicBezTo>
                  <a:pt x="22647" y="149659"/>
                  <a:pt x="7274" y="122922"/>
                  <a:pt x="3263" y="102201"/>
                </a:cubicBezTo>
                <a:cubicBezTo>
                  <a:pt x="-748" y="81480"/>
                  <a:pt x="-1416" y="-14773"/>
                  <a:pt x="3263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4B9675B-A2CD-E146-9C3B-C5CEE85A9303}"/>
              </a:ext>
            </a:extLst>
          </p:cNvPr>
          <p:cNvSpPr/>
          <p:nvPr/>
        </p:nvSpPr>
        <p:spPr>
          <a:xfrm>
            <a:off x="1537679" y="3949431"/>
            <a:ext cx="145927" cy="264524"/>
          </a:xfrm>
          <a:custGeom>
            <a:avLst/>
            <a:gdLst>
              <a:gd name="connsiteX0" fmla="*/ 142732 w 145927"/>
              <a:gd name="connsiteY0" fmla="*/ 937 h 264524"/>
              <a:gd name="connsiteX1" fmla="*/ 118668 w 145927"/>
              <a:gd name="connsiteY1" fmla="*/ 89169 h 264524"/>
              <a:gd name="connsiteX2" fmla="*/ 2363 w 145927"/>
              <a:gd name="connsiteY2" fmla="*/ 261622 h 264524"/>
              <a:gd name="connsiteX3" fmla="*/ 42468 w 145927"/>
              <a:gd name="connsiteY3" fmla="*/ 193443 h 264524"/>
              <a:gd name="connsiteX4" fmla="*/ 66532 w 145927"/>
              <a:gd name="connsiteY4" fmla="*/ 141306 h 264524"/>
              <a:gd name="connsiteX5" fmla="*/ 142732 w 145927"/>
              <a:gd name="connsiteY5" fmla="*/ 937 h 26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7" h="264524">
                <a:moveTo>
                  <a:pt x="142732" y="937"/>
                </a:moveTo>
                <a:cubicBezTo>
                  <a:pt x="151421" y="-7752"/>
                  <a:pt x="142063" y="45721"/>
                  <a:pt x="118668" y="89169"/>
                </a:cubicBezTo>
                <a:cubicBezTo>
                  <a:pt x="95273" y="132617"/>
                  <a:pt x="15063" y="244243"/>
                  <a:pt x="2363" y="261622"/>
                </a:cubicBezTo>
                <a:cubicBezTo>
                  <a:pt x="-10337" y="279001"/>
                  <a:pt x="31773" y="213496"/>
                  <a:pt x="42468" y="193443"/>
                </a:cubicBezTo>
                <a:cubicBezTo>
                  <a:pt x="53163" y="173390"/>
                  <a:pt x="50490" y="166706"/>
                  <a:pt x="66532" y="141306"/>
                </a:cubicBezTo>
                <a:cubicBezTo>
                  <a:pt x="82574" y="115906"/>
                  <a:pt x="134043" y="9626"/>
                  <a:pt x="14273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C45CCB4-2667-F0D6-0046-673BAE07754B}"/>
              </a:ext>
            </a:extLst>
          </p:cNvPr>
          <p:cNvSpPr/>
          <p:nvPr/>
        </p:nvSpPr>
        <p:spPr>
          <a:xfrm>
            <a:off x="1536913" y="4454409"/>
            <a:ext cx="60233" cy="159285"/>
          </a:xfrm>
          <a:custGeom>
            <a:avLst/>
            <a:gdLst>
              <a:gd name="connsiteX0" fmla="*/ 60112 w 60233"/>
              <a:gd name="connsiteY0" fmla="*/ 116 h 159285"/>
              <a:gd name="connsiteX1" fmla="*/ 18837 w 60233"/>
              <a:gd name="connsiteY1" fmla="*/ 85841 h 159285"/>
              <a:gd name="connsiteX2" fmla="*/ 44237 w 60233"/>
              <a:gd name="connsiteY2" fmla="*/ 158866 h 159285"/>
              <a:gd name="connsiteX3" fmla="*/ 9312 w 60233"/>
              <a:gd name="connsiteY3" fmla="*/ 117591 h 159285"/>
              <a:gd name="connsiteX4" fmla="*/ 2962 w 60233"/>
              <a:gd name="connsiteY4" fmla="*/ 104891 h 159285"/>
              <a:gd name="connsiteX5" fmla="*/ 60112 w 60233"/>
              <a:gd name="connsiteY5" fmla="*/ 116 h 1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33" h="159285">
                <a:moveTo>
                  <a:pt x="60112" y="116"/>
                </a:moveTo>
                <a:cubicBezTo>
                  <a:pt x="62758" y="-3059"/>
                  <a:pt x="21483" y="59383"/>
                  <a:pt x="18837" y="85841"/>
                </a:cubicBezTo>
                <a:cubicBezTo>
                  <a:pt x="16191" y="112299"/>
                  <a:pt x="45824" y="153574"/>
                  <a:pt x="44237" y="158866"/>
                </a:cubicBezTo>
                <a:cubicBezTo>
                  <a:pt x="42650" y="164158"/>
                  <a:pt x="9312" y="117591"/>
                  <a:pt x="9312" y="117591"/>
                </a:cubicBezTo>
                <a:cubicBezTo>
                  <a:pt x="2433" y="108595"/>
                  <a:pt x="-3917" y="121824"/>
                  <a:pt x="2962" y="104891"/>
                </a:cubicBezTo>
                <a:cubicBezTo>
                  <a:pt x="9841" y="87958"/>
                  <a:pt x="57466" y="3291"/>
                  <a:pt x="6011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537D133-A29A-7DE4-3094-C2A08CB4F613}"/>
              </a:ext>
            </a:extLst>
          </p:cNvPr>
          <p:cNvSpPr/>
          <p:nvPr/>
        </p:nvSpPr>
        <p:spPr>
          <a:xfrm>
            <a:off x="1657338" y="4930725"/>
            <a:ext cx="245733" cy="41325"/>
          </a:xfrm>
          <a:custGeom>
            <a:avLst/>
            <a:gdLst>
              <a:gd name="connsiteX0" fmla="*/ 12 w 245733"/>
              <a:gd name="connsiteY0" fmla="*/ 25450 h 41325"/>
              <a:gd name="connsiteX1" fmla="*/ 79387 w 245733"/>
              <a:gd name="connsiteY1" fmla="*/ 41325 h 41325"/>
              <a:gd name="connsiteX2" fmla="*/ 85737 w 245733"/>
              <a:gd name="connsiteY2" fmla="*/ 25450 h 41325"/>
              <a:gd name="connsiteX3" fmla="*/ 244487 w 245733"/>
              <a:gd name="connsiteY3" fmla="*/ 19100 h 41325"/>
              <a:gd name="connsiteX4" fmla="*/ 155587 w 245733"/>
              <a:gd name="connsiteY4" fmla="*/ 50 h 41325"/>
              <a:gd name="connsiteX5" fmla="*/ 79387 w 245733"/>
              <a:gd name="connsiteY5" fmla="*/ 25450 h 41325"/>
              <a:gd name="connsiteX6" fmla="*/ 73037 w 245733"/>
              <a:gd name="connsiteY6" fmla="*/ 38150 h 41325"/>
              <a:gd name="connsiteX7" fmla="*/ 12 w 245733"/>
              <a:gd name="connsiteY7" fmla="*/ 25450 h 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733" h="41325">
                <a:moveTo>
                  <a:pt x="12" y="25450"/>
                </a:moveTo>
                <a:cubicBezTo>
                  <a:pt x="1070" y="25979"/>
                  <a:pt x="79387" y="41325"/>
                  <a:pt x="79387" y="41325"/>
                </a:cubicBezTo>
                <a:cubicBezTo>
                  <a:pt x="93674" y="41325"/>
                  <a:pt x="58220" y="29154"/>
                  <a:pt x="85737" y="25450"/>
                </a:cubicBezTo>
                <a:cubicBezTo>
                  <a:pt x="113254" y="21746"/>
                  <a:pt x="232845" y="23333"/>
                  <a:pt x="244487" y="19100"/>
                </a:cubicBezTo>
                <a:cubicBezTo>
                  <a:pt x="256129" y="14867"/>
                  <a:pt x="183104" y="-1008"/>
                  <a:pt x="155587" y="50"/>
                </a:cubicBezTo>
                <a:cubicBezTo>
                  <a:pt x="128070" y="1108"/>
                  <a:pt x="93145" y="19100"/>
                  <a:pt x="79387" y="25450"/>
                </a:cubicBezTo>
                <a:cubicBezTo>
                  <a:pt x="65629" y="31800"/>
                  <a:pt x="83091" y="36033"/>
                  <a:pt x="73037" y="38150"/>
                </a:cubicBezTo>
                <a:cubicBezTo>
                  <a:pt x="62983" y="40267"/>
                  <a:pt x="-1046" y="24921"/>
                  <a:pt x="12" y="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7B7C28-C5D4-947E-DFBF-0175C5B12325}"/>
              </a:ext>
            </a:extLst>
          </p:cNvPr>
          <p:cNvSpPr/>
          <p:nvPr/>
        </p:nvSpPr>
        <p:spPr>
          <a:xfrm>
            <a:off x="1685905" y="4902069"/>
            <a:ext cx="273091" cy="108775"/>
          </a:xfrm>
          <a:custGeom>
            <a:avLst/>
            <a:gdLst>
              <a:gd name="connsiteX0" fmla="*/ 273070 w 273091"/>
              <a:gd name="connsiteY0" fmla="*/ 131 h 108775"/>
              <a:gd name="connsiteX1" fmla="*/ 136545 w 273091"/>
              <a:gd name="connsiteY1" fmla="*/ 69981 h 108775"/>
              <a:gd name="connsiteX2" fmla="*/ 20 w 273091"/>
              <a:gd name="connsiteY2" fmla="*/ 108081 h 108775"/>
              <a:gd name="connsiteX3" fmla="*/ 146070 w 273091"/>
              <a:gd name="connsiteY3" fmla="*/ 89031 h 108775"/>
              <a:gd name="connsiteX4" fmla="*/ 273070 w 273091"/>
              <a:gd name="connsiteY4" fmla="*/ 131 h 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08775">
                <a:moveTo>
                  <a:pt x="273070" y="131"/>
                </a:moveTo>
                <a:cubicBezTo>
                  <a:pt x="271483" y="-3044"/>
                  <a:pt x="182053" y="51989"/>
                  <a:pt x="136545" y="69981"/>
                </a:cubicBezTo>
                <a:cubicBezTo>
                  <a:pt x="91037" y="87973"/>
                  <a:pt x="-1567" y="104906"/>
                  <a:pt x="20" y="108081"/>
                </a:cubicBezTo>
                <a:cubicBezTo>
                  <a:pt x="1607" y="111256"/>
                  <a:pt x="104266" y="103318"/>
                  <a:pt x="146070" y="89031"/>
                </a:cubicBezTo>
                <a:cubicBezTo>
                  <a:pt x="187874" y="74744"/>
                  <a:pt x="274657" y="3306"/>
                  <a:pt x="2730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E6AEF5-63FC-C34E-F27A-EDA5E2BD74D5}"/>
              </a:ext>
            </a:extLst>
          </p:cNvPr>
          <p:cNvSpPr/>
          <p:nvPr/>
        </p:nvSpPr>
        <p:spPr>
          <a:xfrm>
            <a:off x="1679233" y="4962009"/>
            <a:ext cx="239813" cy="124508"/>
          </a:xfrm>
          <a:custGeom>
            <a:avLst/>
            <a:gdLst>
              <a:gd name="connsiteX0" fmla="*/ 235292 w 239813"/>
              <a:gd name="connsiteY0" fmla="*/ 516 h 124508"/>
              <a:gd name="connsiteX1" fmla="*/ 187667 w 239813"/>
              <a:gd name="connsiteY1" fmla="*/ 54491 h 124508"/>
              <a:gd name="connsiteX2" fmla="*/ 95592 w 239813"/>
              <a:gd name="connsiteY2" fmla="*/ 89416 h 124508"/>
              <a:gd name="connsiteX3" fmla="*/ 342 w 239813"/>
              <a:gd name="connsiteY3" fmla="*/ 124341 h 124508"/>
              <a:gd name="connsiteX4" fmla="*/ 130517 w 239813"/>
              <a:gd name="connsiteY4" fmla="*/ 102116 h 124508"/>
              <a:gd name="connsiteX5" fmla="*/ 76542 w 239813"/>
              <a:gd name="connsiteY5" fmla="*/ 89416 h 124508"/>
              <a:gd name="connsiteX6" fmla="*/ 235292 w 239813"/>
              <a:gd name="connsiteY6" fmla="*/ 516 h 1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13" h="124508">
                <a:moveTo>
                  <a:pt x="235292" y="516"/>
                </a:moveTo>
                <a:cubicBezTo>
                  <a:pt x="253813" y="-5305"/>
                  <a:pt x="210950" y="39674"/>
                  <a:pt x="187667" y="54491"/>
                </a:cubicBezTo>
                <a:cubicBezTo>
                  <a:pt x="164384" y="69308"/>
                  <a:pt x="95592" y="89416"/>
                  <a:pt x="95592" y="89416"/>
                </a:cubicBezTo>
                <a:cubicBezTo>
                  <a:pt x="64371" y="101058"/>
                  <a:pt x="-5479" y="122224"/>
                  <a:pt x="342" y="124341"/>
                </a:cubicBezTo>
                <a:cubicBezTo>
                  <a:pt x="6163" y="126458"/>
                  <a:pt x="117817" y="107937"/>
                  <a:pt x="130517" y="102116"/>
                </a:cubicBezTo>
                <a:cubicBezTo>
                  <a:pt x="143217" y="96295"/>
                  <a:pt x="62255" y="101058"/>
                  <a:pt x="76542" y="89416"/>
                </a:cubicBezTo>
                <a:cubicBezTo>
                  <a:pt x="90829" y="77774"/>
                  <a:pt x="216771" y="6337"/>
                  <a:pt x="235292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249F41D0-C318-E24F-8E56-7A960867FEBB}"/>
              </a:ext>
            </a:extLst>
          </p:cNvPr>
          <p:cNvSpPr/>
          <p:nvPr/>
        </p:nvSpPr>
        <p:spPr>
          <a:xfrm>
            <a:off x="1637778" y="4933831"/>
            <a:ext cx="71204" cy="308211"/>
          </a:xfrm>
          <a:custGeom>
            <a:avLst/>
            <a:gdLst>
              <a:gd name="connsiteX0" fmla="*/ 522 w 71204"/>
              <a:gd name="connsiteY0" fmla="*/ 119 h 308211"/>
              <a:gd name="connsiteX1" fmla="*/ 38622 w 71204"/>
              <a:gd name="connsiteY1" fmla="*/ 139819 h 308211"/>
              <a:gd name="connsiteX2" fmla="*/ 41797 w 71204"/>
              <a:gd name="connsiteY2" fmla="*/ 206494 h 308211"/>
              <a:gd name="connsiteX3" fmla="*/ 29097 w 71204"/>
              <a:gd name="connsiteY3" fmla="*/ 308094 h 308211"/>
              <a:gd name="connsiteX4" fmla="*/ 51322 w 71204"/>
              <a:gd name="connsiteY4" fmla="*/ 225544 h 308211"/>
              <a:gd name="connsiteX5" fmla="*/ 70372 w 71204"/>
              <a:gd name="connsiteY5" fmla="*/ 165219 h 308211"/>
              <a:gd name="connsiteX6" fmla="*/ 522 w 71204"/>
              <a:gd name="connsiteY6" fmla="*/ 119 h 30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4" h="308211">
                <a:moveTo>
                  <a:pt x="522" y="119"/>
                </a:moveTo>
                <a:cubicBezTo>
                  <a:pt x="-4770" y="-4114"/>
                  <a:pt x="31743" y="105423"/>
                  <a:pt x="38622" y="139819"/>
                </a:cubicBezTo>
                <a:cubicBezTo>
                  <a:pt x="45501" y="174215"/>
                  <a:pt x="43384" y="178448"/>
                  <a:pt x="41797" y="206494"/>
                </a:cubicBezTo>
                <a:cubicBezTo>
                  <a:pt x="40210" y="234540"/>
                  <a:pt x="27510" y="304919"/>
                  <a:pt x="29097" y="308094"/>
                </a:cubicBezTo>
                <a:cubicBezTo>
                  <a:pt x="30684" y="311269"/>
                  <a:pt x="44443" y="249356"/>
                  <a:pt x="51322" y="225544"/>
                </a:cubicBezTo>
                <a:cubicBezTo>
                  <a:pt x="58201" y="201732"/>
                  <a:pt x="75135" y="198027"/>
                  <a:pt x="70372" y="165219"/>
                </a:cubicBezTo>
                <a:cubicBezTo>
                  <a:pt x="65609" y="132411"/>
                  <a:pt x="5814" y="4352"/>
                  <a:pt x="52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0D14804-589F-C85E-395D-67FBEA3866B1}"/>
              </a:ext>
            </a:extLst>
          </p:cNvPr>
          <p:cNvSpPr/>
          <p:nvPr/>
        </p:nvSpPr>
        <p:spPr>
          <a:xfrm>
            <a:off x="1604170" y="5218151"/>
            <a:ext cx="97910" cy="449594"/>
          </a:xfrm>
          <a:custGeom>
            <a:avLst/>
            <a:gdLst>
              <a:gd name="connsiteX0" fmla="*/ 97630 w 97910"/>
              <a:gd name="connsiteY0" fmla="*/ 4724 h 449594"/>
              <a:gd name="connsiteX1" fmla="*/ 30955 w 97910"/>
              <a:gd name="connsiteY1" fmla="*/ 115849 h 449594"/>
              <a:gd name="connsiteX2" fmla="*/ 11905 w 97910"/>
              <a:gd name="connsiteY2" fmla="*/ 236499 h 449594"/>
              <a:gd name="connsiteX3" fmla="*/ 21430 w 97910"/>
              <a:gd name="connsiteY3" fmla="*/ 449224 h 449594"/>
              <a:gd name="connsiteX4" fmla="*/ 2380 w 97910"/>
              <a:gd name="connsiteY4" fmla="*/ 280949 h 449594"/>
              <a:gd name="connsiteX5" fmla="*/ 97630 w 97910"/>
              <a:gd name="connsiteY5" fmla="*/ 4724 h 4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10" h="449594">
                <a:moveTo>
                  <a:pt x="97630" y="4724"/>
                </a:moveTo>
                <a:cubicBezTo>
                  <a:pt x="102392" y="-22793"/>
                  <a:pt x="45242" y="77220"/>
                  <a:pt x="30955" y="115849"/>
                </a:cubicBezTo>
                <a:cubicBezTo>
                  <a:pt x="16668" y="154478"/>
                  <a:pt x="13492" y="180937"/>
                  <a:pt x="11905" y="236499"/>
                </a:cubicBezTo>
                <a:cubicBezTo>
                  <a:pt x="10318" y="292061"/>
                  <a:pt x="23017" y="441816"/>
                  <a:pt x="21430" y="449224"/>
                </a:cubicBezTo>
                <a:cubicBezTo>
                  <a:pt x="19843" y="456632"/>
                  <a:pt x="-8203" y="351328"/>
                  <a:pt x="2380" y="280949"/>
                </a:cubicBezTo>
                <a:cubicBezTo>
                  <a:pt x="12963" y="210570"/>
                  <a:pt x="92868" y="32241"/>
                  <a:pt x="97630" y="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7F2D55-1094-4AB9-050D-5C1F4771E6F4}"/>
              </a:ext>
            </a:extLst>
          </p:cNvPr>
          <p:cNvSpPr/>
          <p:nvPr/>
        </p:nvSpPr>
        <p:spPr>
          <a:xfrm>
            <a:off x="1676342" y="5734037"/>
            <a:ext cx="169564" cy="586120"/>
          </a:xfrm>
          <a:custGeom>
            <a:avLst/>
            <a:gdLst>
              <a:gd name="connsiteX0" fmla="*/ 58 w 169564"/>
              <a:gd name="connsiteY0" fmla="*/ 13 h 586120"/>
              <a:gd name="connsiteX1" fmla="*/ 79433 w 169564"/>
              <a:gd name="connsiteY1" fmla="*/ 336563 h 586120"/>
              <a:gd name="connsiteX2" fmla="*/ 155633 w 169564"/>
              <a:gd name="connsiteY2" fmla="*/ 542938 h 586120"/>
              <a:gd name="connsiteX3" fmla="*/ 168333 w 169564"/>
              <a:gd name="connsiteY3" fmla="*/ 584213 h 586120"/>
              <a:gd name="connsiteX4" fmla="*/ 139758 w 169564"/>
              <a:gd name="connsiteY4" fmla="*/ 508013 h 586120"/>
              <a:gd name="connsiteX5" fmla="*/ 114358 w 169564"/>
              <a:gd name="connsiteY5" fmla="*/ 412763 h 586120"/>
              <a:gd name="connsiteX6" fmla="*/ 92133 w 169564"/>
              <a:gd name="connsiteY6" fmla="*/ 349263 h 586120"/>
              <a:gd name="connsiteX7" fmla="*/ 58 w 169564"/>
              <a:gd name="connsiteY7" fmla="*/ 13 h 58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564" h="586120">
                <a:moveTo>
                  <a:pt x="58" y="13"/>
                </a:moveTo>
                <a:cubicBezTo>
                  <a:pt x="-2059" y="-2104"/>
                  <a:pt x="53504" y="246076"/>
                  <a:pt x="79433" y="336563"/>
                </a:cubicBezTo>
                <a:cubicBezTo>
                  <a:pt x="105362" y="427050"/>
                  <a:pt x="140816" y="501663"/>
                  <a:pt x="155633" y="542938"/>
                </a:cubicBezTo>
                <a:cubicBezTo>
                  <a:pt x="170450" y="584213"/>
                  <a:pt x="170979" y="590034"/>
                  <a:pt x="168333" y="584213"/>
                </a:cubicBezTo>
                <a:cubicBezTo>
                  <a:pt x="165687" y="578392"/>
                  <a:pt x="148754" y="536588"/>
                  <a:pt x="139758" y="508013"/>
                </a:cubicBezTo>
                <a:cubicBezTo>
                  <a:pt x="130762" y="479438"/>
                  <a:pt x="122296" y="439221"/>
                  <a:pt x="114358" y="412763"/>
                </a:cubicBezTo>
                <a:cubicBezTo>
                  <a:pt x="106420" y="386305"/>
                  <a:pt x="107479" y="411705"/>
                  <a:pt x="92133" y="349263"/>
                </a:cubicBezTo>
                <a:cubicBezTo>
                  <a:pt x="76787" y="286821"/>
                  <a:pt x="2175" y="2130"/>
                  <a:pt x="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2741FCB-823D-DC71-41FA-19CF9862A434}"/>
              </a:ext>
            </a:extLst>
          </p:cNvPr>
          <p:cNvSpPr/>
          <p:nvPr/>
        </p:nvSpPr>
        <p:spPr>
          <a:xfrm>
            <a:off x="1850512" y="6349314"/>
            <a:ext cx="126499" cy="397369"/>
          </a:xfrm>
          <a:custGeom>
            <a:avLst/>
            <a:gdLst>
              <a:gd name="connsiteX0" fmla="*/ 6863 w 126499"/>
              <a:gd name="connsiteY0" fmla="*/ 3861 h 397369"/>
              <a:gd name="connsiteX1" fmla="*/ 10038 w 126499"/>
              <a:gd name="connsiteY1" fmla="*/ 108636 h 397369"/>
              <a:gd name="connsiteX2" fmla="*/ 117988 w 126499"/>
              <a:gd name="connsiteY2" fmla="*/ 381686 h 397369"/>
              <a:gd name="connsiteX3" fmla="*/ 111638 w 126499"/>
              <a:gd name="connsiteY3" fmla="*/ 353111 h 397369"/>
              <a:gd name="connsiteX4" fmla="*/ 48138 w 126499"/>
              <a:gd name="connsiteY4" fmla="*/ 261036 h 397369"/>
              <a:gd name="connsiteX5" fmla="*/ 29088 w 126499"/>
              <a:gd name="connsiteY5" fmla="*/ 229286 h 397369"/>
              <a:gd name="connsiteX6" fmla="*/ 6863 w 126499"/>
              <a:gd name="connsiteY6" fmla="*/ 3861 h 39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99" h="397369">
                <a:moveTo>
                  <a:pt x="6863" y="3861"/>
                </a:moveTo>
                <a:cubicBezTo>
                  <a:pt x="3688" y="-16247"/>
                  <a:pt x="-8483" y="45665"/>
                  <a:pt x="10038" y="108636"/>
                </a:cubicBezTo>
                <a:cubicBezTo>
                  <a:pt x="28559" y="171607"/>
                  <a:pt x="101055" y="340940"/>
                  <a:pt x="117988" y="381686"/>
                </a:cubicBezTo>
                <a:cubicBezTo>
                  <a:pt x="134921" y="422432"/>
                  <a:pt x="123280" y="373219"/>
                  <a:pt x="111638" y="353111"/>
                </a:cubicBezTo>
                <a:cubicBezTo>
                  <a:pt x="99996" y="333003"/>
                  <a:pt x="61896" y="281674"/>
                  <a:pt x="48138" y="261036"/>
                </a:cubicBezTo>
                <a:cubicBezTo>
                  <a:pt x="34380" y="240398"/>
                  <a:pt x="35438" y="268973"/>
                  <a:pt x="29088" y="229286"/>
                </a:cubicBezTo>
                <a:cubicBezTo>
                  <a:pt x="22738" y="189599"/>
                  <a:pt x="10038" y="23969"/>
                  <a:pt x="6863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E8F6CA-1A67-7D7A-1950-AA1151B6DEBC}"/>
              </a:ext>
            </a:extLst>
          </p:cNvPr>
          <p:cNvSpPr/>
          <p:nvPr/>
        </p:nvSpPr>
        <p:spPr>
          <a:xfrm>
            <a:off x="1972738" y="6768234"/>
            <a:ext cx="82196" cy="316333"/>
          </a:xfrm>
          <a:custGeom>
            <a:avLst/>
            <a:gdLst>
              <a:gd name="connsiteX0" fmla="*/ 24337 w 82196"/>
              <a:gd name="connsiteY0" fmla="*/ 866 h 316333"/>
              <a:gd name="connsiteX1" fmla="*/ 2112 w 82196"/>
              <a:gd name="connsiteY1" fmla="*/ 140566 h 316333"/>
              <a:gd name="connsiteX2" fmla="*/ 81487 w 82196"/>
              <a:gd name="connsiteY2" fmla="*/ 315191 h 316333"/>
              <a:gd name="connsiteX3" fmla="*/ 40212 w 82196"/>
              <a:gd name="connsiteY3" fmla="*/ 207241 h 316333"/>
              <a:gd name="connsiteX4" fmla="*/ 24337 w 82196"/>
              <a:gd name="connsiteY4" fmla="*/ 866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96" h="316333">
                <a:moveTo>
                  <a:pt x="24337" y="866"/>
                </a:moveTo>
                <a:cubicBezTo>
                  <a:pt x="17987" y="-10246"/>
                  <a:pt x="-7413" y="88179"/>
                  <a:pt x="2112" y="140566"/>
                </a:cubicBezTo>
                <a:cubicBezTo>
                  <a:pt x="11637" y="192953"/>
                  <a:pt x="75137" y="304079"/>
                  <a:pt x="81487" y="315191"/>
                </a:cubicBezTo>
                <a:cubicBezTo>
                  <a:pt x="87837" y="326303"/>
                  <a:pt x="49737" y="253808"/>
                  <a:pt x="40212" y="207241"/>
                </a:cubicBezTo>
                <a:cubicBezTo>
                  <a:pt x="30687" y="160674"/>
                  <a:pt x="30687" y="11978"/>
                  <a:pt x="24337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2068D74-977D-DC5A-C406-2F1CDF578D61}"/>
              </a:ext>
            </a:extLst>
          </p:cNvPr>
          <p:cNvSpPr/>
          <p:nvPr/>
        </p:nvSpPr>
        <p:spPr>
          <a:xfrm>
            <a:off x="2417615" y="6610350"/>
            <a:ext cx="665310" cy="354806"/>
          </a:xfrm>
          <a:custGeom>
            <a:avLst/>
            <a:gdLst>
              <a:gd name="connsiteX0" fmla="*/ 665310 w 665310"/>
              <a:gd name="connsiteY0" fmla="*/ 0 h 354806"/>
              <a:gd name="connsiteX1" fmla="*/ 430360 w 665310"/>
              <a:gd name="connsiteY1" fmla="*/ 146050 h 354806"/>
              <a:gd name="connsiteX2" fmla="*/ 109685 w 665310"/>
              <a:gd name="connsiteY2" fmla="*/ 333375 h 354806"/>
              <a:gd name="connsiteX3" fmla="*/ 1735 w 665310"/>
              <a:gd name="connsiteY3" fmla="*/ 349250 h 354806"/>
              <a:gd name="connsiteX4" fmla="*/ 179535 w 665310"/>
              <a:gd name="connsiteY4" fmla="*/ 320675 h 354806"/>
              <a:gd name="connsiteX5" fmla="*/ 350985 w 665310"/>
              <a:gd name="connsiteY5" fmla="*/ 209550 h 354806"/>
              <a:gd name="connsiteX6" fmla="*/ 252560 w 665310"/>
              <a:gd name="connsiteY6" fmla="*/ 263525 h 354806"/>
              <a:gd name="connsiteX7" fmla="*/ 398610 w 665310"/>
              <a:gd name="connsiteY7" fmla="*/ 184150 h 354806"/>
              <a:gd name="connsiteX8" fmla="*/ 665310 w 665310"/>
              <a:gd name="connsiteY8" fmla="*/ 0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10" h="354806">
                <a:moveTo>
                  <a:pt x="665310" y="0"/>
                </a:moveTo>
                <a:cubicBezTo>
                  <a:pt x="594137" y="45243"/>
                  <a:pt x="522964" y="90487"/>
                  <a:pt x="430360" y="146050"/>
                </a:cubicBezTo>
                <a:cubicBezTo>
                  <a:pt x="337756" y="201613"/>
                  <a:pt x="181122" y="299508"/>
                  <a:pt x="109685" y="333375"/>
                </a:cubicBezTo>
                <a:cubicBezTo>
                  <a:pt x="38247" y="367242"/>
                  <a:pt x="-9907" y="351367"/>
                  <a:pt x="1735" y="349250"/>
                </a:cubicBezTo>
                <a:cubicBezTo>
                  <a:pt x="13377" y="347133"/>
                  <a:pt x="121327" y="343958"/>
                  <a:pt x="179535" y="320675"/>
                </a:cubicBezTo>
                <a:cubicBezTo>
                  <a:pt x="237743" y="297392"/>
                  <a:pt x="338814" y="219075"/>
                  <a:pt x="350985" y="209550"/>
                </a:cubicBezTo>
                <a:cubicBezTo>
                  <a:pt x="363156" y="200025"/>
                  <a:pt x="244623" y="267758"/>
                  <a:pt x="252560" y="263525"/>
                </a:cubicBezTo>
                <a:cubicBezTo>
                  <a:pt x="260497" y="259292"/>
                  <a:pt x="398610" y="184150"/>
                  <a:pt x="398610" y="184150"/>
                </a:cubicBezTo>
                <a:lnTo>
                  <a:pt x="6653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07B256D-09B2-C80A-5C77-26570F9CCD7A}"/>
              </a:ext>
            </a:extLst>
          </p:cNvPr>
          <p:cNvSpPr/>
          <p:nvPr/>
        </p:nvSpPr>
        <p:spPr>
          <a:xfrm>
            <a:off x="2835151" y="6479564"/>
            <a:ext cx="925815" cy="530016"/>
          </a:xfrm>
          <a:custGeom>
            <a:avLst/>
            <a:gdLst>
              <a:gd name="connsiteX0" fmla="*/ 19174 w 925815"/>
              <a:gd name="connsiteY0" fmla="*/ 511786 h 530016"/>
              <a:gd name="connsiteX1" fmla="*/ 184274 w 925815"/>
              <a:gd name="connsiteY1" fmla="*/ 448286 h 530016"/>
              <a:gd name="connsiteX2" fmla="*/ 901824 w 925815"/>
              <a:gd name="connsiteY2" fmla="*/ 13311 h 530016"/>
              <a:gd name="connsiteX3" fmla="*/ 746249 w 925815"/>
              <a:gd name="connsiteY3" fmla="*/ 114911 h 530016"/>
              <a:gd name="connsiteX4" fmla="*/ 654174 w 925815"/>
              <a:gd name="connsiteY4" fmla="*/ 146661 h 530016"/>
              <a:gd name="connsiteX5" fmla="*/ 527174 w 925815"/>
              <a:gd name="connsiteY5" fmla="*/ 229211 h 530016"/>
              <a:gd name="connsiteX6" fmla="*/ 19174 w 925815"/>
              <a:gd name="connsiteY6" fmla="*/ 511786 h 5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815" h="530016">
                <a:moveTo>
                  <a:pt x="19174" y="511786"/>
                </a:moveTo>
                <a:cubicBezTo>
                  <a:pt x="-37976" y="548299"/>
                  <a:pt x="37166" y="531365"/>
                  <a:pt x="184274" y="448286"/>
                </a:cubicBezTo>
                <a:cubicBezTo>
                  <a:pt x="331382" y="365207"/>
                  <a:pt x="808162" y="68873"/>
                  <a:pt x="901824" y="13311"/>
                </a:cubicBezTo>
                <a:cubicBezTo>
                  <a:pt x="995486" y="-42251"/>
                  <a:pt x="787524" y="92686"/>
                  <a:pt x="746249" y="114911"/>
                </a:cubicBezTo>
                <a:cubicBezTo>
                  <a:pt x="704974" y="137136"/>
                  <a:pt x="690686" y="127611"/>
                  <a:pt x="654174" y="146661"/>
                </a:cubicBezTo>
                <a:cubicBezTo>
                  <a:pt x="617662" y="165711"/>
                  <a:pt x="626657" y="168886"/>
                  <a:pt x="527174" y="229211"/>
                </a:cubicBezTo>
                <a:cubicBezTo>
                  <a:pt x="427691" y="289536"/>
                  <a:pt x="76324" y="475273"/>
                  <a:pt x="19174" y="51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A0F4A61-508A-C629-DEDD-1A0940E0A2B9}"/>
              </a:ext>
            </a:extLst>
          </p:cNvPr>
          <p:cNvSpPr/>
          <p:nvPr/>
        </p:nvSpPr>
        <p:spPr>
          <a:xfrm>
            <a:off x="3851144" y="6038850"/>
            <a:ext cx="238270" cy="403620"/>
          </a:xfrm>
          <a:custGeom>
            <a:avLst/>
            <a:gdLst>
              <a:gd name="connsiteX0" fmla="*/ 238256 w 238270"/>
              <a:gd name="connsiteY0" fmla="*/ 0 h 403620"/>
              <a:gd name="connsiteX1" fmla="*/ 143006 w 238270"/>
              <a:gd name="connsiteY1" fmla="*/ 279400 h 403620"/>
              <a:gd name="connsiteX2" fmla="*/ 131 w 238270"/>
              <a:gd name="connsiteY2" fmla="*/ 403225 h 403620"/>
              <a:gd name="connsiteX3" fmla="*/ 117606 w 238270"/>
              <a:gd name="connsiteY3" fmla="*/ 317500 h 403620"/>
              <a:gd name="connsiteX4" fmla="*/ 136656 w 238270"/>
              <a:gd name="connsiteY4" fmla="*/ 282575 h 403620"/>
              <a:gd name="connsiteX5" fmla="*/ 238256 w 238270"/>
              <a:gd name="connsiteY5" fmla="*/ 0 h 4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270" h="403620">
                <a:moveTo>
                  <a:pt x="238256" y="0"/>
                </a:moveTo>
                <a:cubicBezTo>
                  <a:pt x="239314" y="-529"/>
                  <a:pt x="182694" y="212196"/>
                  <a:pt x="143006" y="279400"/>
                </a:cubicBezTo>
                <a:cubicBezTo>
                  <a:pt x="103318" y="346604"/>
                  <a:pt x="4364" y="396875"/>
                  <a:pt x="131" y="403225"/>
                </a:cubicBezTo>
                <a:cubicBezTo>
                  <a:pt x="-4102" y="409575"/>
                  <a:pt x="94852" y="337608"/>
                  <a:pt x="117606" y="317500"/>
                </a:cubicBezTo>
                <a:cubicBezTo>
                  <a:pt x="140360" y="297392"/>
                  <a:pt x="118135" y="330200"/>
                  <a:pt x="136656" y="282575"/>
                </a:cubicBezTo>
                <a:cubicBezTo>
                  <a:pt x="155177" y="234950"/>
                  <a:pt x="237198" y="529"/>
                  <a:pt x="238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F7D73B-0774-C646-1AD7-4AEBE1607C04}"/>
              </a:ext>
            </a:extLst>
          </p:cNvPr>
          <p:cNvSpPr/>
          <p:nvPr/>
        </p:nvSpPr>
        <p:spPr>
          <a:xfrm>
            <a:off x="4308919" y="5593210"/>
            <a:ext cx="340092" cy="561793"/>
          </a:xfrm>
          <a:custGeom>
            <a:avLst/>
            <a:gdLst>
              <a:gd name="connsiteX0" fmla="*/ 333759 w 340092"/>
              <a:gd name="connsiteY0" fmla="*/ 12460 h 561793"/>
              <a:gd name="connsiteX1" fmla="*/ 258664 w 340092"/>
              <a:gd name="connsiteY1" fmla="*/ 281920 h 561793"/>
              <a:gd name="connsiteX2" fmla="*/ 2455 w 340092"/>
              <a:gd name="connsiteY2" fmla="*/ 560216 h 561793"/>
              <a:gd name="connsiteX3" fmla="*/ 134977 w 340092"/>
              <a:gd name="connsiteY3" fmla="*/ 392355 h 561793"/>
              <a:gd name="connsiteX4" fmla="*/ 232159 w 340092"/>
              <a:gd name="connsiteY4" fmla="*/ 330512 h 561793"/>
              <a:gd name="connsiteX5" fmla="*/ 324924 w 340092"/>
              <a:gd name="connsiteY5" fmla="*/ 69886 h 561793"/>
              <a:gd name="connsiteX6" fmla="*/ 333759 w 340092"/>
              <a:gd name="connsiteY6" fmla="*/ 12460 h 5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092" h="561793">
                <a:moveTo>
                  <a:pt x="333759" y="12460"/>
                </a:moveTo>
                <a:cubicBezTo>
                  <a:pt x="322716" y="47799"/>
                  <a:pt x="313881" y="190627"/>
                  <a:pt x="258664" y="281920"/>
                </a:cubicBezTo>
                <a:cubicBezTo>
                  <a:pt x="203447" y="373213"/>
                  <a:pt x="23069" y="541810"/>
                  <a:pt x="2455" y="560216"/>
                </a:cubicBezTo>
                <a:cubicBezTo>
                  <a:pt x="-18159" y="578622"/>
                  <a:pt x="96693" y="430639"/>
                  <a:pt x="134977" y="392355"/>
                </a:cubicBezTo>
                <a:cubicBezTo>
                  <a:pt x="173261" y="354071"/>
                  <a:pt x="200501" y="384257"/>
                  <a:pt x="232159" y="330512"/>
                </a:cubicBezTo>
                <a:cubicBezTo>
                  <a:pt x="263817" y="276767"/>
                  <a:pt x="324924" y="69886"/>
                  <a:pt x="324924" y="69886"/>
                </a:cubicBezTo>
                <a:cubicBezTo>
                  <a:pt x="341121" y="23503"/>
                  <a:pt x="344802" y="-22879"/>
                  <a:pt x="333759" y="1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8299689-5755-C22B-C966-1C15ADF9CB55}"/>
              </a:ext>
            </a:extLst>
          </p:cNvPr>
          <p:cNvSpPr/>
          <p:nvPr/>
        </p:nvSpPr>
        <p:spPr>
          <a:xfrm>
            <a:off x="4714378" y="5019651"/>
            <a:ext cx="57721" cy="456761"/>
          </a:xfrm>
          <a:custGeom>
            <a:avLst/>
            <a:gdLst>
              <a:gd name="connsiteX0" fmla="*/ 13197 w 57721"/>
              <a:gd name="connsiteY0" fmla="*/ 24 h 456761"/>
              <a:gd name="connsiteX1" fmla="*/ 38597 w 57721"/>
              <a:gd name="connsiteY1" fmla="*/ 209574 h 456761"/>
              <a:gd name="connsiteX2" fmla="*/ 497 w 57721"/>
              <a:gd name="connsiteY2" fmla="*/ 454049 h 456761"/>
              <a:gd name="connsiteX3" fmla="*/ 19547 w 57721"/>
              <a:gd name="connsiteY3" fmla="*/ 333399 h 456761"/>
              <a:gd name="connsiteX4" fmla="*/ 57647 w 57721"/>
              <a:gd name="connsiteY4" fmla="*/ 222274 h 456761"/>
              <a:gd name="connsiteX5" fmla="*/ 13197 w 57721"/>
              <a:gd name="connsiteY5" fmla="*/ 24 h 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1" h="456761">
                <a:moveTo>
                  <a:pt x="13197" y="24"/>
                </a:moveTo>
                <a:cubicBezTo>
                  <a:pt x="10022" y="-2093"/>
                  <a:pt x="40714" y="133903"/>
                  <a:pt x="38597" y="209574"/>
                </a:cubicBezTo>
                <a:cubicBezTo>
                  <a:pt x="36480" y="285245"/>
                  <a:pt x="3672" y="433412"/>
                  <a:pt x="497" y="454049"/>
                </a:cubicBezTo>
                <a:cubicBezTo>
                  <a:pt x="-2678" y="474687"/>
                  <a:pt x="10022" y="372028"/>
                  <a:pt x="19547" y="333399"/>
                </a:cubicBezTo>
                <a:cubicBezTo>
                  <a:pt x="29072" y="294770"/>
                  <a:pt x="55530" y="274661"/>
                  <a:pt x="57647" y="222274"/>
                </a:cubicBezTo>
                <a:cubicBezTo>
                  <a:pt x="59764" y="169887"/>
                  <a:pt x="16372" y="2141"/>
                  <a:pt x="1319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AF0B88E-4969-B79A-1AB9-D5E557CA1052}"/>
              </a:ext>
            </a:extLst>
          </p:cNvPr>
          <p:cNvSpPr/>
          <p:nvPr/>
        </p:nvSpPr>
        <p:spPr>
          <a:xfrm>
            <a:off x="4943100" y="4650502"/>
            <a:ext cx="391428" cy="67588"/>
          </a:xfrm>
          <a:custGeom>
            <a:avLst/>
            <a:gdLst>
              <a:gd name="connsiteX0" fmla="*/ 375 w 391428"/>
              <a:gd name="connsiteY0" fmla="*/ 67548 h 67588"/>
              <a:gd name="connsiteX1" fmla="*/ 194050 w 391428"/>
              <a:gd name="connsiteY1" fmla="*/ 4048 h 67588"/>
              <a:gd name="connsiteX2" fmla="*/ 390900 w 391428"/>
              <a:gd name="connsiteY2" fmla="*/ 7223 h 67588"/>
              <a:gd name="connsiteX3" fmla="*/ 244850 w 391428"/>
              <a:gd name="connsiteY3" fmla="*/ 13573 h 67588"/>
              <a:gd name="connsiteX4" fmla="*/ 375 w 391428"/>
              <a:gd name="connsiteY4" fmla="*/ 67548 h 6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28" h="67588">
                <a:moveTo>
                  <a:pt x="375" y="67548"/>
                </a:moveTo>
                <a:cubicBezTo>
                  <a:pt x="-8092" y="65961"/>
                  <a:pt x="128963" y="14102"/>
                  <a:pt x="194050" y="4048"/>
                </a:cubicBezTo>
                <a:cubicBezTo>
                  <a:pt x="259137" y="-6006"/>
                  <a:pt x="382433" y="5636"/>
                  <a:pt x="390900" y="7223"/>
                </a:cubicBezTo>
                <a:cubicBezTo>
                  <a:pt x="399367" y="8810"/>
                  <a:pt x="304117" y="3519"/>
                  <a:pt x="244850" y="13573"/>
                </a:cubicBezTo>
                <a:cubicBezTo>
                  <a:pt x="185583" y="23627"/>
                  <a:pt x="8842" y="69135"/>
                  <a:pt x="375" y="6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221E2-2DF8-D320-5DCF-3FEFCF1692D1}"/>
              </a:ext>
            </a:extLst>
          </p:cNvPr>
          <p:cNvSpPr/>
          <p:nvPr/>
        </p:nvSpPr>
        <p:spPr>
          <a:xfrm>
            <a:off x="5053430" y="4628015"/>
            <a:ext cx="509635" cy="1085317"/>
          </a:xfrm>
          <a:custGeom>
            <a:avLst/>
            <a:gdLst>
              <a:gd name="connsiteX0" fmla="*/ 182145 w 509635"/>
              <a:gd name="connsiteY0" fmla="*/ 1135 h 1085317"/>
              <a:gd name="connsiteX1" fmla="*/ 401220 w 509635"/>
              <a:gd name="connsiteY1" fmla="*/ 83685 h 1085317"/>
              <a:gd name="connsiteX2" fmla="*/ 477420 w 509635"/>
              <a:gd name="connsiteY2" fmla="*/ 274185 h 1085317"/>
              <a:gd name="connsiteX3" fmla="*/ 483770 w 509635"/>
              <a:gd name="connsiteY3" fmla="*/ 442460 h 1085317"/>
              <a:gd name="connsiteX4" fmla="*/ 461545 w 509635"/>
              <a:gd name="connsiteY4" fmla="*/ 556760 h 1085317"/>
              <a:gd name="connsiteX5" fmla="*/ 423445 w 509635"/>
              <a:gd name="connsiteY5" fmla="*/ 699635 h 1085317"/>
              <a:gd name="connsiteX6" fmla="*/ 321845 w 509635"/>
              <a:gd name="connsiteY6" fmla="*/ 877435 h 1085317"/>
              <a:gd name="connsiteX7" fmla="*/ 178970 w 509635"/>
              <a:gd name="connsiteY7" fmla="*/ 985385 h 1085317"/>
              <a:gd name="connsiteX8" fmla="*/ 1170 w 509635"/>
              <a:gd name="connsiteY8" fmla="*/ 1083810 h 1085317"/>
              <a:gd name="connsiteX9" fmla="*/ 271045 w 509635"/>
              <a:gd name="connsiteY9" fmla="*/ 906010 h 1085317"/>
              <a:gd name="connsiteX10" fmla="*/ 369470 w 509635"/>
              <a:gd name="connsiteY10" fmla="*/ 794885 h 1085317"/>
              <a:gd name="connsiteX11" fmla="*/ 464720 w 509635"/>
              <a:gd name="connsiteY11" fmla="*/ 531360 h 1085317"/>
              <a:gd name="connsiteX12" fmla="*/ 509170 w 509635"/>
              <a:gd name="connsiteY12" fmla="*/ 366260 h 1085317"/>
              <a:gd name="connsiteX13" fmla="*/ 439320 w 509635"/>
              <a:gd name="connsiteY13" fmla="*/ 137660 h 1085317"/>
              <a:gd name="connsiteX14" fmla="*/ 182145 w 509635"/>
              <a:gd name="connsiteY14" fmla="*/ 1135 h 108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635" h="1085317">
                <a:moveTo>
                  <a:pt x="182145" y="1135"/>
                </a:moveTo>
                <a:cubicBezTo>
                  <a:pt x="175795" y="-7861"/>
                  <a:pt x="352008" y="38177"/>
                  <a:pt x="401220" y="83685"/>
                </a:cubicBezTo>
                <a:cubicBezTo>
                  <a:pt x="450432" y="129193"/>
                  <a:pt x="463662" y="214389"/>
                  <a:pt x="477420" y="274185"/>
                </a:cubicBezTo>
                <a:cubicBezTo>
                  <a:pt x="491178" y="333981"/>
                  <a:pt x="486416" y="395364"/>
                  <a:pt x="483770" y="442460"/>
                </a:cubicBezTo>
                <a:cubicBezTo>
                  <a:pt x="481124" y="489556"/>
                  <a:pt x="471599" y="513898"/>
                  <a:pt x="461545" y="556760"/>
                </a:cubicBezTo>
                <a:cubicBezTo>
                  <a:pt x="451491" y="599623"/>
                  <a:pt x="446728" y="646189"/>
                  <a:pt x="423445" y="699635"/>
                </a:cubicBezTo>
                <a:cubicBezTo>
                  <a:pt x="400162" y="753081"/>
                  <a:pt x="362591" y="829810"/>
                  <a:pt x="321845" y="877435"/>
                </a:cubicBezTo>
                <a:cubicBezTo>
                  <a:pt x="281099" y="925060"/>
                  <a:pt x="232416" y="950989"/>
                  <a:pt x="178970" y="985385"/>
                </a:cubicBezTo>
                <a:cubicBezTo>
                  <a:pt x="125524" y="1019781"/>
                  <a:pt x="-14176" y="1097039"/>
                  <a:pt x="1170" y="1083810"/>
                </a:cubicBezTo>
                <a:cubicBezTo>
                  <a:pt x="16516" y="1070581"/>
                  <a:pt x="209662" y="954164"/>
                  <a:pt x="271045" y="906010"/>
                </a:cubicBezTo>
                <a:cubicBezTo>
                  <a:pt x="332428" y="857856"/>
                  <a:pt x="337191" y="857327"/>
                  <a:pt x="369470" y="794885"/>
                </a:cubicBezTo>
                <a:cubicBezTo>
                  <a:pt x="401749" y="732443"/>
                  <a:pt x="441437" y="602798"/>
                  <a:pt x="464720" y="531360"/>
                </a:cubicBezTo>
                <a:cubicBezTo>
                  <a:pt x="488003" y="459922"/>
                  <a:pt x="513403" y="431877"/>
                  <a:pt x="509170" y="366260"/>
                </a:cubicBezTo>
                <a:cubicBezTo>
                  <a:pt x="504937" y="300643"/>
                  <a:pt x="488003" y="196398"/>
                  <a:pt x="439320" y="137660"/>
                </a:cubicBezTo>
                <a:cubicBezTo>
                  <a:pt x="390637" y="78922"/>
                  <a:pt x="188495" y="10131"/>
                  <a:pt x="182145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64D1C63-7B15-08E8-89A4-EEFC302ED70F}"/>
              </a:ext>
            </a:extLst>
          </p:cNvPr>
          <p:cNvSpPr/>
          <p:nvPr/>
        </p:nvSpPr>
        <p:spPr>
          <a:xfrm>
            <a:off x="4707803" y="5545217"/>
            <a:ext cx="533572" cy="197654"/>
          </a:xfrm>
          <a:custGeom>
            <a:avLst/>
            <a:gdLst>
              <a:gd name="connsiteX0" fmla="*/ 722 w 533572"/>
              <a:gd name="connsiteY0" fmla="*/ 188833 h 197654"/>
              <a:gd name="connsiteX1" fmla="*/ 248372 w 533572"/>
              <a:gd name="connsiteY1" fmla="*/ 182483 h 197654"/>
              <a:gd name="connsiteX2" fmla="*/ 530947 w 533572"/>
              <a:gd name="connsiteY2" fmla="*/ 1508 h 197654"/>
              <a:gd name="connsiteX3" fmla="*/ 381722 w 533572"/>
              <a:gd name="connsiteY3" fmla="*/ 99933 h 197654"/>
              <a:gd name="connsiteX4" fmla="*/ 251547 w 533572"/>
              <a:gd name="connsiteY4" fmla="*/ 169783 h 197654"/>
              <a:gd name="connsiteX5" fmla="*/ 175347 w 533572"/>
              <a:gd name="connsiteY5" fmla="*/ 195183 h 197654"/>
              <a:gd name="connsiteX6" fmla="*/ 722 w 533572"/>
              <a:gd name="connsiteY6" fmla="*/ 188833 h 1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572" h="197654">
                <a:moveTo>
                  <a:pt x="722" y="188833"/>
                </a:moveTo>
                <a:cubicBezTo>
                  <a:pt x="12893" y="186716"/>
                  <a:pt x="160001" y="213704"/>
                  <a:pt x="248372" y="182483"/>
                </a:cubicBezTo>
                <a:cubicBezTo>
                  <a:pt x="336743" y="151262"/>
                  <a:pt x="508722" y="15266"/>
                  <a:pt x="530947" y="1508"/>
                </a:cubicBezTo>
                <a:cubicBezTo>
                  <a:pt x="553172" y="-12250"/>
                  <a:pt x="428289" y="71887"/>
                  <a:pt x="381722" y="99933"/>
                </a:cubicBezTo>
                <a:cubicBezTo>
                  <a:pt x="335155" y="127979"/>
                  <a:pt x="285943" y="153908"/>
                  <a:pt x="251547" y="169783"/>
                </a:cubicBezTo>
                <a:cubicBezTo>
                  <a:pt x="217151" y="185658"/>
                  <a:pt x="217151" y="194654"/>
                  <a:pt x="175347" y="195183"/>
                </a:cubicBezTo>
                <a:cubicBezTo>
                  <a:pt x="133543" y="195712"/>
                  <a:pt x="-11449" y="190950"/>
                  <a:pt x="722" y="18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8145C87-CB4A-1C50-5949-311215A47666}"/>
              </a:ext>
            </a:extLst>
          </p:cNvPr>
          <p:cNvSpPr/>
          <p:nvPr/>
        </p:nvSpPr>
        <p:spPr>
          <a:xfrm>
            <a:off x="4605235" y="5736219"/>
            <a:ext cx="460243" cy="125190"/>
          </a:xfrm>
          <a:custGeom>
            <a:avLst/>
            <a:gdLst>
              <a:gd name="connsiteX0" fmla="*/ 1690 w 460243"/>
              <a:gd name="connsiteY0" fmla="*/ 124831 h 125190"/>
              <a:gd name="connsiteX1" fmla="*/ 141390 w 460243"/>
              <a:gd name="connsiteY1" fmla="*/ 54981 h 125190"/>
              <a:gd name="connsiteX2" fmla="*/ 452540 w 460243"/>
              <a:gd name="connsiteY2" fmla="*/ 1006 h 125190"/>
              <a:gd name="connsiteX3" fmla="*/ 354115 w 460243"/>
              <a:gd name="connsiteY3" fmla="*/ 20056 h 125190"/>
              <a:gd name="connsiteX4" fmla="*/ 227115 w 460243"/>
              <a:gd name="connsiteY4" fmla="*/ 23231 h 125190"/>
              <a:gd name="connsiteX5" fmla="*/ 1690 w 460243"/>
              <a:gd name="connsiteY5" fmla="*/ 124831 h 12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243" h="125190">
                <a:moveTo>
                  <a:pt x="1690" y="124831"/>
                </a:moveTo>
                <a:cubicBezTo>
                  <a:pt x="-12597" y="130123"/>
                  <a:pt x="66248" y="75618"/>
                  <a:pt x="141390" y="54981"/>
                </a:cubicBezTo>
                <a:cubicBezTo>
                  <a:pt x="216532" y="34343"/>
                  <a:pt x="417086" y="6827"/>
                  <a:pt x="452540" y="1006"/>
                </a:cubicBezTo>
                <a:cubicBezTo>
                  <a:pt x="487994" y="-4815"/>
                  <a:pt x="391686" y="16352"/>
                  <a:pt x="354115" y="20056"/>
                </a:cubicBezTo>
                <a:cubicBezTo>
                  <a:pt x="316544" y="23760"/>
                  <a:pt x="280032" y="11589"/>
                  <a:pt x="227115" y="23231"/>
                </a:cubicBezTo>
                <a:cubicBezTo>
                  <a:pt x="174198" y="34873"/>
                  <a:pt x="15977" y="119539"/>
                  <a:pt x="1690" y="124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0809364-5B3B-FB81-5BD9-2EF531A4CE4E}"/>
              </a:ext>
            </a:extLst>
          </p:cNvPr>
          <p:cNvSpPr/>
          <p:nvPr/>
        </p:nvSpPr>
        <p:spPr>
          <a:xfrm>
            <a:off x="4936385" y="4755682"/>
            <a:ext cx="456213" cy="108512"/>
          </a:xfrm>
          <a:custGeom>
            <a:avLst/>
            <a:gdLst>
              <a:gd name="connsiteX0" fmla="*/ 740 w 456213"/>
              <a:gd name="connsiteY0" fmla="*/ 108418 h 108512"/>
              <a:gd name="connsiteX1" fmla="*/ 203940 w 456213"/>
              <a:gd name="connsiteY1" fmla="*/ 22693 h 108512"/>
              <a:gd name="connsiteX2" fmla="*/ 448415 w 456213"/>
              <a:gd name="connsiteY2" fmla="*/ 41743 h 108512"/>
              <a:gd name="connsiteX3" fmla="*/ 384915 w 456213"/>
              <a:gd name="connsiteY3" fmla="*/ 19518 h 108512"/>
              <a:gd name="connsiteX4" fmla="*/ 276965 w 456213"/>
              <a:gd name="connsiteY4" fmla="*/ 3643 h 108512"/>
              <a:gd name="connsiteX5" fmla="*/ 740 w 456213"/>
              <a:gd name="connsiteY5" fmla="*/ 108418 h 1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13" h="108512">
                <a:moveTo>
                  <a:pt x="740" y="108418"/>
                </a:moveTo>
                <a:cubicBezTo>
                  <a:pt x="-11431" y="111593"/>
                  <a:pt x="129328" y="33805"/>
                  <a:pt x="203940" y="22693"/>
                </a:cubicBezTo>
                <a:cubicBezTo>
                  <a:pt x="278552" y="11581"/>
                  <a:pt x="418253" y="42272"/>
                  <a:pt x="448415" y="41743"/>
                </a:cubicBezTo>
                <a:cubicBezTo>
                  <a:pt x="478578" y="41214"/>
                  <a:pt x="413490" y="25868"/>
                  <a:pt x="384915" y="19518"/>
                </a:cubicBezTo>
                <a:cubicBezTo>
                  <a:pt x="356340" y="13168"/>
                  <a:pt x="336232" y="-8528"/>
                  <a:pt x="276965" y="3643"/>
                </a:cubicBezTo>
                <a:cubicBezTo>
                  <a:pt x="217698" y="15814"/>
                  <a:pt x="12911" y="105243"/>
                  <a:pt x="740" y="10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2E6D1B-DAC4-037C-0F05-95E7A678C350}"/>
              </a:ext>
            </a:extLst>
          </p:cNvPr>
          <p:cNvSpPr/>
          <p:nvPr/>
        </p:nvSpPr>
        <p:spPr>
          <a:xfrm>
            <a:off x="5327550" y="4900205"/>
            <a:ext cx="172915" cy="538848"/>
          </a:xfrm>
          <a:custGeom>
            <a:avLst/>
            <a:gdLst>
              <a:gd name="connsiteX0" fmla="*/ 136625 w 172915"/>
              <a:gd name="connsiteY0" fmla="*/ 1995 h 538848"/>
              <a:gd name="connsiteX1" fmla="*/ 165200 w 172915"/>
              <a:gd name="connsiteY1" fmla="*/ 154395 h 538848"/>
              <a:gd name="connsiteX2" fmla="*/ 92175 w 172915"/>
              <a:gd name="connsiteY2" fmla="*/ 376645 h 538848"/>
              <a:gd name="connsiteX3" fmla="*/ 100 w 172915"/>
              <a:gd name="connsiteY3" fmla="*/ 538570 h 538848"/>
              <a:gd name="connsiteX4" fmla="*/ 76300 w 172915"/>
              <a:gd name="connsiteY4" fmla="*/ 411570 h 538848"/>
              <a:gd name="connsiteX5" fmla="*/ 171550 w 172915"/>
              <a:gd name="connsiteY5" fmla="*/ 262345 h 538848"/>
              <a:gd name="connsiteX6" fmla="*/ 136625 w 172915"/>
              <a:gd name="connsiteY6" fmla="*/ 1995 h 53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5" h="538848">
                <a:moveTo>
                  <a:pt x="136625" y="1995"/>
                </a:moveTo>
                <a:cubicBezTo>
                  <a:pt x="135567" y="-15996"/>
                  <a:pt x="172608" y="91954"/>
                  <a:pt x="165200" y="154395"/>
                </a:cubicBezTo>
                <a:cubicBezTo>
                  <a:pt x="157792" y="216836"/>
                  <a:pt x="119692" y="312616"/>
                  <a:pt x="92175" y="376645"/>
                </a:cubicBezTo>
                <a:cubicBezTo>
                  <a:pt x="64658" y="440674"/>
                  <a:pt x="2746" y="532749"/>
                  <a:pt x="100" y="538570"/>
                </a:cubicBezTo>
                <a:cubicBezTo>
                  <a:pt x="-2546" y="544391"/>
                  <a:pt x="47725" y="457608"/>
                  <a:pt x="76300" y="411570"/>
                </a:cubicBezTo>
                <a:cubicBezTo>
                  <a:pt x="104875" y="365532"/>
                  <a:pt x="162025" y="336957"/>
                  <a:pt x="171550" y="262345"/>
                </a:cubicBezTo>
                <a:cubicBezTo>
                  <a:pt x="181075" y="187733"/>
                  <a:pt x="137683" y="19986"/>
                  <a:pt x="1366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5B2653-5552-CACD-6675-11E08F0422CB}"/>
              </a:ext>
            </a:extLst>
          </p:cNvPr>
          <p:cNvSpPr/>
          <p:nvPr/>
        </p:nvSpPr>
        <p:spPr>
          <a:xfrm>
            <a:off x="5139757" y="4882179"/>
            <a:ext cx="324304" cy="630199"/>
          </a:xfrm>
          <a:custGeom>
            <a:avLst/>
            <a:gdLst>
              <a:gd name="connsiteX0" fmla="*/ 314893 w 324304"/>
              <a:gd name="connsiteY0" fmla="*/ 971 h 630199"/>
              <a:gd name="connsiteX1" fmla="*/ 308543 w 324304"/>
              <a:gd name="connsiteY1" fmla="*/ 267671 h 630199"/>
              <a:gd name="connsiteX2" fmla="*/ 238693 w 324304"/>
              <a:gd name="connsiteY2" fmla="*/ 448646 h 630199"/>
              <a:gd name="connsiteX3" fmla="*/ 149793 w 324304"/>
              <a:gd name="connsiteY3" fmla="*/ 553421 h 630199"/>
              <a:gd name="connsiteX4" fmla="*/ 568 w 324304"/>
              <a:gd name="connsiteY4" fmla="*/ 629621 h 630199"/>
              <a:gd name="connsiteX5" fmla="*/ 102168 w 324304"/>
              <a:gd name="connsiteY5" fmla="*/ 585171 h 630199"/>
              <a:gd name="connsiteX6" fmla="*/ 194243 w 324304"/>
              <a:gd name="connsiteY6" fmla="*/ 524846 h 630199"/>
              <a:gd name="connsiteX7" fmla="*/ 314893 w 324304"/>
              <a:gd name="connsiteY7" fmla="*/ 369271 h 630199"/>
              <a:gd name="connsiteX8" fmla="*/ 314893 w 324304"/>
              <a:gd name="connsiteY8" fmla="*/ 971 h 6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04" h="630199">
                <a:moveTo>
                  <a:pt x="314893" y="971"/>
                </a:moveTo>
                <a:cubicBezTo>
                  <a:pt x="313835" y="-15962"/>
                  <a:pt x="321243" y="193059"/>
                  <a:pt x="308543" y="267671"/>
                </a:cubicBezTo>
                <a:cubicBezTo>
                  <a:pt x="295843" y="342283"/>
                  <a:pt x="265151" y="401021"/>
                  <a:pt x="238693" y="448646"/>
                </a:cubicBezTo>
                <a:cubicBezTo>
                  <a:pt x="212235" y="496271"/>
                  <a:pt x="189480" y="523259"/>
                  <a:pt x="149793" y="553421"/>
                </a:cubicBezTo>
                <a:cubicBezTo>
                  <a:pt x="110105" y="583584"/>
                  <a:pt x="8505" y="624329"/>
                  <a:pt x="568" y="629621"/>
                </a:cubicBezTo>
                <a:cubicBezTo>
                  <a:pt x="-7369" y="634913"/>
                  <a:pt x="69889" y="602633"/>
                  <a:pt x="102168" y="585171"/>
                </a:cubicBezTo>
                <a:cubicBezTo>
                  <a:pt x="134447" y="567709"/>
                  <a:pt x="158789" y="560829"/>
                  <a:pt x="194243" y="524846"/>
                </a:cubicBezTo>
                <a:cubicBezTo>
                  <a:pt x="229697" y="488863"/>
                  <a:pt x="294256" y="450233"/>
                  <a:pt x="314893" y="369271"/>
                </a:cubicBezTo>
                <a:cubicBezTo>
                  <a:pt x="335530" y="288309"/>
                  <a:pt x="315951" y="17904"/>
                  <a:pt x="314893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34217B5-9BA4-6B75-3F8A-BF03EBB56F40}"/>
              </a:ext>
            </a:extLst>
          </p:cNvPr>
          <p:cNvSpPr/>
          <p:nvPr/>
        </p:nvSpPr>
        <p:spPr>
          <a:xfrm>
            <a:off x="4786503" y="5016463"/>
            <a:ext cx="141383" cy="527201"/>
          </a:xfrm>
          <a:custGeom>
            <a:avLst/>
            <a:gdLst>
              <a:gd name="connsiteX0" fmla="*/ 141097 w 141383"/>
              <a:gd name="connsiteY0" fmla="*/ 37 h 527201"/>
              <a:gd name="connsiteX1" fmla="*/ 102997 w 141383"/>
              <a:gd name="connsiteY1" fmla="*/ 117512 h 527201"/>
              <a:gd name="connsiteX2" fmla="*/ 90297 w 141383"/>
              <a:gd name="connsiteY2" fmla="*/ 250862 h 527201"/>
              <a:gd name="connsiteX3" fmla="*/ 90297 w 141383"/>
              <a:gd name="connsiteY3" fmla="*/ 304837 h 527201"/>
              <a:gd name="connsiteX4" fmla="*/ 17272 w 141383"/>
              <a:gd name="connsiteY4" fmla="*/ 374687 h 527201"/>
              <a:gd name="connsiteX5" fmla="*/ 14097 w 141383"/>
              <a:gd name="connsiteY5" fmla="*/ 441362 h 527201"/>
              <a:gd name="connsiteX6" fmla="*/ 45847 w 141383"/>
              <a:gd name="connsiteY6" fmla="*/ 527087 h 527201"/>
              <a:gd name="connsiteX7" fmla="*/ 1397 w 141383"/>
              <a:gd name="connsiteY7" fmla="*/ 422312 h 527201"/>
              <a:gd name="connsiteX8" fmla="*/ 109347 w 141383"/>
              <a:gd name="connsiteY8" fmla="*/ 269912 h 527201"/>
              <a:gd name="connsiteX9" fmla="*/ 112522 w 141383"/>
              <a:gd name="connsiteY9" fmla="*/ 212762 h 527201"/>
              <a:gd name="connsiteX10" fmla="*/ 87122 w 141383"/>
              <a:gd name="connsiteY10" fmla="*/ 136562 h 527201"/>
              <a:gd name="connsiteX11" fmla="*/ 80772 w 141383"/>
              <a:gd name="connsiteY11" fmla="*/ 104812 h 527201"/>
              <a:gd name="connsiteX12" fmla="*/ 141097 w 141383"/>
              <a:gd name="connsiteY12" fmla="*/ 37 h 5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383" h="527201">
                <a:moveTo>
                  <a:pt x="141097" y="37"/>
                </a:moveTo>
                <a:cubicBezTo>
                  <a:pt x="144801" y="2154"/>
                  <a:pt x="111464" y="75708"/>
                  <a:pt x="102997" y="117512"/>
                </a:cubicBezTo>
                <a:cubicBezTo>
                  <a:pt x="94530" y="159316"/>
                  <a:pt x="92414" y="219641"/>
                  <a:pt x="90297" y="250862"/>
                </a:cubicBezTo>
                <a:cubicBezTo>
                  <a:pt x="88180" y="282083"/>
                  <a:pt x="102468" y="284200"/>
                  <a:pt x="90297" y="304837"/>
                </a:cubicBezTo>
                <a:cubicBezTo>
                  <a:pt x="78126" y="325474"/>
                  <a:pt x="29972" y="351933"/>
                  <a:pt x="17272" y="374687"/>
                </a:cubicBezTo>
                <a:cubicBezTo>
                  <a:pt x="4572" y="397441"/>
                  <a:pt x="9335" y="415962"/>
                  <a:pt x="14097" y="441362"/>
                </a:cubicBezTo>
                <a:cubicBezTo>
                  <a:pt x="18859" y="466762"/>
                  <a:pt x="47964" y="530262"/>
                  <a:pt x="45847" y="527087"/>
                </a:cubicBezTo>
                <a:cubicBezTo>
                  <a:pt x="43730" y="523912"/>
                  <a:pt x="-9186" y="465174"/>
                  <a:pt x="1397" y="422312"/>
                </a:cubicBezTo>
                <a:cubicBezTo>
                  <a:pt x="11980" y="379450"/>
                  <a:pt x="90826" y="304837"/>
                  <a:pt x="109347" y="269912"/>
                </a:cubicBezTo>
                <a:cubicBezTo>
                  <a:pt x="127868" y="234987"/>
                  <a:pt x="116226" y="234987"/>
                  <a:pt x="112522" y="212762"/>
                </a:cubicBezTo>
                <a:cubicBezTo>
                  <a:pt x="108818" y="190537"/>
                  <a:pt x="92414" y="154554"/>
                  <a:pt x="87122" y="136562"/>
                </a:cubicBezTo>
                <a:cubicBezTo>
                  <a:pt x="81830" y="118570"/>
                  <a:pt x="74951" y="122804"/>
                  <a:pt x="80772" y="104812"/>
                </a:cubicBezTo>
                <a:cubicBezTo>
                  <a:pt x="86593" y="86820"/>
                  <a:pt x="137393" y="-2080"/>
                  <a:pt x="1410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56392DA-538A-A70F-6176-A8EF72DAEC17}"/>
              </a:ext>
            </a:extLst>
          </p:cNvPr>
          <p:cNvSpPr/>
          <p:nvPr/>
        </p:nvSpPr>
        <p:spPr>
          <a:xfrm>
            <a:off x="5310894" y="4930755"/>
            <a:ext cx="45599" cy="392100"/>
          </a:xfrm>
          <a:custGeom>
            <a:avLst/>
            <a:gdLst>
              <a:gd name="connsiteX0" fmla="*/ 45331 w 45599"/>
              <a:gd name="connsiteY0" fmla="*/ 20 h 392100"/>
              <a:gd name="connsiteX1" fmla="*/ 19931 w 45599"/>
              <a:gd name="connsiteY1" fmla="*/ 219095 h 392100"/>
              <a:gd name="connsiteX2" fmla="*/ 29456 w 45599"/>
              <a:gd name="connsiteY2" fmla="*/ 390545 h 392100"/>
              <a:gd name="connsiteX3" fmla="*/ 16756 w 45599"/>
              <a:gd name="connsiteY3" fmla="*/ 298470 h 392100"/>
              <a:gd name="connsiteX4" fmla="*/ 881 w 45599"/>
              <a:gd name="connsiteY4" fmla="*/ 206395 h 392100"/>
              <a:gd name="connsiteX5" fmla="*/ 45331 w 45599"/>
              <a:gd name="connsiteY5" fmla="*/ 20 h 3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99" h="392100">
                <a:moveTo>
                  <a:pt x="45331" y="20"/>
                </a:moveTo>
                <a:cubicBezTo>
                  <a:pt x="48506" y="2137"/>
                  <a:pt x="22577" y="154008"/>
                  <a:pt x="19931" y="219095"/>
                </a:cubicBezTo>
                <a:cubicBezTo>
                  <a:pt x="17285" y="284182"/>
                  <a:pt x="29985" y="377316"/>
                  <a:pt x="29456" y="390545"/>
                </a:cubicBezTo>
                <a:cubicBezTo>
                  <a:pt x="28927" y="403774"/>
                  <a:pt x="21518" y="329161"/>
                  <a:pt x="16756" y="298470"/>
                </a:cubicBezTo>
                <a:cubicBezTo>
                  <a:pt x="11994" y="267779"/>
                  <a:pt x="-3882" y="250845"/>
                  <a:pt x="881" y="206395"/>
                </a:cubicBezTo>
                <a:cubicBezTo>
                  <a:pt x="5643" y="161945"/>
                  <a:pt x="42156" y="-2097"/>
                  <a:pt x="4533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717A745-C396-C15D-E4D6-2E301AB7DD10}"/>
              </a:ext>
            </a:extLst>
          </p:cNvPr>
          <p:cNvSpPr/>
          <p:nvPr/>
        </p:nvSpPr>
        <p:spPr>
          <a:xfrm>
            <a:off x="5050683" y="4993683"/>
            <a:ext cx="185920" cy="296202"/>
          </a:xfrm>
          <a:custGeom>
            <a:avLst/>
            <a:gdLst>
              <a:gd name="connsiteX0" fmla="*/ 742 w 185920"/>
              <a:gd name="connsiteY0" fmla="*/ 592 h 296202"/>
              <a:gd name="connsiteX1" fmla="*/ 95992 w 185920"/>
              <a:gd name="connsiteY1" fmla="*/ 70442 h 296202"/>
              <a:gd name="connsiteX2" fmla="*/ 175367 w 185920"/>
              <a:gd name="connsiteY2" fmla="*/ 226017 h 296202"/>
              <a:gd name="connsiteX3" fmla="*/ 184892 w 185920"/>
              <a:gd name="connsiteY3" fmla="*/ 295867 h 296202"/>
              <a:gd name="connsiteX4" fmla="*/ 181717 w 185920"/>
              <a:gd name="connsiteY4" fmla="*/ 200617 h 296202"/>
              <a:gd name="connsiteX5" fmla="*/ 149967 w 185920"/>
              <a:gd name="connsiteY5" fmla="*/ 105367 h 296202"/>
              <a:gd name="connsiteX6" fmla="*/ 742 w 185920"/>
              <a:gd name="connsiteY6" fmla="*/ 592 h 29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20" h="296202">
                <a:moveTo>
                  <a:pt x="742" y="592"/>
                </a:moveTo>
                <a:cubicBezTo>
                  <a:pt x="-8254" y="-5229"/>
                  <a:pt x="66888" y="32871"/>
                  <a:pt x="95992" y="70442"/>
                </a:cubicBezTo>
                <a:cubicBezTo>
                  <a:pt x="125096" y="108013"/>
                  <a:pt x="160550" y="188446"/>
                  <a:pt x="175367" y="226017"/>
                </a:cubicBezTo>
                <a:cubicBezTo>
                  <a:pt x="190184" y="263588"/>
                  <a:pt x="183834" y="300100"/>
                  <a:pt x="184892" y="295867"/>
                </a:cubicBezTo>
                <a:cubicBezTo>
                  <a:pt x="185950" y="291634"/>
                  <a:pt x="187538" y="232367"/>
                  <a:pt x="181717" y="200617"/>
                </a:cubicBezTo>
                <a:cubicBezTo>
                  <a:pt x="175896" y="168867"/>
                  <a:pt x="181188" y="135529"/>
                  <a:pt x="149967" y="105367"/>
                </a:cubicBezTo>
                <a:cubicBezTo>
                  <a:pt x="118746" y="75205"/>
                  <a:pt x="9738" y="6413"/>
                  <a:pt x="742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9A3D4FD-B20C-BCF5-064F-DE81EDC575F2}"/>
              </a:ext>
            </a:extLst>
          </p:cNvPr>
          <p:cNvSpPr/>
          <p:nvPr/>
        </p:nvSpPr>
        <p:spPr>
          <a:xfrm>
            <a:off x="5156198" y="5012760"/>
            <a:ext cx="175204" cy="323381"/>
          </a:xfrm>
          <a:custGeom>
            <a:avLst/>
            <a:gdLst>
              <a:gd name="connsiteX0" fmla="*/ 2 w 175204"/>
              <a:gd name="connsiteY0" fmla="*/ 565 h 323381"/>
              <a:gd name="connsiteX1" fmla="*/ 114302 w 175204"/>
              <a:gd name="connsiteY1" fmla="*/ 64065 h 323381"/>
              <a:gd name="connsiteX2" fmla="*/ 174627 w 175204"/>
              <a:gd name="connsiteY2" fmla="*/ 321240 h 323381"/>
              <a:gd name="connsiteX3" fmla="*/ 142877 w 175204"/>
              <a:gd name="connsiteY3" fmla="*/ 181540 h 323381"/>
              <a:gd name="connsiteX4" fmla="*/ 111127 w 175204"/>
              <a:gd name="connsiteY4" fmla="*/ 86290 h 323381"/>
              <a:gd name="connsiteX5" fmla="*/ 2 w 175204"/>
              <a:gd name="connsiteY5" fmla="*/ 565 h 3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4" h="323381">
                <a:moveTo>
                  <a:pt x="2" y="565"/>
                </a:moveTo>
                <a:cubicBezTo>
                  <a:pt x="531" y="-3139"/>
                  <a:pt x="85198" y="10619"/>
                  <a:pt x="114302" y="64065"/>
                </a:cubicBezTo>
                <a:cubicBezTo>
                  <a:pt x="143406" y="117511"/>
                  <a:pt x="169865" y="301661"/>
                  <a:pt x="174627" y="321240"/>
                </a:cubicBezTo>
                <a:cubicBezTo>
                  <a:pt x="179389" y="340819"/>
                  <a:pt x="153460" y="220698"/>
                  <a:pt x="142877" y="181540"/>
                </a:cubicBezTo>
                <a:cubicBezTo>
                  <a:pt x="132294" y="142382"/>
                  <a:pt x="130177" y="114865"/>
                  <a:pt x="111127" y="86290"/>
                </a:cubicBezTo>
                <a:cubicBezTo>
                  <a:pt x="92077" y="57715"/>
                  <a:pt x="-527" y="4269"/>
                  <a:pt x="2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7E63706B-FB9F-2FBC-B592-5E4C70974307}"/>
              </a:ext>
            </a:extLst>
          </p:cNvPr>
          <p:cNvSpPr/>
          <p:nvPr/>
        </p:nvSpPr>
        <p:spPr>
          <a:xfrm>
            <a:off x="4930654" y="5203822"/>
            <a:ext cx="88763" cy="251033"/>
          </a:xfrm>
          <a:custGeom>
            <a:avLst/>
            <a:gdLst>
              <a:gd name="connsiteX0" fmla="*/ 121 w 88763"/>
              <a:gd name="connsiteY0" fmla="*/ 3 h 251033"/>
              <a:gd name="connsiteX1" fmla="*/ 66796 w 88763"/>
              <a:gd name="connsiteY1" fmla="*/ 101603 h 251033"/>
              <a:gd name="connsiteX2" fmla="*/ 60446 w 88763"/>
              <a:gd name="connsiteY2" fmla="*/ 250828 h 251033"/>
              <a:gd name="connsiteX3" fmla="*/ 76321 w 88763"/>
              <a:gd name="connsiteY3" fmla="*/ 133353 h 251033"/>
              <a:gd name="connsiteX4" fmla="*/ 85846 w 88763"/>
              <a:gd name="connsiteY4" fmla="*/ 104778 h 251033"/>
              <a:gd name="connsiteX5" fmla="*/ 121 w 88763"/>
              <a:gd name="connsiteY5" fmla="*/ 3 h 2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63" h="251033">
                <a:moveTo>
                  <a:pt x="121" y="3"/>
                </a:moveTo>
                <a:cubicBezTo>
                  <a:pt x="-3054" y="-526"/>
                  <a:pt x="56742" y="59799"/>
                  <a:pt x="66796" y="101603"/>
                </a:cubicBezTo>
                <a:cubicBezTo>
                  <a:pt x="76850" y="143407"/>
                  <a:pt x="58859" y="245536"/>
                  <a:pt x="60446" y="250828"/>
                </a:cubicBezTo>
                <a:cubicBezTo>
                  <a:pt x="62033" y="256120"/>
                  <a:pt x="72088" y="157695"/>
                  <a:pt x="76321" y="133353"/>
                </a:cubicBezTo>
                <a:cubicBezTo>
                  <a:pt x="80554" y="109011"/>
                  <a:pt x="94842" y="123299"/>
                  <a:pt x="85846" y="104778"/>
                </a:cubicBezTo>
                <a:cubicBezTo>
                  <a:pt x="76850" y="86257"/>
                  <a:pt x="3296" y="532"/>
                  <a:pt x="1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1147D52-CD21-BA70-5D56-9AF5F232AC49}"/>
              </a:ext>
            </a:extLst>
          </p:cNvPr>
          <p:cNvSpPr/>
          <p:nvPr/>
        </p:nvSpPr>
        <p:spPr>
          <a:xfrm>
            <a:off x="4988684" y="5165880"/>
            <a:ext cx="269713" cy="103216"/>
          </a:xfrm>
          <a:custGeom>
            <a:avLst/>
            <a:gdLst>
              <a:gd name="connsiteX0" fmla="*/ 2416 w 269713"/>
              <a:gd name="connsiteY0" fmla="*/ 25245 h 103216"/>
              <a:gd name="connsiteX1" fmla="*/ 100841 w 269713"/>
              <a:gd name="connsiteY1" fmla="*/ 3020 h 103216"/>
              <a:gd name="connsiteX2" fmla="*/ 265941 w 269713"/>
              <a:gd name="connsiteY2" fmla="*/ 101445 h 103216"/>
              <a:gd name="connsiteX3" fmla="*/ 215141 w 269713"/>
              <a:gd name="connsiteY3" fmla="*/ 63345 h 103216"/>
              <a:gd name="connsiteX4" fmla="*/ 199266 w 269713"/>
              <a:gd name="connsiteY4" fmla="*/ 25245 h 103216"/>
              <a:gd name="connsiteX5" fmla="*/ 2416 w 269713"/>
              <a:gd name="connsiteY5" fmla="*/ 25245 h 10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13" h="103216">
                <a:moveTo>
                  <a:pt x="2416" y="25245"/>
                </a:moveTo>
                <a:cubicBezTo>
                  <a:pt x="-13988" y="21541"/>
                  <a:pt x="56920" y="-9680"/>
                  <a:pt x="100841" y="3020"/>
                </a:cubicBezTo>
                <a:cubicBezTo>
                  <a:pt x="144762" y="15720"/>
                  <a:pt x="246891" y="91391"/>
                  <a:pt x="265941" y="101445"/>
                </a:cubicBezTo>
                <a:cubicBezTo>
                  <a:pt x="284991" y="111499"/>
                  <a:pt x="226253" y="76045"/>
                  <a:pt x="215141" y="63345"/>
                </a:cubicBezTo>
                <a:cubicBezTo>
                  <a:pt x="204029" y="50645"/>
                  <a:pt x="235778" y="34241"/>
                  <a:pt x="199266" y="25245"/>
                </a:cubicBezTo>
                <a:cubicBezTo>
                  <a:pt x="162754" y="16249"/>
                  <a:pt x="18820" y="28949"/>
                  <a:pt x="241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512BB23-335F-52CF-F1E9-024C61A426E0}"/>
              </a:ext>
            </a:extLst>
          </p:cNvPr>
          <p:cNvSpPr/>
          <p:nvPr/>
        </p:nvSpPr>
        <p:spPr>
          <a:xfrm>
            <a:off x="4901581" y="4892647"/>
            <a:ext cx="99511" cy="241406"/>
          </a:xfrm>
          <a:custGeom>
            <a:avLst/>
            <a:gdLst>
              <a:gd name="connsiteX0" fmla="*/ 60944 w 99511"/>
              <a:gd name="connsiteY0" fmla="*/ 28 h 241406"/>
              <a:gd name="connsiteX1" fmla="*/ 38719 w 99511"/>
              <a:gd name="connsiteY1" fmla="*/ 161953 h 241406"/>
              <a:gd name="connsiteX2" fmla="*/ 99044 w 99511"/>
              <a:gd name="connsiteY2" fmla="*/ 241328 h 241406"/>
              <a:gd name="connsiteX3" fmla="*/ 619 w 99511"/>
              <a:gd name="connsiteY3" fmla="*/ 149253 h 241406"/>
              <a:gd name="connsiteX4" fmla="*/ 60944 w 99511"/>
              <a:gd name="connsiteY4" fmla="*/ 28 h 24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1" h="241406">
                <a:moveTo>
                  <a:pt x="60944" y="28"/>
                </a:moveTo>
                <a:cubicBezTo>
                  <a:pt x="67294" y="2145"/>
                  <a:pt x="32369" y="121736"/>
                  <a:pt x="38719" y="161953"/>
                </a:cubicBezTo>
                <a:cubicBezTo>
                  <a:pt x="45069" y="202170"/>
                  <a:pt x="105394" y="243445"/>
                  <a:pt x="99044" y="241328"/>
                </a:cubicBezTo>
                <a:cubicBezTo>
                  <a:pt x="92694" y="239211"/>
                  <a:pt x="8027" y="184707"/>
                  <a:pt x="619" y="149253"/>
                </a:cubicBezTo>
                <a:cubicBezTo>
                  <a:pt x="-6789" y="113799"/>
                  <a:pt x="54594" y="-2089"/>
                  <a:pt x="609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D76513A-8FB1-E964-FA47-D77942DD61AF}"/>
              </a:ext>
            </a:extLst>
          </p:cNvPr>
          <p:cNvSpPr/>
          <p:nvPr/>
        </p:nvSpPr>
        <p:spPr>
          <a:xfrm>
            <a:off x="4385703" y="4602238"/>
            <a:ext cx="522495" cy="970452"/>
          </a:xfrm>
          <a:custGeom>
            <a:avLst/>
            <a:gdLst>
              <a:gd name="connsiteX0" fmla="*/ 519112 w 522495"/>
              <a:gd name="connsiteY0" fmla="*/ 18 h 970452"/>
              <a:gd name="connsiteX1" fmla="*/ 509026 w 522495"/>
              <a:gd name="connsiteY1" fmla="*/ 141212 h 970452"/>
              <a:gd name="connsiteX2" fmla="*/ 398088 w 522495"/>
              <a:gd name="connsiteY2" fmla="*/ 151297 h 970452"/>
              <a:gd name="connsiteX3" fmla="*/ 310682 w 522495"/>
              <a:gd name="connsiteY3" fmla="*/ 191638 h 970452"/>
              <a:gd name="connsiteX4" fmla="*/ 351023 w 522495"/>
              <a:gd name="connsiteY4" fmla="*/ 151297 h 970452"/>
              <a:gd name="connsiteX5" fmla="*/ 213191 w 522495"/>
              <a:gd name="connsiteY5" fmla="*/ 248788 h 970452"/>
              <a:gd name="connsiteX6" fmla="*/ 243447 w 522495"/>
              <a:gd name="connsiteY6" fmla="*/ 211809 h 970452"/>
              <a:gd name="connsiteX7" fmla="*/ 182935 w 522495"/>
              <a:gd name="connsiteY7" fmla="*/ 275683 h 970452"/>
              <a:gd name="connsiteX8" fmla="*/ 169488 w 522495"/>
              <a:gd name="connsiteY8" fmla="*/ 389983 h 970452"/>
              <a:gd name="connsiteX9" fmla="*/ 166126 w 522495"/>
              <a:gd name="connsiteY9" fmla="*/ 312662 h 970452"/>
              <a:gd name="connsiteX10" fmla="*/ 186297 w 522495"/>
              <a:gd name="connsiteY10" fmla="*/ 554709 h 970452"/>
              <a:gd name="connsiteX11" fmla="*/ 166126 w 522495"/>
              <a:gd name="connsiteY11" fmla="*/ 426962 h 970452"/>
              <a:gd name="connsiteX12" fmla="*/ 172850 w 522495"/>
              <a:gd name="connsiteY12" fmla="*/ 514368 h 970452"/>
              <a:gd name="connsiteX13" fmla="*/ 145956 w 522495"/>
              <a:gd name="connsiteY13" fmla="*/ 645477 h 970452"/>
              <a:gd name="connsiteX14" fmla="*/ 162765 w 522495"/>
              <a:gd name="connsiteY14" fmla="*/ 534538 h 970452"/>
              <a:gd name="connsiteX15" fmla="*/ 108976 w 522495"/>
              <a:gd name="connsiteY15" fmla="*/ 742968 h 970452"/>
              <a:gd name="connsiteX16" fmla="*/ 135871 w 522495"/>
              <a:gd name="connsiteY16" fmla="*/ 621944 h 970452"/>
              <a:gd name="connsiteX17" fmla="*/ 98891 w 522495"/>
              <a:gd name="connsiteY17" fmla="*/ 753053 h 970452"/>
              <a:gd name="connsiteX18" fmla="*/ 61912 w 522495"/>
              <a:gd name="connsiteY18" fmla="*/ 857268 h 970452"/>
              <a:gd name="connsiteX19" fmla="*/ 71997 w 522495"/>
              <a:gd name="connsiteY19" fmla="*/ 779947 h 970452"/>
              <a:gd name="connsiteX20" fmla="*/ 1400 w 522495"/>
              <a:gd name="connsiteY20" fmla="*/ 968206 h 970452"/>
              <a:gd name="connsiteX21" fmla="*/ 145956 w 522495"/>
              <a:gd name="connsiteY21" fmla="*/ 628668 h 970452"/>
              <a:gd name="connsiteX22" fmla="*/ 172850 w 522495"/>
              <a:gd name="connsiteY22" fmla="*/ 437047 h 970452"/>
              <a:gd name="connsiteX23" fmla="*/ 182935 w 522495"/>
              <a:gd name="connsiteY23" fmla="*/ 295853 h 970452"/>
              <a:gd name="connsiteX24" fmla="*/ 411535 w 522495"/>
              <a:gd name="connsiteY24" fmla="*/ 154659 h 970452"/>
              <a:gd name="connsiteX25" fmla="*/ 495579 w 522495"/>
              <a:gd name="connsiteY25" fmla="*/ 131127 h 970452"/>
              <a:gd name="connsiteX26" fmla="*/ 519112 w 522495"/>
              <a:gd name="connsiteY26" fmla="*/ 18 h 9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2495" h="970452">
                <a:moveTo>
                  <a:pt x="519112" y="18"/>
                </a:moveTo>
                <a:cubicBezTo>
                  <a:pt x="521353" y="1699"/>
                  <a:pt x="529197" y="115999"/>
                  <a:pt x="509026" y="141212"/>
                </a:cubicBezTo>
                <a:cubicBezTo>
                  <a:pt x="488855" y="166425"/>
                  <a:pt x="431145" y="142893"/>
                  <a:pt x="398088" y="151297"/>
                </a:cubicBezTo>
                <a:cubicBezTo>
                  <a:pt x="365031" y="159701"/>
                  <a:pt x="318526" y="191638"/>
                  <a:pt x="310682" y="191638"/>
                </a:cubicBezTo>
                <a:cubicBezTo>
                  <a:pt x="302838" y="191638"/>
                  <a:pt x="367271" y="141772"/>
                  <a:pt x="351023" y="151297"/>
                </a:cubicBezTo>
                <a:cubicBezTo>
                  <a:pt x="334775" y="160822"/>
                  <a:pt x="231120" y="238703"/>
                  <a:pt x="213191" y="248788"/>
                </a:cubicBezTo>
                <a:cubicBezTo>
                  <a:pt x="195262" y="258873"/>
                  <a:pt x="248490" y="207327"/>
                  <a:pt x="243447" y="211809"/>
                </a:cubicBezTo>
                <a:cubicBezTo>
                  <a:pt x="238404" y="216291"/>
                  <a:pt x="195261" y="245987"/>
                  <a:pt x="182935" y="275683"/>
                </a:cubicBezTo>
                <a:cubicBezTo>
                  <a:pt x="170608" y="305379"/>
                  <a:pt x="172289" y="383820"/>
                  <a:pt x="169488" y="389983"/>
                </a:cubicBezTo>
                <a:cubicBezTo>
                  <a:pt x="166687" y="396146"/>
                  <a:pt x="163325" y="285208"/>
                  <a:pt x="166126" y="312662"/>
                </a:cubicBezTo>
                <a:cubicBezTo>
                  <a:pt x="168927" y="340116"/>
                  <a:pt x="186297" y="535659"/>
                  <a:pt x="186297" y="554709"/>
                </a:cubicBezTo>
                <a:cubicBezTo>
                  <a:pt x="186297" y="573759"/>
                  <a:pt x="168367" y="433685"/>
                  <a:pt x="166126" y="426962"/>
                </a:cubicBezTo>
                <a:cubicBezTo>
                  <a:pt x="163885" y="420239"/>
                  <a:pt x="176212" y="477949"/>
                  <a:pt x="172850" y="514368"/>
                </a:cubicBezTo>
                <a:cubicBezTo>
                  <a:pt x="169488" y="550787"/>
                  <a:pt x="147637" y="642115"/>
                  <a:pt x="145956" y="645477"/>
                </a:cubicBezTo>
                <a:cubicBezTo>
                  <a:pt x="144275" y="648839"/>
                  <a:pt x="168928" y="518290"/>
                  <a:pt x="162765" y="534538"/>
                </a:cubicBezTo>
                <a:cubicBezTo>
                  <a:pt x="156602" y="550786"/>
                  <a:pt x="113458" y="728400"/>
                  <a:pt x="108976" y="742968"/>
                </a:cubicBezTo>
                <a:cubicBezTo>
                  <a:pt x="104494" y="757536"/>
                  <a:pt x="137552" y="620263"/>
                  <a:pt x="135871" y="621944"/>
                </a:cubicBezTo>
                <a:cubicBezTo>
                  <a:pt x="134190" y="623625"/>
                  <a:pt x="111217" y="713832"/>
                  <a:pt x="98891" y="753053"/>
                </a:cubicBezTo>
                <a:cubicBezTo>
                  <a:pt x="86565" y="792274"/>
                  <a:pt x="66394" y="852786"/>
                  <a:pt x="61912" y="857268"/>
                </a:cubicBezTo>
                <a:cubicBezTo>
                  <a:pt x="57430" y="861750"/>
                  <a:pt x="82082" y="761457"/>
                  <a:pt x="71997" y="779947"/>
                </a:cubicBezTo>
                <a:cubicBezTo>
                  <a:pt x="61912" y="798437"/>
                  <a:pt x="-10926" y="993419"/>
                  <a:pt x="1400" y="968206"/>
                </a:cubicBezTo>
                <a:cubicBezTo>
                  <a:pt x="13726" y="942993"/>
                  <a:pt x="117381" y="717195"/>
                  <a:pt x="145956" y="628668"/>
                </a:cubicBezTo>
                <a:cubicBezTo>
                  <a:pt x="174531" y="540142"/>
                  <a:pt x="166687" y="492516"/>
                  <a:pt x="172850" y="437047"/>
                </a:cubicBezTo>
                <a:cubicBezTo>
                  <a:pt x="179013" y="381578"/>
                  <a:pt x="143154" y="342918"/>
                  <a:pt x="182935" y="295853"/>
                </a:cubicBezTo>
                <a:cubicBezTo>
                  <a:pt x="222716" y="248788"/>
                  <a:pt x="359428" y="182113"/>
                  <a:pt x="411535" y="154659"/>
                </a:cubicBezTo>
                <a:cubicBezTo>
                  <a:pt x="463642" y="127205"/>
                  <a:pt x="478210" y="150737"/>
                  <a:pt x="495579" y="131127"/>
                </a:cubicBezTo>
                <a:cubicBezTo>
                  <a:pt x="512948" y="111517"/>
                  <a:pt x="516871" y="-1663"/>
                  <a:pt x="5191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066CE25E-3361-6976-D24D-34FDC50157F5}"/>
              </a:ext>
            </a:extLst>
          </p:cNvPr>
          <p:cNvSpPr/>
          <p:nvPr/>
        </p:nvSpPr>
        <p:spPr>
          <a:xfrm>
            <a:off x="4161859" y="4485350"/>
            <a:ext cx="173859" cy="1149009"/>
          </a:xfrm>
          <a:custGeom>
            <a:avLst/>
            <a:gdLst>
              <a:gd name="connsiteX0" fmla="*/ 47070 w 173859"/>
              <a:gd name="connsiteY0" fmla="*/ 5968 h 1149009"/>
              <a:gd name="connsiteX1" fmla="*/ 33623 w 173859"/>
              <a:gd name="connsiteY1" fmla="*/ 190865 h 1149009"/>
              <a:gd name="connsiteX2" fmla="*/ 50432 w 173859"/>
              <a:gd name="connsiteY2" fmla="*/ 305165 h 1149009"/>
              <a:gd name="connsiteX3" fmla="*/ 20176 w 173859"/>
              <a:gd name="connsiteY3" fmla="*/ 237929 h 1149009"/>
              <a:gd name="connsiteX4" fmla="*/ 97497 w 173859"/>
              <a:gd name="connsiteY4" fmla="*/ 416103 h 1149009"/>
              <a:gd name="connsiteX5" fmla="*/ 67241 w 173859"/>
              <a:gd name="connsiteY5" fmla="*/ 355591 h 1149009"/>
              <a:gd name="connsiteX6" fmla="*/ 127753 w 173859"/>
              <a:gd name="connsiteY6" fmla="*/ 590915 h 1149009"/>
              <a:gd name="connsiteX7" fmla="*/ 117667 w 173859"/>
              <a:gd name="connsiteY7" fmla="*/ 543850 h 1149009"/>
              <a:gd name="connsiteX8" fmla="*/ 94135 w 173859"/>
              <a:gd name="connsiteY8" fmla="*/ 775812 h 1149009"/>
              <a:gd name="connsiteX9" fmla="*/ 100859 w 173859"/>
              <a:gd name="connsiteY9" fmla="*/ 705215 h 1149009"/>
              <a:gd name="connsiteX10" fmla="*/ 147923 w 173859"/>
              <a:gd name="connsiteY10" fmla="*/ 920368 h 1149009"/>
              <a:gd name="connsiteX11" fmla="*/ 141200 w 173859"/>
              <a:gd name="connsiteY11" fmla="*/ 832962 h 1149009"/>
              <a:gd name="connsiteX12" fmla="*/ 171456 w 173859"/>
              <a:gd name="connsiteY12" fmla="*/ 1138882 h 1149009"/>
              <a:gd name="connsiteX13" fmla="*/ 164732 w 173859"/>
              <a:gd name="connsiteY13" fmla="*/ 1031306 h 1149009"/>
              <a:gd name="connsiteX14" fmla="*/ 107582 w 173859"/>
              <a:gd name="connsiteY14" fmla="*/ 601000 h 1149009"/>
              <a:gd name="connsiteX15" fmla="*/ 100859 w 173859"/>
              <a:gd name="connsiteY15" fmla="*/ 516956 h 1149009"/>
              <a:gd name="connsiteX16" fmla="*/ 40347 w 173859"/>
              <a:gd name="connsiteY16" fmla="*/ 321974 h 1149009"/>
              <a:gd name="connsiteX17" fmla="*/ 6 w 173859"/>
              <a:gd name="connsiteY17" fmla="*/ 264824 h 1149009"/>
              <a:gd name="connsiteX18" fmla="*/ 36985 w 173859"/>
              <a:gd name="connsiteY18" fmla="*/ 147162 h 1149009"/>
              <a:gd name="connsiteX19" fmla="*/ 23538 w 173859"/>
              <a:gd name="connsiteY19" fmla="*/ 53032 h 1149009"/>
              <a:gd name="connsiteX20" fmla="*/ 47070 w 173859"/>
              <a:gd name="connsiteY20" fmla="*/ 5968 h 114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3859" h="1149009">
                <a:moveTo>
                  <a:pt x="47070" y="5968"/>
                </a:moveTo>
                <a:cubicBezTo>
                  <a:pt x="48751" y="28940"/>
                  <a:pt x="33063" y="140999"/>
                  <a:pt x="33623" y="190865"/>
                </a:cubicBezTo>
                <a:cubicBezTo>
                  <a:pt x="34183" y="240731"/>
                  <a:pt x="52673" y="297321"/>
                  <a:pt x="50432" y="305165"/>
                </a:cubicBezTo>
                <a:cubicBezTo>
                  <a:pt x="48191" y="313009"/>
                  <a:pt x="12332" y="219439"/>
                  <a:pt x="20176" y="237929"/>
                </a:cubicBezTo>
                <a:cubicBezTo>
                  <a:pt x="28020" y="256419"/>
                  <a:pt x="89653" y="396493"/>
                  <a:pt x="97497" y="416103"/>
                </a:cubicBezTo>
                <a:cubicBezTo>
                  <a:pt x="105341" y="435713"/>
                  <a:pt x="62198" y="326456"/>
                  <a:pt x="67241" y="355591"/>
                </a:cubicBezTo>
                <a:cubicBezTo>
                  <a:pt x="72284" y="384726"/>
                  <a:pt x="119349" y="559539"/>
                  <a:pt x="127753" y="590915"/>
                </a:cubicBezTo>
                <a:cubicBezTo>
                  <a:pt x="136157" y="622291"/>
                  <a:pt x="123270" y="513034"/>
                  <a:pt x="117667" y="543850"/>
                </a:cubicBezTo>
                <a:cubicBezTo>
                  <a:pt x="112064" y="574666"/>
                  <a:pt x="96936" y="748918"/>
                  <a:pt x="94135" y="775812"/>
                </a:cubicBezTo>
                <a:cubicBezTo>
                  <a:pt x="91334" y="802706"/>
                  <a:pt x="91894" y="681122"/>
                  <a:pt x="100859" y="705215"/>
                </a:cubicBezTo>
                <a:cubicBezTo>
                  <a:pt x="109824" y="729308"/>
                  <a:pt x="141200" y="899077"/>
                  <a:pt x="147923" y="920368"/>
                </a:cubicBezTo>
                <a:cubicBezTo>
                  <a:pt x="154646" y="941659"/>
                  <a:pt x="137278" y="796543"/>
                  <a:pt x="141200" y="832962"/>
                </a:cubicBezTo>
                <a:cubicBezTo>
                  <a:pt x="145122" y="869381"/>
                  <a:pt x="167534" y="1105825"/>
                  <a:pt x="171456" y="1138882"/>
                </a:cubicBezTo>
                <a:cubicBezTo>
                  <a:pt x="175378" y="1171939"/>
                  <a:pt x="175378" y="1120953"/>
                  <a:pt x="164732" y="1031306"/>
                </a:cubicBezTo>
                <a:cubicBezTo>
                  <a:pt x="154086" y="941659"/>
                  <a:pt x="118227" y="686725"/>
                  <a:pt x="107582" y="601000"/>
                </a:cubicBezTo>
                <a:cubicBezTo>
                  <a:pt x="96937" y="515275"/>
                  <a:pt x="112065" y="563460"/>
                  <a:pt x="100859" y="516956"/>
                </a:cubicBezTo>
                <a:cubicBezTo>
                  <a:pt x="89653" y="470452"/>
                  <a:pt x="57156" y="363996"/>
                  <a:pt x="40347" y="321974"/>
                </a:cubicBezTo>
                <a:cubicBezTo>
                  <a:pt x="23538" y="279952"/>
                  <a:pt x="566" y="293959"/>
                  <a:pt x="6" y="264824"/>
                </a:cubicBezTo>
                <a:cubicBezTo>
                  <a:pt x="-554" y="235689"/>
                  <a:pt x="33063" y="182461"/>
                  <a:pt x="36985" y="147162"/>
                </a:cubicBezTo>
                <a:cubicBezTo>
                  <a:pt x="40907" y="111863"/>
                  <a:pt x="21297" y="73763"/>
                  <a:pt x="23538" y="53032"/>
                </a:cubicBezTo>
                <a:cubicBezTo>
                  <a:pt x="25779" y="32301"/>
                  <a:pt x="45389" y="-17004"/>
                  <a:pt x="47070" y="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6BC14C-35F9-AF96-C1A1-A664F5622FA2}"/>
              </a:ext>
            </a:extLst>
          </p:cNvPr>
          <p:cNvSpPr/>
          <p:nvPr/>
        </p:nvSpPr>
        <p:spPr>
          <a:xfrm>
            <a:off x="4121399" y="4188729"/>
            <a:ext cx="115538" cy="408451"/>
          </a:xfrm>
          <a:custGeom>
            <a:avLst/>
            <a:gdLst>
              <a:gd name="connsiteX0" fmla="*/ 125 w 115538"/>
              <a:gd name="connsiteY0" fmla="*/ 30 h 408451"/>
              <a:gd name="connsiteX1" fmla="*/ 114425 w 115538"/>
              <a:gd name="connsiteY1" fmla="*/ 154671 h 408451"/>
              <a:gd name="connsiteX2" fmla="*/ 57275 w 115538"/>
              <a:gd name="connsiteY2" fmla="*/ 208459 h 408451"/>
              <a:gd name="connsiteX3" fmla="*/ 40466 w 115538"/>
              <a:gd name="connsiteY3" fmla="*/ 406803 h 408451"/>
              <a:gd name="connsiteX4" fmla="*/ 47189 w 115538"/>
              <a:gd name="connsiteY4" fmla="*/ 295865 h 408451"/>
              <a:gd name="connsiteX5" fmla="*/ 90892 w 115538"/>
              <a:gd name="connsiteY5" fmla="*/ 168118 h 408451"/>
              <a:gd name="connsiteX6" fmla="*/ 125 w 115538"/>
              <a:gd name="connsiteY6" fmla="*/ 30 h 40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38" h="408451">
                <a:moveTo>
                  <a:pt x="125" y="30"/>
                </a:moveTo>
                <a:cubicBezTo>
                  <a:pt x="4047" y="-2211"/>
                  <a:pt x="104900" y="119933"/>
                  <a:pt x="114425" y="154671"/>
                </a:cubicBezTo>
                <a:cubicBezTo>
                  <a:pt x="123950" y="189409"/>
                  <a:pt x="69601" y="166437"/>
                  <a:pt x="57275" y="208459"/>
                </a:cubicBezTo>
                <a:cubicBezTo>
                  <a:pt x="44949" y="250481"/>
                  <a:pt x="42147" y="392235"/>
                  <a:pt x="40466" y="406803"/>
                </a:cubicBezTo>
                <a:cubicBezTo>
                  <a:pt x="38785" y="421371"/>
                  <a:pt x="38785" y="335646"/>
                  <a:pt x="47189" y="295865"/>
                </a:cubicBezTo>
                <a:cubicBezTo>
                  <a:pt x="55593" y="256084"/>
                  <a:pt x="96495" y="214062"/>
                  <a:pt x="90892" y="168118"/>
                </a:cubicBezTo>
                <a:cubicBezTo>
                  <a:pt x="85289" y="122174"/>
                  <a:pt x="-3797" y="2271"/>
                  <a:pt x="12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38A40D2D-5718-6B55-68EF-905C0CA4BCDB}"/>
              </a:ext>
            </a:extLst>
          </p:cNvPr>
          <p:cNvSpPr/>
          <p:nvPr/>
        </p:nvSpPr>
        <p:spPr>
          <a:xfrm>
            <a:off x="3630600" y="3818918"/>
            <a:ext cx="522802" cy="402428"/>
          </a:xfrm>
          <a:custGeom>
            <a:avLst/>
            <a:gdLst>
              <a:gd name="connsiteX0" fmla="*/ 106 w 522802"/>
              <a:gd name="connsiteY0" fmla="*/ 47 h 402428"/>
              <a:gd name="connsiteX1" fmla="*/ 185003 w 522802"/>
              <a:gd name="connsiteY1" fmla="*/ 137879 h 402428"/>
              <a:gd name="connsiteX2" fmla="*/ 84150 w 522802"/>
              <a:gd name="connsiteY2" fmla="*/ 107623 h 402428"/>
              <a:gd name="connsiteX3" fmla="*/ 262324 w 522802"/>
              <a:gd name="connsiteY3" fmla="*/ 188306 h 402428"/>
              <a:gd name="connsiteX4" fmla="*/ 514456 w 522802"/>
              <a:gd name="connsiteY4" fmla="*/ 400097 h 402428"/>
              <a:gd name="connsiteX5" fmla="*/ 427050 w 522802"/>
              <a:gd name="connsiteY5" fmla="*/ 292520 h 402428"/>
              <a:gd name="connsiteX6" fmla="*/ 84150 w 522802"/>
              <a:gd name="connsiteY6" fmla="*/ 154688 h 402428"/>
              <a:gd name="connsiteX7" fmla="*/ 215259 w 522802"/>
              <a:gd name="connsiteY7" fmla="*/ 154688 h 402428"/>
              <a:gd name="connsiteX8" fmla="*/ 106 w 522802"/>
              <a:gd name="connsiteY8" fmla="*/ 47 h 40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802" h="402428">
                <a:moveTo>
                  <a:pt x="106" y="47"/>
                </a:moveTo>
                <a:cubicBezTo>
                  <a:pt x="-4937" y="-2754"/>
                  <a:pt x="170996" y="119950"/>
                  <a:pt x="185003" y="137879"/>
                </a:cubicBezTo>
                <a:cubicBezTo>
                  <a:pt x="199010" y="155808"/>
                  <a:pt x="71263" y="99219"/>
                  <a:pt x="84150" y="107623"/>
                </a:cubicBezTo>
                <a:cubicBezTo>
                  <a:pt x="97037" y="116027"/>
                  <a:pt x="190606" y="139560"/>
                  <a:pt x="262324" y="188306"/>
                </a:cubicBezTo>
                <a:cubicBezTo>
                  <a:pt x="334042" y="237052"/>
                  <a:pt x="487002" y="382728"/>
                  <a:pt x="514456" y="400097"/>
                </a:cubicBezTo>
                <a:cubicBezTo>
                  <a:pt x="541910" y="417466"/>
                  <a:pt x="498768" y="333421"/>
                  <a:pt x="427050" y="292520"/>
                </a:cubicBezTo>
                <a:cubicBezTo>
                  <a:pt x="355332" y="251619"/>
                  <a:pt x="119449" y="177660"/>
                  <a:pt x="84150" y="154688"/>
                </a:cubicBezTo>
                <a:cubicBezTo>
                  <a:pt x="48852" y="131716"/>
                  <a:pt x="227025" y="176539"/>
                  <a:pt x="215259" y="154688"/>
                </a:cubicBezTo>
                <a:cubicBezTo>
                  <a:pt x="203493" y="132837"/>
                  <a:pt x="5149" y="2848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A245661-3BAE-59D4-4346-45C987819A59}"/>
              </a:ext>
            </a:extLst>
          </p:cNvPr>
          <p:cNvSpPr/>
          <p:nvPr/>
        </p:nvSpPr>
        <p:spPr>
          <a:xfrm>
            <a:off x="3558818" y="3440587"/>
            <a:ext cx="301838" cy="439583"/>
          </a:xfrm>
          <a:custGeom>
            <a:avLst/>
            <a:gdLst>
              <a:gd name="connsiteX0" fmla="*/ 4653 w 301838"/>
              <a:gd name="connsiteY0" fmla="*/ 11945 h 439583"/>
              <a:gd name="connsiteX1" fmla="*/ 293764 w 301838"/>
              <a:gd name="connsiteY1" fmla="*/ 428804 h 439583"/>
              <a:gd name="connsiteX2" fmla="*/ 213082 w 301838"/>
              <a:gd name="connsiteY2" fmla="*/ 301057 h 439583"/>
              <a:gd name="connsiteX3" fmla="*/ 122314 w 301838"/>
              <a:gd name="connsiteY3" fmla="*/ 129607 h 439583"/>
              <a:gd name="connsiteX4" fmla="*/ 4653 w 301838"/>
              <a:gd name="connsiteY4" fmla="*/ 11945 h 43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38" h="439583">
                <a:moveTo>
                  <a:pt x="4653" y="11945"/>
                </a:moveTo>
                <a:cubicBezTo>
                  <a:pt x="33228" y="61811"/>
                  <a:pt x="259026" y="380619"/>
                  <a:pt x="293764" y="428804"/>
                </a:cubicBezTo>
                <a:cubicBezTo>
                  <a:pt x="328502" y="476989"/>
                  <a:pt x="241657" y="350923"/>
                  <a:pt x="213082" y="301057"/>
                </a:cubicBezTo>
                <a:cubicBezTo>
                  <a:pt x="184507" y="251191"/>
                  <a:pt x="157612" y="177792"/>
                  <a:pt x="122314" y="129607"/>
                </a:cubicBezTo>
                <a:cubicBezTo>
                  <a:pt x="87016" y="81422"/>
                  <a:pt x="-23922" y="-37921"/>
                  <a:pt x="4653" y="1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43DF9FF-33FE-80D0-8380-1D39EB68B92F}"/>
              </a:ext>
            </a:extLst>
          </p:cNvPr>
          <p:cNvSpPr/>
          <p:nvPr/>
        </p:nvSpPr>
        <p:spPr>
          <a:xfrm>
            <a:off x="3388659" y="3062568"/>
            <a:ext cx="374810" cy="605227"/>
          </a:xfrm>
          <a:custGeom>
            <a:avLst/>
            <a:gdLst>
              <a:gd name="connsiteX0" fmla="*/ 0 w 374810"/>
              <a:gd name="connsiteY0" fmla="*/ 0 h 605227"/>
              <a:gd name="connsiteX1" fmla="*/ 124385 w 374810"/>
              <a:gd name="connsiteY1" fmla="*/ 205067 h 605227"/>
              <a:gd name="connsiteX2" fmla="*/ 97491 w 374810"/>
              <a:gd name="connsiteY2" fmla="*/ 147917 h 605227"/>
              <a:gd name="connsiteX3" fmla="*/ 221876 w 374810"/>
              <a:gd name="connsiteY3" fmla="*/ 309282 h 605227"/>
              <a:gd name="connsiteX4" fmla="*/ 198344 w 374810"/>
              <a:gd name="connsiteY4" fmla="*/ 215153 h 605227"/>
              <a:gd name="connsiteX5" fmla="*/ 198344 w 374810"/>
              <a:gd name="connsiteY5" fmla="*/ 299197 h 605227"/>
              <a:gd name="connsiteX6" fmla="*/ 292473 w 374810"/>
              <a:gd name="connsiteY6" fmla="*/ 393326 h 605227"/>
              <a:gd name="connsiteX7" fmla="*/ 272303 w 374810"/>
              <a:gd name="connsiteY7" fmla="*/ 302558 h 605227"/>
              <a:gd name="connsiteX8" fmla="*/ 363070 w 374810"/>
              <a:gd name="connsiteY8" fmla="*/ 504264 h 605227"/>
              <a:gd name="connsiteX9" fmla="*/ 352985 w 374810"/>
              <a:gd name="connsiteY9" fmla="*/ 605117 h 605227"/>
              <a:gd name="connsiteX10" fmla="*/ 332815 w 374810"/>
              <a:gd name="connsiteY10" fmla="*/ 521073 h 605227"/>
              <a:gd name="connsiteX11" fmla="*/ 336176 w 374810"/>
              <a:gd name="connsiteY11" fmla="*/ 389964 h 605227"/>
              <a:gd name="connsiteX12" fmla="*/ 366432 w 374810"/>
              <a:gd name="connsiteY12" fmla="*/ 457200 h 605227"/>
              <a:gd name="connsiteX13" fmla="*/ 164726 w 374810"/>
              <a:gd name="connsiteY13" fmla="*/ 211791 h 605227"/>
              <a:gd name="connsiteX14" fmla="*/ 0 w 374810"/>
              <a:gd name="connsiteY14" fmla="*/ 0 h 6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810" h="605227">
                <a:moveTo>
                  <a:pt x="0" y="0"/>
                </a:moveTo>
                <a:cubicBezTo>
                  <a:pt x="54068" y="90207"/>
                  <a:pt x="108136" y="180414"/>
                  <a:pt x="124385" y="205067"/>
                </a:cubicBezTo>
                <a:cubicBezTo>
                  <a:pt x="140634" y="229720"/>
                  <a:pt x="81243" y="130548"/>
                  <a:pt x="97491" y="147917"/>
                </a:cubicBezTo>
                <a:cubicBezTo>
                  <a:pt x="113740" y="165286"/>
                  <a:pt x="205067" y="298076"/>
                  <a:pt x="221876" y="309282"/>
                </a:cubicBezTo>
                <a:cubicBezTo>
                  <a:pt x="238685" y="320488"/>
                  <a:pt x="202266" y="216834"/>
                  <a:pt x="198344" y="215153"/>
                </a:cubicBezTo>
                <a:cubicBezTo>
                  <a:pt x="194422" y="213472"/>
                  <a:pt x="182656" y="269502"/>
                  <a:pt x="198344" y="299197"/>
                </a:cubicBezTo>
                <a:cubicBezTo>
                  <a:pt x="214032" y="328892"/>
                  <a:pt x="280147" y="392766"/>
                  <a:pt x="292473" y="393326"/>
                </a:cubicBezTo>
                <a:cubicBezTo>
                  <a:pt x="304799" y="393886"/>
                  <a:pt x="260537" y="284068"/>
                  <a:pt x="272303" y="302558"/>
                </a:cubicBezTo>
                <a:cubicBezTo>
                  <a:pt x="284069" y="321048"/>
                  <a:pt x="349623" y="453838"/>
                  <a:pt x="363070" y="504264"/>
                </a:cubicBezTo>
                <a:cubicBezTo>
                  <a:pt x="376517" y="554690"/>
                  <a:pt x="358027" y="602316"/>
                  <a:pt x="352985" y="605117"/>
                </a:cubicBezTo>
                <a:cubicBezTo>
                  <a:pt x="347943" y="607918"/>
                  <a:pt x="335617" y="556932"/>
                  <a:pt x="332815" y="521073"/>
                </a:cubicBezTo>
                <a:cubicBezTo>
                  <a:pt x="330014" y="485214"/>
                  <a:pt x="330573" y="400610"/>
                  <a:pt x="336176" y="389964"/>
                </a:cubicBezTo>
                <a:cubicBezTo>
                  <a:pt x="341779" y="379318"/>
                  <a:pt x="395007" y="486895"/>
                  <a:pt x="366432" y="457200"/>
                </a:cubicBezTo>
                <a:cubicBezTo>
                  <a:pt x="337857" y="427505"/>
                  <a:pt x="164726" y="211791"/>
                  <a:pt x="164726" y="21179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8870F80-3A89-AA10-BE2C-64D57CDF5D52}"/>
              </a:ext>
            </a:extLst>
          </p:cNvPr>
          <p:cNvSpPr/>
          <p:nvPr/>
        </p:nvSpPr>
        <p:spPr>
          <a:xfrm>
            <a:off x="2648028" y="2901203"/>
            <a:ext cx="727636" cy="394756"/>
          </a:xfrm>
          <a:custGeom>
            <a:avLst/>
            <a:gdLst>
              <a:gd name="connsiteX0" fmla="*/ 1043 w 727636"/>
              <a:gd name="connsiteY0" fmla="*/ 0 h 394756"/>
              <a:gd name="connsiteX1" fmla="*/ 11128 w 727636"/>
              <a:gd name="connsiteY1" fmla="*/ 161365 h 394756"/>
              <a:gd name="connsiteX2" fmla="*/ 21213 w 727636"/>
              <a:gd name="connsiteY2" fmla="*/ 147918 h 394756"/>
              <a:gd name="connsiteX3" fmla="*/ 71640 w 727636"/>
              <a:gd name="connsiteY3" fmla="*/ 158003 h 394756"/>
              <a:gd name="connsiteX4" fmla="*/ 75001 w 727636"/>
              <a:gd name="connsiteY4" fmla="*/ 107576 h 394756"/>
              <a:gd name="connsiteX5" fmla="*/ 206110 w 727636"/>
              <a:gd name="connsiteY5" fmla="*/ 231962 h 394756"/>
              <a:gd name="connsiteX6" fmla="*/ 212834 w 727636"/>
              <a:gd name="connsiteY6" fmla="*/ 121023 h 394756"/>
              <a:gd name="connsiteX7" fmla="*/ 323772 w 727636"/>
              <a:gd name="connsiteY7" fmla="*/ 295835 h 394756"/>
              <a:gd name="connsiteX8" fmla="*/ 343943 w 727636"/>
              <a:gd name="connsiteY8" fmla="*/ 147918 h 394756"/>
              <a:gd name="connsiteX9" fmla="*/ 464966 w 727636"/>
              <a:gd name="connsiteY9" fmla="*/ 346262 h 394756"/>
              <a:gd name="connsiteX10" fmla="*/ 471690 w 727636"/>
              <a:gd name="connsiteY10" fmla="*/ 198344 h 394756"/>
              <a:gd name="connsiteX11" fmla="*/ 559096 w 727636"/>
              <a:gd name="connsiteY11" fmla="*/ 373156 h 394756"/>
              <a:gd name="connsiteX12" fmla="*/ 562457 w 727636"/>
              <a:gd name="connsiteY12" fmla="*/ 242047 h 394756"/>
              <a:gd name="connsiteX13" fmla="*/ 612884 w 727636"/>
              <a:gd name="connsiteY13" fmla="*/ 393326 h 394756"/>
              <a:gd name="connsiteX14" fmla="*/ 619607 w 727636"/>
              <a:gd name="connsiteY14" fmla="*/ 309282 h 394756"/>
              <a:gd name="connsiteX15" fmla="*/ 727184 w 727636"/>
              <a:gd name="connsiteY15" fmla="*/ 164726 h 394756"/>
              <a:gd name="connsiteX16" fmla="*/ 572543 w 727636"/>
              <a:gd name="connsiteY16" fmla="*/ 339538 h 394756"/>
              <a:gd name="connsiteX17" fmla="*/ 535563 w 727636"/>
              <a:gd name="connsiteY17" fmla="*/ 248771 h 394756"/>
              <a:gd name="connsiteX18" fmla="*/ 448157 w 727636"/>
              <a:gd name="connsiteY18" fmla="*/ 252132 h 394756"/>
              <a:gd name="connsiteX19" fmla="*/ 293516 w 727636"/>
              <a:gd name="connsiteY19" fmla="*/ 191621 h 394756"/>
              <a:gd name="connsiteX20" fmla="*/ 38022 w 727636"/>
              <a:gd name="connsiteY20" fmla="*/ 161365 h 394756"/>
              <a:gd name="connsiteX21" fmla="*/ 1043 w 727636"/>
              <a:gd name="connsiteY21" fmla="*/ 0 h 39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636" h="394756">
                <a:moveTo>
                  <a:pt x="1043" y="0"/>
                </a:moveTo>
                <a:cubicBezTo>
                  <a:pt x="-3439" y="0"/>
                  <a:pt x="7766" y="136712"/>
                  <a:pt x="11128" y="161365"/>
                </a:cubicBezTo>
                <a:cubicBezTo>
                  <a:pt x="14490" y="186018"/>
                  <a:pt x="11128" y="148478"/>
                  <a:pt x="21213" y="147918"/>
                </a:cubicBezTo>
                <a:cubicBezTo>
                  <a:pt x="31298" y="147358"/>
                  <a:pt x="62675" y="164727"/>
                  <a:pt x="71640" y="158003"/>
                </a:cubicBezTo>
                <a:cubicBezTo>
                  <a:pt x="80605" y="151279"/>
                  <a:pt x="52589" y="95250"/>
                  <a:pt x="75001" y="107576"/>
                </a:cubicBezTo>
                <a:cubicBezTo>
                  <a:pt x="97413" y="119902"/>
                  <a:pt x="183138" y="229721"/>
                  <a:pt x="206110" y="231962"/>
                </a:cubicBezTo>
                <a:cubicBezTo>
                  <a:pt x="229082" y="234203"/>
                  <a:pt x="193224" y="110378"/>
                  <a:pt x="212834" y="121023"/>
                </a:cubicBezTo>
                <a:cubicBezTo>
                  <a:pt x="232444" y="131668"/>
                  <a:pt x="301921" y="291353"/>
                  <a:pt x="323772" y="295835"/>
                </a:cubicBezTo>
                <a:cubicBezTo>
                  <a:pt x="345623" y="300317"/>
                  <a:pt x="320411" y="139514"/>
                  <a:pt x="343943" y="147918"/>
                </a:cubicBezTo>
                <a:cubicBezTo>
                  <a:pt x="367475" y="156322"/>
                  <a:pt x="443675" y="337858"/>
                  <a:pt x="464966" y="346262"/>
                </a:cubicBezTo>
                <a:cubicBezTo>
                  <a:pt x="486257" y="354666"/>
                  <a:pt x="456002" y="193862"/>
                  <a:pt x="471690" y="198344"/>
                </a:cubicBezTo>
                <a:cubicBezTo>
                  <a:pt x="487378" y="202826"/>
                  <a:pt x="543968" y="365872"/>
                  <a:pt x="559096" y="373156"/>
                </a:cubicBezTo>
                <a:cubicBezTo>
                  <a:pt x="574224" y="380440"/>
                  <a:pt x="553492" y="238685"/>
                  <a:pt x="562457" y="242047"/>
                </a:cubicBezTo>
                <a:cubicBezTo>
                  <a:pt x="571422" y="245409"/>
                  <a:pt x="603359" y="382120"/>
                  <a:pt x="612884" y="393326"/>
                </a:cubicBezTo>
                <a:cubicBezTo>
                  <a:pt x="622409" y="404532"/>
                  <a:pt x="600557" y="347382"/>
                  <a:pt x="619607" y="309282"/>
                </a:cubicBezTo>
                <a:cubicBezTo>
                  <a:pt x="638657" y="271182"/>
                  <a:pt x="735028" y="159683"/>
                  <a:pt x="727184" y="164726"/>
                </a:cubicBezTo>
                <a:cubicBezTo>
                  <a:pt x="719340" y="169769"/>
                  <a:pt x="604480" y="325531"/>
                  <a:pt x="572543" y="339538"/>
                </a:cubicBezTo>
                <a:cubicBezTo>
                  <a:pt x="540606" y="353546"/>
                  <a:pt x="556294" y="263339"/>
                  <a:pt x="535563" y="248771"/>
                </a:cubicBezTo>
                <a:cubicBezTo>
                  <a:pt x="514832" y="234203"/>
                  <a:pt x="488498" y="261657"/>
                  <a:pt x="448157" y="252132"/>
                </a:cubicBezTo>
                <a:cubicBezTo>
                  <a:pt x="407816" y="242607"/>
                  <a:pt x="361872" y="206749"/>
                  <a:pt x="293516" y="191621"/>
                </a:cubicBezTo>
                <a:cubicBezTo>
                  <a:pt x="225160" y="176493"/>
                  <a:pt x="84526" y="187139"/>
                  <a:pt x="38022" y="161365"/>
                </a:cubicBezTo>
                <a:cubicBezTo>
                  <a:pt x="-8482" y="135591"/>
                  <a:pt x="5525" y="0"/>
                  <a:pt x="1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BE9F92E-B256-E546-BC1E-B87D69FF20F9}"/>
              </a:ext>
            </a:extLst>
          </p:cNvPr>
          <p:cNvSpPr/>
          <p:nvPr/>
        </p:nvSpPr>
        <p:spPr>
          <a:xfrm>
            <a:off x="2164556" y="2871645"/>
            <a:ext cx="504877" cy="280395"/>
          </a:xfrm>
          <a:custGeom>
            <a:avLst/>
            <a:gdLst>
              <a:gd name="connsiteX0" fmla="*/ 3782 w 504877"/>
              <a:gd name="connsiteY0" fmla="*/ 278329 h 280395"/>
              <a:gd name="connsiteX1" fmla="*/ 333235 w 504877"/>
              <a:gd name="connsiteY1" fmla="*/ 19473 h 280395"/>
              <a:gd name="connsiteX2" fmla="*/ 134891 w 504877"/>
              <a:gd name="connsiteY2" fmla="*/ 153943 h 280395"/>
              <a:gd name="connsiteX3" fmla="*/ 504685 w 504877"/>
              <a:gd name="connsiteY3" fmla="*/ 2664 h 280395"/>
              <a:gd name="connsiteX4" fmla="*/ 185318 w 504877"/>
              <a:gd name="connsiteY4" fmla="*/ 63176 h 280395"/>
              <a:gd name="connsiteX5" fmla="*/ 155062 w 504877"/>
              <a:gd name="connsiteY5" fmla="*/ 137134 h 280395"/>
              <a:gd name="connsiteX6" fmla="*/ 3782 w 504877"/>
              <a:gd name="connsiteY6" fmla="*/ 278329 h 28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877" h="280395">
                <a:moveTo>
                  <a:pt x="3782" y="278329"/>
                </a:moveTo>
                <a:cubicBezTo>
                  <a:pt x="33477" y="258719"/>
                  <a:pt x="311384" y="40204"/>
                  <a:pt x="333235" y="19473"/>
                </a:cubicBezTo>
                <a:cubicBezTo>
                  <a:pt x="355087" y="-1258"/>
                  <a:pt x="106316" y="156744"/>
                  <a:pt x="134891" y="153943"/>
                </a:cubicBezTo>
                <a:cubicBezTo>
                  <a:pt x="163466" y="151141"/>
                  <a:pt x="496281" y="17792"/>
                  <a:pt x="504685" y="2664"/>
                </a:cubicBezTo>
                <a:cubicBezTo>
                  <a:pt x="513089" y="-12464"/>
                  <a:pt x="243588" y="40764"/>
                  <a:pt x="185318" y="63176"/>
                </a:cubicBezTo>
                <a:cubicBezTo>
                  <a:pt x="127048" y="85588"/>
                  <a:pt x="181956" y="101835"/>
                  <a:pt x="155062" y="137134"/>
                </a:cubicBezTo>
                <a:cubicBezTo>
                  <a:pt x="128168" y="172433"/>
                  <a:pt x="-25913" y="297939"/>
                  <a:pt x="3782" y="278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6E8C467-8CE6-4B5B-4F39-E9A7CDFDF71C}"/>
              </a:ext>
            </a:extLst>
          </p:cNvPr>
          <p:cNvSpPr/>
          <p:nvPr/>
        </p:nvSpPr>
        <p:spPr>
          <a:xfrm>
            <a:off x="1370546" y="3245629"/>
            <a:ext cx="322279" cy="545311"/>
          </a:xfrm>
          <a:custGeom>
            <a:avLst/>
            <a:gdLst>
              <a:gd name="connsiteX0" fmla="*/ 319493 w 322279"/>
              <a:gd name="connsiteY0" fmla="*/ 6362 h 545311"/>
              <a:gd name="connsiteX1" fmla="*/ 66877 w 322279"/>
              <a:gd name="connsiteY1" fmla="*/ 337253 h 545311"/>
              <a:gd name="connsiteX2" fmla="*/ 2833 w 322279"/>
              <a:gd name="connsiteY2" fmla="*/ 543616 h 545311"/>
              <a:gd name="connsiteX3" fmla="*/ 134478 w 322279"/>
              <a:gd name="connsiteY3" fmla="*/ 226956 h 545311"/>
              <a:gd name="connsiteX4" fmla="*/ 84666 w 322279"/>
              <a:gd name="connsiteY4" fmla="*/ 379949 h 545311"/>
              <a:gd name="connsiteX5" fmla="*/ 291029 w 322279"/>
              <a:gd name="connsiteY5" fmla="*/ 105985 h 545311"/>
              <a:gd name="connsiteX6" fmla="*/ 191406 w 322279"/>
              <a:gd name="connsiteY6" fmla="*/ 504478 h 545311"/>
              <a:gd name="connsiteX7" fmla="*/ 202080 w 322279"/>
              <a:gd name="connsiteY7" fmla="*/ 191376 h 545311"/>
              <a:gd name="connsiteX8" fmla="*/ 202080 w 322279"/>
              <a:gd name="connsiteY8" fmla="*/ 123775 h 545311"/>
              <a:gd name="connsiteX9" fmla="*/ 319493 w 322279"/>
              <a:gd name="connsiteY9" fmla="*/ 6362 h 54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279" h="545311">
                <a:moveTo>
                  <a:pt x="319493" y="6362"/>
                </a:moveTo>
                <a:cubicBezTo>
                  <a:pt x="296959" y="41942"/>
                  <a:pt x="119654" y="247711"/>
                  <a:pt x="66877" y="337253"/>
                </a:cubicBezTo>
                <a:cubicBezTo>
                  <a:pt x="14100" y="426795"/>
                  <a:pt x="-8434" y="561999"/>
                  <a:pt x="2833" y="543616"/>
                </a:cubicBezTo>
                <a:cubicBezTo>
                  <a:pt x="14100" y="525233"/>
                  <a:pt x="120839" y="254234"/>
                  <a:pt x="134478" y="226956"/>
                </a:cubicBezTo>
                <a:cubicBezTo>
                  <a:pt x="148117" y="199678"/>
                  <a:pt x="58574" y="400111"/>
                  <a:pt x="84666" y="379949"/>
                </a:cubicBezTo>
                <a:cubicBezTo>
                  <a:pt x="110758" y="359787"/>
                  <a:pt x="273239" y="85230"/>
                  <a:pt x="291029" y="105985"/>
                </a:cubicBezTo>
                <a:cubicBezTo>
                  <a:pt x="308819" y="126740"/>
                  <a:pt x="206231" y="490246"/>
                  <a:pt x="191406" y="504478"/>
                </a:cubicBezTo>
                <a:cubicBezTo>
                  <a:pt x="176581" y="518710"/>
                  <a:pt x="200301" y="254826"/>
                  <a:pt x="202080" y="191376"/>
                </a:cubicBezTo>
                <a:cubicBezTo>
                  <a:pt x="203859" y="127926"/>
                  <a:pt x="183104" y="152832"/>
                  <a:pt x="202080" y="123775"/>
                </a:cubicBezTo>
                <a:cubicBezTo>
                  <a:pt x="221056" y="94718"/>
                  <a:pt x="342027" y="-29218"/>
                  <a:pt x="319493" y="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B430DF6-4BEF-A746-2408-C6FC85C40625}"/>
              </a:ext>
            </a:extLst>
          </p:cNvPr>
          <p:cNvSpPr/>
          <p:nvPr/>
        </p:nvSpPr>
        <p:spPr>
          <a:xfrm>
            <a:off x="1507508" y="2636272"/>
            <a:ext cx="324895" cy="642083"/>
          </a:xfrm>
          <a:custGeom>
            <a:avLst/>
            <a:gdLst>
              <a:gd name="connsiteX0" fmla="*/ 324850 w 324895"/>
              <a:gd name="connsiteY0" fmla="*/ 189 h 642083"/>
              <a:gd name="connsiteX1" fmla="*/ 50886 w 324895"/>
              <a:gd name="connsiteY1" fmla="*/ 174530 h 642083"/>
              <a:gd name="connsiteX2" fmla="*/ 157625 w 324895"/>
              <a:gd name="connsiteY2" fmla="*/ 103370 h 642083"/>
              <a:gd name="connsiteX3" fmla="*/ 4632 w 324895"/>
              <a:gd name="connsiteY3" fmla="*/ 334639 h 642083"/>
              <a:gd name="connsiteX4" fmla="*/ 36654 w 324895"/>
              <a:gd name="connsiteY4" fmla="*/ 220783 h 642083"/>
              <a:gd name="connsiteX5" fmla="*/ 4632 w 324895"/>
              <a:gd name="connsiteY5" fmla="*/ 420030 h 642083"/>
              <a:gd name="connsiteX6" fmla="*/ 65118 w 324895"/>
              <a:gd name="connsiteY6" fmla="*/ 640624 h 642083"/>
              <a:gd name="connsiteX7" fmla="*/ 18864 w 324895"/>
              <a:gd name="connsiteY7" fmla="*/ 508979 h 642083"/>
              <a:gd name="connsiteX8" fmla="*/ 8190 w 324895"/>
              <a:gd name="connsiteY8" fmla="*/ 373776 h 642083"/>
              <a:gd name="connsiteX9" fmla="*/ 72234 w 324895"/>
              <a:gd name="connsiteY9" fmla="*/ 213667 h 642083"/>
              <a:gd name="connsiteX10" fmla="*/ 324850 w 324895"/>
              <a:gd name="connsiteY10" fmla="*/ 189 h 6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895" h="642083">
                <a:moveTo>
                  <a:pt x="324850" y="189"/>
                </a:moveTo>
                <a:cubicBezTo>
                  <a:pt x="321292" y="-6334"/>
                  <a:pt x="78757" y="157333"/>
                  <a:pt x="50886" y="174530"/>
                </a:cubicBezTo>
                <a:cubicBezTo>
                  <a:pt x="23015" y="191727"/>
                  <a:pt x="165334" y="76685"/>
                  <a:pt x="157625" y="103370"/>
                </a:cubicBezTo>
                <a:cubicBezTo>
                  <a:pt x="149916" y="130055"/>
                  <a:pt x="24794" y="315070"/>
                  <a:pt x="4632" y="334639"/>
                </a:cubicBezTo>
                <a:cubicBezTo>
                  <a:pt x="-15530" y="354208"/>
                  <a:pt x="36654" y="206551"/>
                  <a:pt x="36654" y="220783"/>
                </a:cubicBezTo>
                <a:cubicBezTo>
                  <a:pt x="36654" y="235015"/>
                  <a:pt x="-112" y="350057"/>
                  <a:pt x="4632" y="420030"/>
                </a:cubicBezTo>
                <a:cubicBezTo>
                  <a:pt x="9376" y="490003"/>
                  <a:pt x="62746" y="625799"/>
                  <a:pt x="65118" y="640624"/>
                </a:cubicBezTo>
                <a:cubicBezTo>
                  <a:pt x="67490" y="655449"/>
                  <a:pt x="28352" y="553454"/>
                  <a:pt x="18864" y="508979"/>
                </a:cubicBezTo>
                <a:cubicBezTo>
                  <a:pt x="9376" y="464504"/>
                  <a:pt x="-705" y="422995"/>
                  <a:pt x="8190" y="373776"/>
                </a:cubicBezTo>
                <a:cubicBezTo>
                  <a:pt x="17085" y="324557"/>
                  <a:pt x="21829" y="270002"/>
                  <a:pt x="72234" y="213667"/>
                </a:cubicBezTo>
                <a:cubicBezTo>
                  <a:pt x="122639" y="157332"/>
                  <a:pt x="328408" y="6712"/>
                  <a:pt x="324850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288DC70-B29B-676E-DB51-9206477BF77B}"/>
              </a:ext>
            </a:extLst>
          </p:cNvPr>
          <p:cNvSpPr/>
          <p:nvPr/>
        </p:nvSpPr>
        <p:spPr>
          <a:xfrm>
            <a:off x="1512061" y="2038347"/>
            <a:ext cx="1175903" cy="610126"/>
          </a:xfrm>
          <a:custGeom>
            <a:avLst/>
            <a:gdLst>
              <a:gd name="connsiteX0" fmla="*/ 1174211 w 1175903"/>
              <a:gd name="connsiteY0" fmla="*/ 374 h 610126"/>
              <a:gd name="connsiteX1" fmla="*/ 480406 w 1175903"/>
              <a:gd name="connsiteY1" fmla="*/ 89323 h 610126"/>
              <a:gd name="connsiteX2" fmla="*/ 789950 w 1175903"/>
              <a:gd name="connsiteY2" fmla="*/ 89323 h 610126"/>
              <a:gd name="connsiteX3" fmla="*/ 316739 w 1175903"/>
              <a:gd name="connsiteY3" fmla="*/ 267222 h 610126"/>
              <a:gd name="connsiteX4" fmla="*/ 569355 w 1175903"/>
              <a:gd name="connsiteY4" fmla="*/ 270780 h 610126"/>
              <a:gd name="connsiteX5" fmla="*/ 156630 w 1175903"/>
              <a:gd name="connsiteY5" fmla="*/ 327707 h 610126"/>
              <a:gd name="connsiteX6" fmla="*/ 423478 w 1175903"/>
              <a:gd name="connsiteY6" fmla="*/ 306360 h 610126"/>
              <a:gd name="connsiteX7" fmla="*/ 402130 w 1175903"/>
              <a:gd name="connsiteY7" fmla="*/ 398867 h 610126"/>
              <a:gd name="connsiteX8" fmla="*/ 334529 w 1175903"/>
              <a:gd name="connsiteY8" fmla="*/ 349055 h 610126"/>
              <a:gd name="connsiteX9" fmla="*/ 316739 w 1175903"/>
              <a:gd name="connsiteY9" fmla="*/ 537628 h 610126"/>
              <a:gd name="connsiteX10" fmla="*/ 79 w 1175903"/>
              <a:gd name="connsiteY10" fmla="*/ 608788 h 610126"/>
              <a:gd name="connsiteX11" fmla="*/ 348761 w 1175903"/>
              <a:gd name="connsiteY11" fmla="*/ 484258 h 610126"/>
              <a:gd name="connsiteX12" fmla="*/ 366551 w 1175903"/>
              <a:gd name="connsiteY12" fmla="*/ 359729 h 610126"/>
              <a:gd name="connsiteX13" fmla="*/ 416362 w 1175903"/>
              <a:gd name="connsiteY13" fmla="*/ 263664 h 610126"/>
              <a:gd name="connsiteX14" fmla="*/ 668979 w 1175903"/>
              <a:gd name="connsiteY14" fmla="*/ 128461 h 610126"/>
              <a:gd name="connsiteX15" fmla="*/ 1174211 w 1175903"/>
              <a:gd name="connsiteY15" fmla="*/ 374 h 6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5903" h="610126">
                <a:moveTo>
                  <a:pt x="1174211" y="374"/>
                </a:moveTo>
                <a:cubicBezTo>
                  <a:pt x="1142782" y="-6149"/>
                  <a:pt x="544449" y="74498"/>
                  <a:pt x="480406" y="89323"/>
                </a:cubicBezTo>
                <a:cubicBezTo>
                  <a:pt x="416362" y="104148"/>
                  <a:pt x="817228" y="59673"/>
                  <a:pt x="789950" y="89323"/>
                </a:cubicBezTo>
                <a:cubicBezTo>
                  <a:pt x="762672" y="118973"/>
                  <a:pt x="353505" y="236979"/>
                  <a:pt x="316739" y="267222"/>
                </a:cubicBezTo>
                <a:cubicBezTo>
                  <a:pt x="279973" y="297465"/>
                  <a:pt x="596040" y="260699"/>
                  <a:pt x="569355" y="270780"/>
                </a:cubicBezTo>
                <a:cubicBezTo>
                  <a:pt x="542670" y="280861"/>
                  <a:pt x="180943" y="321777"/>
                  <a:pt x="156630" y="327707"/>
                </a:cubicBezTo>
                <a:cubicBezTo>
                  <a:pt x="132317" y="333637"/>
                  <a:pt x="382561" y="294500"/>
                  <a:pt x="423478" y="306360"/>
                </a:cubicBezTo>
                <a:cubicBezTo>
                  <a:pt x="464395" y="318220"/>
                  <a:pt x="416955" y="391751"/>
                  <a:pt x="402130" y="398867"/>
                </a:cubicBezTo>
                <a:cubicBezTo>
                  <a:pt x="387305" y="405983"/>
                  <a:pt x="348761" y="325928"/>
                  <a:pt x="334529" y="349055"/>
                </a:cubicBezTo>
                <a:cubicBezTo>
                  <a:pt x="320297" y="372182"/>
                  <a:pt x="372481" y="494339"/>
                  <a:pt x="316739" y="537628"/>
                </a:cubicBezTo>
                <a:cubicBezTo>
                  <a:pt x="260997" y="580917"/>
                  <a:pt x="-5258" y="617683"/>
                  <a:pt x="79" y="608788"/>
                </a:cubicBezTo>
                <a:cubicBezTo>
                  <a:pt x="5416" y="599893"/>
                  <a:pt x="287682" y="525768"/>
                  <a:pt x="348761" y="484258"/>
                </a:cubicBezTo>
                <a:cubicBezTo>
                  <a:pt x="409840" y="442748"/>
                  <a:pt x="355284" y="396495"/>
                  <a:pt x="366551" y="359729"/>
                </a:cubicBezTo>
                <a:cubicBezTo>
                  <a:pt x="377818" y="322963"/>
                  <a:pt x="365957" y="302209"/>
                  <a:pt x="416362" y="263664"/>
                </a:cubicBezTo>
                <a:cubicBezTo>
                  <a:pt x="466767" y="225119"/>
                  <a:pt x="547415" y="169971"/>
                  <a:pt x="668979" y="128461"/>
                </a:cubicBezTo>
                <a:cubicBezTo>
                  <a:pt x="790543" y="86951"/>
                  <a:pt x="1205640" y="6897"/>
                  <a:pt x="1174211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EDCE5DA-CDFB-09C0-71BA-13A4BCD5BC17}"/>
              </a:ext>
            </a:extLst>
          </p:cNvPr>
          <p:cNvSpPr/>
          <p:nvPr/>
        </p:nvSpPr>
        <p:spPr>
          <a:xfrm>
            <a:off x="2331105" y="1700703"/>
            <a:ext cx="692794" cy="407742"/>
          </a:xfrm>
          <a:custGeom>
            <a:avLst/>
            <a:gdLst>
              <a:gd name="connsiteX0" fmla="*/ 2928 w 692794"/>
              <a:gd name="connsiteY0" fmla="*/ 160119 h 407742"/>
              <a:gd name="connsiteX1" fmla="*/ 607784 w 692794"/>
              <a:gd name="connsiteY1" fmla="*/ 405619 h 407742"/>
              <a:gd name="connsiteX2" fmla="*/ 394305 w 692794"/>
              <a:gd name="connsiteY2" fmla="*/ 284648 h 407742"/>
              <a:gd name="connsiteX3" fmla="*/ 682501 w 692794"/>
              <a:gd name="connsiteY3" fmla="*/ 384271 h 407742"/>
              <a:gd name="connsiteX4" fmla="*/ 622016 w 692794"/>
              <a:gd name="connsiteY4" fmla="*/ 266858 h 407742"/>
              <a:gd name="connsiteX5" fmla="*/ 557972 w 692794"/>
              <a:gd name="connsiteY5" fmla="*/ 10 h 407742"/>
              <a:gd name="connsiteX6" fmla="*/ 668269 w 692794"/>
              <a:gd name="connsiteY6" fmla="*/ 256184 h 407742"/>
              <a:gd name="connsiteX7" fmla="*/ 561530 w 692794"/>
              <a:gd name="connsiteY7" fmla="*/ 138771 h 407742"/>
              <a:gd name="connsiteX8" fmla="*/ 440559 w 692794"/>
              <a:gd name="connsiteY8" fmla="*/ 167235 h 407742"/>
              <a:gd name="connsiteX9" fmla="*/ 557972 w 692794"/>
              <a:gd name="connsiteY9" fmla="*/ 266858 h 407742"/>
              <a:gd name="connsiteX10" fmla="*/ 597110 w 692794"/>
              <a:gd name="connsiteY10" fmla="*/ 309554 h 407742"/>
              <a:gd name="connsiteX11" fmla="*/ 387189 w 692794"/>
              <a:gd name="connsiteY11" fmla="*/ 298880 h 407742"/>
              <a:gd name="connsiteX12" fmla="*/ 2928 w 692794"/>
              <a:gd name="connsiteY12" fmla="*/ 160119 h 4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94" h="407742">
                <a:moveTo>
                  <a:pt x="2928" y="160119"/>
                </a:moveTo>
                <a:cubicBezTo>
                  <a:pt x="39694" y="177909"/>
                  <a:pt x="542555" y="384864"/>
                  <a:pt x="607784" y="405619"/>
                </a:cubicBezTo>
                <a:cubicBezTo>
                  <a:pt x="673013" y="426374"/>
                  <a:pt x="381852" y="288206"/>
                  <a:pt x="394305" y="284648"/>
                </a:cubicBezTo>
                <a:cubicBezTo>
                  <a:pt x="406758" y="281090"/>
                  <a:pt x="644549" y="387236"/>
                  <a:pt x="682501" y="384271"/>
                </a:cubicBezTo>
                <a:cubicBezTo>
                  <a:pt x="720453" y="381306"/>
                  <a:pt x="642771" y="330901"/>
                  <a:pt x="622016" y="266858"/>
                </a:cubicBezTo>
                <a:cubicBezTo>
                  <a:pt x="601261" y="202815"/>
                  <a:pt x="550263" y="1789"/>
                  <a:pt x="557972" y="10"/>
                </a:cubicBezTo>
                <a:cubicBezTo>
                  <a:pt x="565681" y="-1769"/>
                  <a:pt x="667676" y="233057"/>
                  <a:pt x="668269" y="256184"/>
                </a:cubicBezTo>
                <a:cubicBezTo>
                  <a:pt x="668862" y="279311"/>
                  <a:pt x="599482" y="153596"/>
                  <a:pt x="561530" y="138771"/>
                </a:cubicBezTo>
                <a:cubicBezTo>
                  <a:pt x="523578" y="123946"/>
                  <a:pt x="441152" y="145887"/>
                  <a:pt x="440559" y="167235"/>
                </a:cubicBezTo>
                <a:cubicBezTo>
                  <a:pt x="439966" y="188583"/>
                  <a:pt x="531880" y="243138"/>
                  <a:pt x="557972" y="266858"/>
                </a:cubicBezTo>
                <a:cubicBezTo>
                  <a:pt x="584064" y="290578"/>
                  <a:pt x="625574" y="304217"/>
                  <a:pt x="597110" y="309554"/>
                </a:cubicBezTo>
                <a:cubicBezTo>
                  <a:pt x="568646" y="314891"/>
                  <a:pt x="488591" y="323786"/>
                  <a:pt x="387189" y="298880"/>
                </a:cubicBezTo>
                <a:cubicBezTo>
                  <a:pt x="285787" y="273974"/>
                  <a:pt x="-33838" y="142329"/>
                  <a:pt x="2928" y="160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CAE540A-30E2-FB54-0FC7-3054FFDBC7B6}"/>
              </a:ext>
            </a:extLst>
          </p:cNvPr>
          <p:cNvSpPr/>
          <p:nvPr/>
        </p:nvSpPr>
        <p:spPr>
          <a:xfrm>
            <a:off x="2995754" y="1650793"/>
            <a:ext cx="1350760" cy="275612"/>
          </a:xfrm>
          <a:custGeom>
            <a:avLst/>
            <a:gdLst>
              <a:gd name="connsiteX0" fmla="*/ 1312956 w 1350760"/>
              <a:gd name="connsiteY0" fmla="*/ 274072 h 275612"/>
              <a:gd name="connsiteX1" fmla="*/ 199309 w 1350760"/>
              <a:gd name="connsiteY1" fmla="*/ 135311 h 275612"/>
              <a:gd name="connsiteX2" fmla="*/ 533759 w 1350760"/>
              <a:gd name="connsiteY2" fmla="*/ 210029 h 275612"/>
              <a:gd name="connsiteX3" fmla="*/ 62 w 1350760"/>
              <a:gd name="connsiteY3" fmla="*/ 108 h 275612"/>
              <a:gd name="connsiteX4" fmla="*/ 572897 w 1350760"/>
              <a:gd name="connsiteY4" fmla="*/ 181565 h 275612"/>
              <a:gd name="connsiteX5" fmla="*/ 1042550 w 1350760"/>
              <a:gd name="connsiteY5" fmla="*/ 206471 h 275612"/>
              <a:gd name="connsiteX6" fmla="*/ 1312956 w 1350760"/>
              <a:gd name="connsiteY6" fmla="*/ 274072 h 2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60" h="275612">
                <a:moveTo>
                  <a:pt x="1312956" y="274072"/>
                </a:moveTo>
                <a:cubicBezTo>
                  <a:pt x="1172416" y="262212"/>
                  <a:pt x="329175" y="145985"/>
                  <a:pt x="199309" y="135311"/>
                </a:cubicBezTo>
                <a:cubicBezTo>
                  <a:pt x="69443" y="124637"/>
                  <a:pt x="566967" y="232563"/>
                  <a:pt x="533759" y="210029"/>
                </a:cubicBezTo>
                <a:cubicBezTo>
                  <a:pt x="500551" y="187495"/>
                  <a:pt x="-6461" y="4852"/>
                  <a:pt x="62" y="108"/>
                </a:cubicBezTo>
                <a:cubicBezTo>
                  <a:pt x="6585" y="-4636"/>
                  <a:pt x="399149" y="147171"/>
                  <a:pt x="572897" y="181565"/>
                </a:cubicBezTo>
                <a:cubicBezTo>
                  <a:pt x="746645" y="215959"/>
                  <a:pt x="919207" y="186902"/>
                  <a:pt x="1042550" y="206471"/>
                </a:cubicBezTo>
                <a:cubicBezTo>
                  <a:pt x="1165893" y="226040"/>
                  <a:pt x="1453496" y="285932"/>
                  <a:pt x="1312956" y="274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C488B7A-EC0C-6292-7DF4-ECA24956714C}"/>
              </a:ext>
            </a:extLst>
          </p:cNvPr>
          <p:cNvSpPr/>
          <p:nvPr/>
        </p:nvSpPr>
        <p:spPr>
          <a:xfrm>
            <a:off x="4130552" y="1739750"/>
            <a:ext cx="1569039" cy="1007978"/>
          </a:xfrm>
          <a:custGeom>
            <a:avLst/>
            <a:gdLst>
              <a:gd name="connsiteX0" fmla="*/ 259 w 1569039"/>
              <a:gd name="connsiteY0" fmla="*/ 101 h 1007978"/>
              <a:gd name="connsiteX1" fmla="*/ 352499 w 1569039"/>
              <a:gd name="connsiteY1" fmla="*/ 363014 h 1007978"/>
              <a:gd name="connsiteX2" fmla="*/ 292013 w 1569039"/>
              <a:gd name="connsiteY2" fmla="*/ 281181 h 1007978"/>
              <a:gd name="connsiteX3" fmla="*/ 790130 w 1569039"/>
              <a:gd name="connsiteY3" fmla="*/ 501775 h 1007978"/>
              <a:gd name="connsiteX4" fmla="*/ 733202 w 1569039"/>
              <a:gd name="connsiteY4" fmla="*/ 416384 h 1007978"/>
              <a:gd name="connsiteX5" fmla="*/ 1263341 w 1569039"/>
              <a:gd name="connsiteY5" fmla="*/ 772182 h 1007978"/>
              <a:gd name="connsiteX6" fmla="*/ 1124580 w 1569039"/>
              <a:gd name="connsiteY6" fmla="*/ 583609 h 1007978"/>
              <a:gd name="connsiteX7" fmla="*/ 1555095 w 1569039"/>
              <a:gd name="connsiteY7" fmla="*/ 1003450 h 1007978"/>
              <a:gd name="connsiteX8" fmla="*/ 1394986 w 1569039"/>
              <a:gd name="connsiteY8" fmla="*/ 786413 h 1007978"/>
              <a:gd name="connsiteX9" fmla="*/ 726086 w 1569039"/>
              <a:gd name="connsiteY9" fmla="*/ 480427 h 1007978"/>
              <a:gd name="connsiteX10" fmla="*/ 302687 w 1569039"/>
              <a:gd name="connsiteY10" fmla="*/ 327434 h 1007978"/>
              <a:gd name="connsiteX11" fmla="*/ 259 w 1569039"/>
              <a:gd name="connsiteY11" fmla="*/ 101 h 10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039" h="1007978">
                <a:moveTo>
                  <a:pt x="259" y="101"/>
                </a:moveTo>
                <a:cubicBezTo>
                  <a:pt x="8561" y="6031"/>
                  <a:pt x="303873" y="316167"/>
                  <a:pt x="352499" y="363014"/>
                </a:cubicBezTo>
                <a:cubicBezTo>
                  <a:pt x="401125" y="409861"/>
                  <a:pt x="219074" y="258054"/>
                  <a:pt x="292013" y="281181"/>
                </a:cubicBezTo>
                <a:cubicBezTo>
                  <a:pt x="364952" y="304308"/>
                  <a:pt x="716599" y="479241"/>
                  <a:pt x="790130" y="501775"/>
                </a:cubicBezTo>
                <a:cubicBezTo>
                  <a:pt x="863661" y="524309"/>
                  <a:pt x="654334" y="371316"/>
                  <a:pt x="733202" y="416384"/>
                </a:cubicBezTo>
                <a:cubicBezTo>
                  <a:pt x="812070" y="461452"/>
                  <a:pt x="1198111" y="744311"/>
                  <a:pt x="1263341" y="772182"/>
                </a:cubicBezTo>
                <a:cubicBezTo>
                  <a:pt x="1328571" y="800053"/>
                  <a:pt x="1075954" y="545064"/>
                  <a:pt x="1124580" y="583609"/>
                </a:cubicBezTo>
                <a:cubicBezTo>
                  <a:pt x="1173206" y="622154"/>
                  <a:pt x="1510027" y="969649"/>
                  <a:pt x="1555095" y="1003450"/>
                </a:cubicBezTo>
                <a:cubicBezTo>
                  <a:pt x="1600163" y="1037251"/>
                  <a:pt x="1533154" y="873583"/>
                  <a:pt x="1394986" y="786413"/>
                </a:cubicBezTo>
                <a:cubicBezTo>
                  <a:pt x="1256818" y="699243"/>
                  <a:pt x="908136" y="556924"/>
                  <a:pt x="726086" y="480427"/>
                </a:cubicBezTo>
                <a:cubicBezTo>
                  <a:pt x="544036" y="403931"/>
                  <a:pt x="420693" y="405709"/>
                  <a:pt x="302687" y="327434"/>
                </a:cubicBezTo>
                <a:cubicBezTo>
                  <a:pt x="184681" y="249159"/>
                  <a:pt x="-8043" y="-5829"/>
                  <a:pt x="25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BDFA0A39-A2B4-70AD-4689-3B336C26B8C3}"/>
              </a:ext>
            </a:extLst>
          </p:cNvPr>
          <p:cNvSpPr/>
          <p:nvPr/>
        </p:nvSpPr>
        <p:spPr>
          <a:xfrm>
            <a:off x="5780826" y="2896129"/>
            <a:ext cx="587973" cy="935833"/>
          </a:xfrm>
          <a:custGeom>
            <a:avLst/>
            <a:gdLst>
              <a:gd name="connsiteX0" fmla="*/ 886 w 587973"/>
              <a:gd name="connsiteY0" fmla="*/ 64 h 935833"/>
              <a:gd name="connsiteX1" fmla="*/ 96951 w 587973"/>
              <a:gd name="connsiteY1" fmla="*/ 295376 h 935833"/>
              <a:gd name="connsiteX2" fmla="*/ 100509 w 587973"/>
              <a:gd name="connsiteY2" fmla="*/ 259796 h 935833"/>
              <a:gd name="connsiteX3" fmla="*/ 324662 w 587973"/>
              <a:gd name="connsiteY3" fmla="*/ 572898 h 935833"/>
              <a:gd name="connsiteX4" fmla="*/ 292640 w 587973"/>
              <a:gd name="connsiteY4" fmla="*/ 533760 h 935833"/>
              <a:gd name="connsiteX5" fmla="*/ 346010 w 587973"/>
              <a:gd name="connsiteY5" fmla="*/ 676080 h 935833"/>
              <a:gd name="connsiteX6" fmla="*/ 182343 w 587973"/>
              <a:gd name="connsiteY6" fmla="*/ 804167 h 935833"/>
              <a:gd name="connsiteX7" fmla="*/ 278408 w 587973"/>
              <a:gd name="connsiteY7" fmla="*/ 757913 h 935833"/>
              <a:gd name="connsiteX8" fmla="*/ 143205 w 587973"/>
              <a:gd name="connsiteY8" fmla="*/ 761471 h 935833"/>
              <a:gd name="connsiteX9" fmla="*/ 317546 w 587973"/>
              <a:gd name="connsiteY9" fmla="*/ 907348 h 935833"/>
              <a:gd name="connsiteX10" fmla="*/ 587952 w 587973"/>
              <a:gd name="connsiteY10" fmla="*/ 736565 h 935833"/>
              <a:gd name="connsiteX11" fmla="*/ 303314 w 587973"/>
              <a:gd name="connsiteY11" fmla="*/ 935812 h 935833"/>
              <a:gd name="connsiteX12" fmla="*/ 335336 w 587973"/>
              <a:gd name="connsiteY12" fmla="*/ 722333 h 935833"/>
              <a:gd name="connsiteX13" fmla="*/ 225039 w 587973"/>
              <a:gd name="connsiteY13" fmla="*/ 473275 h 935833"/>
              <a:gd name="connsiteX14" fmla="*/ 160995 w 587973"/>
              <a:gd name="connsiteY14" fmla="*/ 352304 h 935833"/>
              <a:gd name="connsiteX15" fmla="*/ 54256 w 587973"/>
              <a:gd name="connsiteY15" fmla="*/ 323840 h 935833"/>
              <a:gd name="connsiteX16" fmla="*/ 886 w 587973"/>
              <a:gd name="connsiteY16" fmla="*/ 64 h 9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973" h="935833">
                <a:moveTo>
                  <a:pt x="886" y="64"/>
                </a:moveTo>
                <a:cubicBezTo>
                  <a:pt x="8002" y="-4680"/>
                  <a:pt x="80347" y="252087"/>
                  <a:pt x="96951" y="295376"/>
                </a:cubicBezTo>
                <a:cubicBezTo>
                  <a:pt x="113555" y="338665"/>
                  <a:pt x="62557" y="213542"/>
                  <a:pt x="100509" y="259796"/>
                </a:cubicBezTo>
                <a:cubicBezTo>
                  <a:pt x="138461" y="306050"/>
                  <a:pt x="292640" y="527237"/>
                  <a:pt x="324662" y="572898"/>
                </a:cubicBezTo>
                <a:cubicBezTo>
                  <a:pt x="356684" y="618559"/>
                  <a:pt x="289082" y="516563"/>
                  <a:pt x="292640" y="533760"/>
                </a:cubicBezTo>
                <a:cubicBezTo>
                  <a:pt x="296198" y="550957"/>
                  <a:pt x="364393" y="631012"/>
                  <a:pt x="346010" y="676080"/>
                </a:cubicBezTo>
                <a:cubicBezTo>
                  <a:pt x="327627" y="721148"/>
                  <a:pt x="193610" y="790528"/>
                  <a:pt x="182343" y="804167"/>
                </a:cubicBezTo>
                <a:cubicBezTo>
                  <a:pt x="171076" y="817806"/>
                  <a:pt x="284931" y="765029"/>
                  <a:pt x="278408" y="757913"/>
                </a:cubicBezTo>
                <a:cubicBezTo>
                  <a:pt x="271885" y="750797"/>
                  <a:pt x="136682" y="736565"/>
                  <a:pt x="143205" y="761471"/>
                </a:cubicBezTo>
                <a:cubicBezTo>
                  <a:pt x="149728" y="786377"/>
                  <a:pt x="243422" y="911499"/>
                  <a:pt x="317546" y="907348"/>
                </a:cubicBezTo>
                <a:cubicBezTo>
                  <a:pt x="391670" y="903197"/>
                  <a:pt x="590324" y="731821"/>
                  <a:pt x="587952" y="736565"/>
                </a:cubicBezTo>
                <a:cubicBezTo>
                  <a:pt x="585580" y="741309"/>
                  <a:pt x="345417" y="938184"/>
                  <a:pt x="303314" y="935812"/>
                </a:cubicBezTo>
                <a:cubicBezTo>
                  <a:pt x="261211" y="933440"/>
                  <a:pt x="348382" y="799422"/>
                  <a:pt x="335336" y="722333"/>
                </a:cubicBezTo>
                <a:cubicBezTo>
                  <a:pt x="322290" y="645244"/>
                  <a:pt x="254096" y="534946"/>
                  <a:pt x="225039" y="473275"/>
                </a:cubicBezTo>
                <a:cubicBezTo>
                  <a:pt x="195982" y="411604"/>
                  <a:pt x="189459" y="377210"/>
                  <a:pt x="160995" y="352304"/>
                </a:cubicBezTo>
                <a:cubicBezTo>
                  <a:pt x="132531" y="327398"/>
                  <a:pt x="77383" y="378989"/>
                  <a:pt x="54256" y="323840"/>
                </a:cubicBezTo>
                <a:cubicBezTo>
                  <a:pt x="31129" y="268691"/>
                  <a:pt x="-6230" y="4808"/>
                  <a:pt x="88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396B33D-4EDF-8447-C9B4-8ADF344508EE}"/>
              </a:ext>
            </a:extLst>
          </p:cNvPr>
          <p:cNvSpPr/>
          <p:nvPr/>
        </p:nvSpPr>
        <p:spPr>
          <a:xfrm>
            <a:off x="6008043" y="3928247"/>
            <a:ext cx="134903" cy="707976"/>
          </a:xfrm>
          <a:custGeom>
            <a:avLst/>
            <a:gdLst>
              <a:gd name="connsiteX0" fmla="*/ 51191 w 134903"/>
              <a:gd name="connsiteY0" fmla="*/ 6875 h 707976"/>
              <a:gd name="connsiteX1" fmla="*/ 133025 w 134903"/>
              <a:gd name="connsiteY1" fmla="*/ 238144 h 707976"/>
              <a:gd name="connsiteX2" fmla="*/ 101003 w 134903"/>
              <a:gd name="connsiteY2" fmla="*/ 216796 h 707976"/>
              <a:gd name="connsiteX3" fmla="*/ 15611 w 134903"/>
              <a:gd name="connsiteY3" fmla="*/ 426716 h 707976"/>
              <a:gd name="connsiteX4" fmla="*/ 1380 w 134903"/>
              <a:gd name="connsiteY4" fmla="*/ 707797 h 707976"/>
              <a:gd name="connsiteX5" fmla="*/ 33401 w 134903"/>
              <a:gd name="connsiteY5" fmla="*/ 384021 h 707976"/>
              <a:gd name="connsiteX6" fmla="*/ 76097 w 134903"/>
              <a:gd name="connsiteY6" fmla="*/ 209680 h 707976"/>
              <a:gd name="connsiteX7" fmla="*/ 54749 w 134903"/>
              <a:gd name="connsiteY7" fmla="*/ 70919 h 707976"/>
              <a:gd name="connsiteX8" fmla="*/ 51191 w 134903"/>
              <a:gd name="connsiteY8" fmla="*/ 6875 h 7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903" h="707976">
                <a:moveTo>
                  <a:pt x="51191" y="6875"/>
                </a:moveTo>
                <a:cubicBezTo>
                  <a:pt x="64237" y="34746"/>
                  <a:pt x="124723" y="203157"/>
                  <a:pt x="133025" y="238144"/>
                </a:cubicBezTo>
                <a:cubicBezTo>
                  <a:pt x="141327" y="273131"/>
                  <a:pt x="120572" y="185367"/>
                  <a:pt x="101003" y="216796"/>
                </a:cubicBezTo>
                <a:cubicBezTo>
                  <a:pt x="81434" y="248225"/>
                  <a:pt x="32215" y="344882"/>
                  <a:pt x="15611" y="426716"/>
                </a:cubicBezTo>
                <a:cubicBezTo>
                  <a:pt x="-993" y="508550"/>
                  <a:pt x="-1585" y="714913"/>
                  <a:pt x="1380" y="707797"/>
                </a:cubicBezTo>
                <a:cubicBezTo>
                  <a:pt x="4345" y="700681"/>
                  <a:pt x="20948" y="467040"/>
                  <a:pt x="33401" y="384021"/>
                </a:cubicBezTo>
                <a:cubicBezTo>
                  <a:pt x="45854" y="301002"/>
                  <a:pt x="72539" y="261864"/>
                  <a:pt x="76097" y="209680"/>
                </a:cubicBezTo>
                <a:cubicBezTo>
                  <a:pt x="79655" y="157496"/>
                  <a:pt x="57121" y="98790"/>
                  <a:pt x="54749" y="70919"/>
                </a:cubicBezTo>
                <a:cubicBezTo>
                  <a:pt x="52377" y="43048"/>
                  <a:pt x="38145" y="-20996"/>
                  <a:pt x="51191" y="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90E2C17-C5A0-251C-8900-02B9CCFA8199}"/>
              </a:ext>
            </a:extLst>
          </p:cNvPr>
          <p:cNvSpPr/>
          <p:nvPr/>
        </p:nvSpPr>
        <p:spPr>
          <a:xfrm>
            <a:off x="5731758" y="4383343"/>
            <a:ext cx="248189" cy="1053248"/>
          </a:xfrm>
          <a:custGeom>
            <a:avLst/>
            <a:gdLst>
              <a:gd name="connsiteX0" fmla="*/ 234969 w 248189"/>
              <a:gd name="connsiteY0" fmla="*/ 84 h 1053248"/>
              <a:gd name="connsiteX1" fmla="*/ 231411 w 248189"/>
              <a:gd name="connsiteY1" fmla="*/ 398578 h 1053248"/>
              <a:gd name="connsiteX2" fmla="*/ 227853 w 248189"/>
              <a:gd name="connsiteY2" fmla="*/ 302512 h 1053248"/>
              <a:gd name="connsiteX3" fmla="*/ 181599 w 248189"/>
              <a:gd name="connsiteY3" fmla="*/ 619172 h 1053248"/>
              <a:gd name="connsiteX4" fmla="*/ 178041 w 248189"/>
              <a:gd name="connsiteY4" fmla="*/ 430599 h 1053248"/>
              <a:gd name="connsiteX5" fmla="*/ 160251 w 248189"/>
              <a:gd name="connsiteY5" fmla="*/ 686774 h 1053248"/>
              <a:gd name="connsiteX6" fmla="*/ 142461 w 248189"/>
              <a:gd name="connsiteY6" fmla="*/ 526665 h 1053248"/>
              <a:gd name="connsiteX7" fmla="*/ 42838 w 248189"/>
              <a:gd name="connsiteY7" fmla="*/ 903810 h 1053248"/>
              <a:gd name="connsiteX8" fmla="*/ 67744 w 248189"/>
              <a:gd name="connsiteY8" fmla="*/ 765049 h 1053248"/>
              <a:gd name="connsiteX9" fmla="*/ 142 w 248189"/>
              <a:gd name="connsiteY9" fmla="*/ 1053245 h 1053248"/>
              <a:gd name="connsiteX10" fmla="*/ 89092 w 248189"/>
              <a:gd name="connsiteY10" fmla="*/ 757933 h 1053248"/>
              <a:gd name="connsiteX11" fmla="*/ 238527 w 248189"/>
              <a:gd name="connsiteY11" fmla="*/ 366556 h 1053248"/>
              <a:gd name="connsiteX12" fmla="*/ 234969 w 248189"/>
              <a:gd name="connsiteY12" fmla="*/ 84 h 105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89" h="1053248">
                <a:moveTo>
                  <a:pt x="234969" y="84"/>
                </a:moveTo>
                <a:cubicBezTo>
                  <a:pt x="233783" y="5421"/>
                  <a:pt x="232597" y="348173"/>
                  <a:pt x="231411" y="398578"/>
                </a:cubicBezTo>
                <a:cubicBezTo>
                  <a:pt x="230225" y="448983"/>
                  <a:pt x="236155" y="265746"/>
                  <a:pt x="227853" y="302512"/>
                </a:cubicBezTo>
                <a:cubicBezTo>
                  <a:pt x="219551" y="339278"/>
                  <a:pt x="189901" y="597824"/>
                  <a:pt x="181599" y="619172"/>
                </a:cubicBezTo>
                <a:cubicBezTo>
                  <a:pt x="173297" y="640520"/>
                  <a:pt x="181599" y="419332"/>
                  <a:pt x="178041" y="430599"/>
                </a:cubicBezTo>
                <a:cubicBezTo>
                  <a:pt x="174483" y="441866"/>
                  <a:pt x="166181" y="670763"/>
                  <a:pt x="160251" y="686774"/>
                </a:cubicBezTo>
                <a:cubicBezTo>
                  <a:pt x="154321" y="702785"/>
                  <a:pt x="162030" y="490492"/>
                  <a:pt x="142461" y="526665"/>
                </a:cubicBezTo>
                <a:cubicBezTo>
                  <a:pt x="122892" y="562838"/>
                  <a:pt x="55291" y="864079"/>
                  <a:pt x="42838" y="903810"/>
                </a:cubicBezTo>
                <a:cubicBezTo>
                  <a:pt x="30385" y="943541"/>
                  <a:pt x="74860" y="740143"/>
                  <a:pt x="67744" y="765049"/>
                </a:cubicBezTo>
                <a:cubicBezTo>
                  <a:pt x="60628" y="789955"/>
                  <a:pt x="-3416" y="1054431"/>
                  <a:pt x="142" y="1053245"/>
                </a:cubicBezTo>
                <a:cubicBezTo>
                  <a:pt x="3700" y="1052059"/>
                  <a:pt x="49361" y="872381"/>
                  <a:pt x="89092" y="757933"/>
                </a:cubicBezTo>
                <a:cubicBezTo>
                  <a:pt x="128823" y="643485"/>
                  <a:pt x="215400" y="489306"/>
                  <a:pt x="238527" y="366556"/>
                </a:cubicBezTo>
                <a:cubicBezTo>
                  <a:pt x="261654" y="243806"/>
                  <a:pt x="236155" y="-5253"/>
                  <a:pt x="23496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0D66CA6-F456-B35B-4C6F-C2C177BAF72A}"/>
              </a:ext>
            </a:extLst>
          </p:cNvPr>
          <p:cNvSpPr/>
          <p:nvPr/>
        </p:nvSpPr>
        <p:spPr>
          <a:xfrm>
            <a:off x="5379610" y="5302521"/>
            <a:ext cx="254202" cy="1079915"/>
          </a:xfrm>
          <a:custGeom>
            <a:avLst/>
            <a:gdLst>
              <a:gd name="connsiteX0" fmla="*/ 245551 w 254202"/>
              <a:gd name="connsiteY0" fmla="*/ 5980 h 1079915"/>
              <a:gd name="connsiteX1" fmla="*/ 92558 w 254202"/>
              <a:gd name="connsiteY1" fmla="*/ 183879 h 1079915"/>
              <a:gd name="connsiteX2" fmla="*/ 103232 w 254202"/>
              <a:gd name="connsiteY2" fmla="*/ 119835 h 1079915"/>
              <a:gd name="connsiteX3" fmla="*/ 117464 w 254202"/>
              <a:gd name="connsiteY3" fmla="*/ 525445 h 1079915"/>
              <a:gd name="connsiteX4" fmla="*/ 121022 w 254202"/>
              <a:gd name="connsiteY4" fmla="*/ 368894 h 1079915"/>
              <a:gd name="connsiteX5" fmla="*/ 99674 w 254202"/>
              <a:gd name="connsiteY5" fmla="*/ 1055583 h 1079915"/>
              <a:gd name="connsiteX6" fmla="*/ 106790 w 254202"/>
              <a:gd name="connsiteY6" fmla="*/ 909706 h 1079915"/>
              <a:gd name="connsiteX7" fmla="*/ 96116 w 254202"/>
              <a:gd name="connsiteY7" fmla="*/ 753155 h 1079915"/>
              <a:gd name="connsiteX8" fmla="*/ 51 w 254202"/>
              <a:gd name="connsiteY8" fmla="*/ 422263 h 1079915"/>
              <a:gd name="connsiteX9" fmla="*/ 110348 w 254202"/>
              <a:gd name="connsiteY9" fmla="*/ 820757 h 1079915"/>
              <a:gd name="connsiteX10" fmla="*/ 49862 w 254202"/>
              <a:gd name="connsiteY10" fmla="*/ 514771 h 1079915"/>
              <a:gd name="connsiteX11" fmla="*/ 96116 w 254202"/>
              <a:gd name="connsiteY11" fmla="*/ 336872 h 1079915"/>
              <a:gd name="connsiteX12" fmla="*/ 81884 w 254202"/>
              <a:gd name="connsiteY12" fmla="*/ 226575 h 1079915"/>
              <a:gd name="connsiteX13" fmla="*/ 220645 w 254202"/>
              <a:gd name="connsiteY13" fmla="*/ 55792 h 1079915"/>
              <a:gd name="connsiteX14" fmla="*/ 245551 w 254202"/>
              <a:gd name="connsiteY14" fmla="*/ 5980 h 107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202" h="1079915">
                <a:moveTo>
                  <a:pt x="245551" y="5980"/>
                </a:moveTo>
                <a:cubicBezTo>
                  <a:pt x="224203" y="27328"/>
                  <a:pt x="116278" y="164903"/>
                  <a:pt x="92558" y="183879"/>
                </a:cubicBezTo>
                <a:cubicBezTo>
                  <a:pt x="68838" y="202855"/>
                  <a:pt x="99081" y="62907"/>
                  <a:pt x="103232" y="119835"/>
                </a:cubicBezTo>
                <a:cubicBezTo>
                  <a:pt x="107383" y="176763"/>
                  <a:pt x="114499" y="483935"/>
                  <a:pt x="117464" y="525445"/>
                </a:cubicBezTo>
                <a:cubicBezTo>
                  <a:pt x="120429" y="566955"/>
                  <a:pt x="123987" y="280538"/>
                  <a:pt x="121022" y="368894"/>
                </a:cubicBezTo>
                <a:cubicBezTo>
                  <a:pt x="118057" y="457250"/>
                  <a:pt x="102046" y="965448"/>
                  <a:pt x="99674" y="1055583"/>
                </a:cubicBezTo>
                <a:cubicBezTo>
                  <a:pt x="97302" y="1145718"/>
                  <a:pt x="107383" y="960111"/>
                  <a:pt x="106790" y="909706"/>
                </a:cubicBezTo>
                <a:cubicBezTo>
                  <a:pt x="106197" y="859301"/>
                  <a:pt x="113906" y="834396"/>
                  <a:pt x="96116" y="753155"/>
                </a:cubicBezTo>
                <a:cubicBezTo>
                  <a:pt x="78326" y="671914"/>
                  <a:pt x="-2321" y="410996"/>
                  <a:pt x="51" y="422263"/>
                </a:cubicBezTo>
                <a:cubicBezTo>
                  <a:pt x="2423" y="433530"/>
                  <a:pt x="102046" y="805339"/>
                  <a:pt x="110348" y="820757"/>
                </a:cubicBezTo>
                <a:cubicBezTo>
                  <a:pt x="118650" y="836175"/>
                  <a:pt x="52234" y="595418"/>
                  <a:pt x="49862" y="514771"/>
                </a:cubicBezTo>
                <a:cubicBezTo>
                  <a:pt x="47490" y="434124"/>
                  <a:pt x="90779" y="384905"/>
                  <a:pt x="96116" y="336872"/>
                </a:cubicBezTo>
                <a:cubicBezTo>
                  <a:pt x="101453" y="288839"/>
                  <a:pt x="61129" y="273422"/>
                  <a:pt x="81884" y="226575"/>
                </a:cubicBezTo>
                <a:cubicBezTo>
                  <a:pt x="102639" y="179728"/>
                  <a:pt x="220645" y="55792"/>
                  <a:pt x="220645" y="55792"/>
                </a:cubicBezTo>
                <a:cubicBezTo>
                  <a:pt x="244958" y="24956"/>
                  <a:pt x="266899" y="-15368"/>
                  <a:pt x="245551" y="5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D0EA2A0-5BBF-57AE-6A54-E4056F497060}"/>
              </a:ext>
            </a:extLst>
          </p:cNvPr>
          <p:cNvSpPr/>
          <p:nvPr/>
        </p:nvSpPr>
        <p:spPr>
          <a:xfrm>
            <a:off x="5564157" y="5433005"/>
            <a:ext cx="193370" cy="1152935"/>
          </a:xfrm>
          <a:custGeom>
            <a:avLst/>
            <a:gdLst>
              <a:gd name="connsiteX0" fmla="*/ 139280 w 193370"/>
              <a:gd name="connsiteY0" fmla="*/ 25 h 1152935"/>
              <a:gd name="connsiteX1" fmla="*/ 96584 w 193370"/>
              <a:gd name="connsiteY1" fmla="*/ 163692 h 1152935"/>
              <a:gd name="connsiteX2" fmla="*/ 100142 w 193370"/>
              <a:gd name="connsiteY2" fmla="*/ 441214 h 1152935"/>
              <a:gd name="connsiteX3" fmla="*/ 93026 w 193370"/>
              <a:gd name="connsiteY3" fmla="*/ 309569 h 1152935"/>
              <a:gd name="connsiteX4" fmla="*/ 192649 w 193370"/>
              <a:gd name="connsiteY4" fmla="*/ 601323 h 1152935"/>
              <a:gd name="connsiteX5" fmla="*/ 132164 w 193370"/>
              <a:gd name="connsiteY5" fmla="*/ 491026 h 1152935"/>
              <a:gd name="connsiteX6" fmla="*/ 25424 w 193370"/>
              <a:gd name="connsiteY6" fmla="*/ 747200 h 1152935"/>
              <a:gd name="connsiteX7" fmla="*/ 518 w 193370"/>
              <a:gd name="connsiteY7" fmla="*/ 1152810 h 1152935"/>
              <a:gd name="connsiteX8" fmla="*/ 39656 w 193370"/>
              <a:gd name="connsiteY8" fmla="*/ 786338 h 1152935"/>
              <a:gd name="connsiteX9" fmla="*/ 110816 w 193370"/>
              <a:gd name="connsiteY9" fmla="*/ 409193 h 1152935"/>
              <a:gd name="connsiteX10" fmla="*/ 64562 w 193370"/>
              <a:gd name="connsiteY10" fmla="*/ 174366 h 1152935"/>
              <a:gd name="connsiteX11" fmla="*/ 139280 w 193370"/>
              <a:gd name="connsiteY11" fmla="*/ 25 h 1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370" h="1152935">
                <a:moveTo>
                  <a:pt x="139280" y="25"/>
                </a:moveTo>
                <a:cubicBezTo>
                  <a:pt x="144617" y="-1754"/>
                  <a:pt x="103107" y="90161"/>
                  <a:pt x="96584" y="163692"/>
                </a:cubicBezTo>
                <a:cubicBezTo>
                  <a:pt x="90061" y="237223"/>
                  <a:pt x="100735" y="416901"/>
                  <a:pt x="100142" y="441214"/>
                </a:cubicBezTo>
                <a:cubicBezTo>
                  <a:pt x="99549" y="465527"/>
                  <a:pt x="77608" y="282884"/>
                  <a:pt x="93026" y="309569"/>
                </a:cubicBezTo>
                <a:cubicBezTo>
                  <a:pt x="108444" y="336254"/>
                  <a:pt x="186126" y="571080"/>
                  <a:pt x="192649" y="601323"/>
                </a:cubicBezTo>
                <a:cubicBezTo>
                  <a:pt x="199172" y="631566"/>
                  <a:pt x="160035" y="466713"/>
                  <a:pt x="132164" y="491026"/>
                </a:cubicBezTo>
                <a:cubicBezTo>
                  <a:pt x="104293" y="515339"/>
                  <a:pt x="47365" y="636903"/>
                  <a:pt x="25424" y="747200"/>
                </a:cubicBezTo>
                <a:cubicBezTo>
                  <a:pt x="3483" y="857497"/>
                  <a:pt x="-1854" y="1146287"/>
                  <a:pt x="518" y="1152810"/>
                </a:cubicBezTo>
                <a:cubicBezTo>
                  <a:pt x="2890" y="1159333"/>
                  <a:pt x="21273" y="910274"/>
                  <a:pt x="39656" y="786338"/>
                </a:cubicBezTo>
                <a:cubicBezTo>
                  <a:pt x="58039" y="662402"/>
                  <a:pt x="106665" y="511188"/>
                  <a:pt x="110816" y="409193"/>
                </a:cubicBezTo>
                <a:cubicBezTo>
                  <a:pt x="114967" y="307198"/>
                  <a:pt x="62783" y="236631"/>
                  <a:pt x="64562" y="174366"/>
                </a:cubicBezTo>
                <a:cubicBezTo>
                  <a:pt x="66341" y="112101"/>
                  <a:pt x="133943" y="1804"/>
                  <a:pt x="1392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円/楕円 1075">
            <a:extLst>
              <a:ext uri="{FF2B5EF4-FFF2-40B4-BE49-F238E27FC236}">
                <a16:creationId xmlns:a16="http://schemas.microsoft.com/office/drawing/2014/main" id="{81689E23-0475-8FEE-F451-39F4E490FB4C}"/>
              </a:ext>
            </a:extLst>
          </p:cNvPr>
          <p:cNvSpPr/>
          <p:nvPr/>
        </p:nvSpPr>
        <p:spPr>
          <a:xfrm>
            <a:off x="1740028" y="5641718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>
            <a:extLst>
              <a:ext uri="{FF2B5EF4-FFF2-40B4-BE49-F238E27FC236}">
                <a16:creationId xmlns:a16="http://schemas.microsoft.com/office/drawing/2014/main" id="{8FC8D10E-DBF5-EC1A-A20B-531CB0B7C352}"/>
              </a:ext>
            </a:extLst>
          </p:cNvPr>
          <p:cNvSpPr/>
          <p:nvPr/>
        </p:nvSpPr>
        <p:spPr>
          <a:xfrm>
            <a:off x="3668823" y="6172821"/>
            <a:ext cx="78750" cy="7875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BBBB330-4B15-AA78-6C38-E6177B239839}"/>
              </a:ext>
            </a:extLst>
          </p:cNvPr>
          <p:cNvSpPr/>
          <p:nvPr/>
        </p:nvSpPr>
        <p:spPr>
          <a:xfrm>
            <a:off x="2145915" y="4002179"/>
            <a:ext cx="130956" cy="175221"/>
          </a:xfrm>
          <a:custGeom>
            <a:avLst/>
            <a:gdLst>
              <a:gd name="connsiteX0" fmla="*/ 126437 w 130956"/>
              <a:gd name="connsiteY0" fmla="*/ 27 h 175221"/>
              <a:gd name="connsiteX1" fmla="*/ 119613 w 130956"/>
              <a:gd name="connsiteY1" fmla="*/ 105797 h 175221"/>
              <a:gd name="connsiteX2" fmla="*/ 195 w 130956"/>
              <a:gd name="connsiteY2" fmla="*/ 174036 h 175221"/>
              <a:gd name="connsiteX3" fmla="*/ 92318 w 130956"/>
              <a:gd name="connsiteY3" fmla="*/ 146740 h 175221"/>
              <a:gd name="connsiteX4" fmla="*/ 123025 w 130956"/>
              <a:gd name="connsiteY4" fmla="*/ 116033 h 175221"/>
              <a:gd name="connsiteX5" fmla="*/ 126437 w 130956"/>
              <a:gd name="connsiteY5" fmla="*/ 27 h 17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56" h="175221">
                <a:moveTo>
                  <a:pt x="126437" y="27"/>
                </a:moveTo>
                <a:cubicBezTo>
                  <a:pt x="125868" y="-1679"/>
                  <a:pt x="140653" y="76796"/>
                  <a:pt x="119613" y="105797"/>
                </a:cubicBezTo>
                <a:cubicBezTo>
                  <a:pt x="98573" y="134798"/>
                  <a:pt x="4744" y="167212"/>
                  <a:pt x="195" y="174036"/>
                </a:cubicBezTo>
                <a:cubicBezTo>
                  <a:pt x="-4354" y="180860"/>
                  <a:pt x="71846" y="156407"/>
                  <a:pt x="92318" y="146740"/>
                </a:cubicBezTo>
                <a:cubicBezTo>
                  <a:pt x="112790" y="137073"/>
                  <a:pt x="116201" y="134799"/>
                  <a:pt x="123025" y="116033"/>
                </a:cubicBezTo>
                <a:cubicBezTo>
                  <a:pt x="129849" y="97267"/>
                  <a:pt x="127006" y="1733"/>
                  <a:pt x="126437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4BB5F83-A896-E3B1-69EC-297A5F34F961}"/>
              </a:ext>
            </a:extLst>
          </p:cNvPr>
          <p:cNvSpPr/>
          <p:nvPr/>
        </p:nvSpPr>
        <p:spPr>
          <a:xfrm>
            <a:off x="1995918" y="4056781"/>
            <a:ext cx="41010" cy="130162"/>
          </a:xfrm>
          <a:custGeom>
            <a:avLst/>
            <a:gdLst>
              <a:gd name="connsiteX0" fmla="*/ 13715 w 41010"/>
              <a:gd name="connsiteY0" fmla="*/ 16 h 130162"/>
              <a:gd name="connsiteX1" fmla="*/ 6891 w 41010"/>
              <a:gd name="connsiteY1" fmla="*/ 78491 h 130162"/>
              <a:gd name="connsiteX2" fmla="*/ 41010 w 41010"/>
              <a:gd name="connsiteY2" fmla="*/ 129670 h 130162"/>
              <a:gd name="connsiteX3" fmla="*/ 6891 w 41010"/>
              <a:gd name="connsiteY3" fmla="*/ 105786 h 130162"/>
              <a:gd name="connsiteX4" fmla="*/ 67 w 41010"/>
              <a:gd name="connsiteY4" fmla="*/ 85315 h 130162"/>
              <a:gd name="connsiteX5" fmla="*/ 13715 w 41010"/>
              <a:gd name="connsiteY5" fmla="*/ 16 h 13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10" h="130162">
                <a:moveTo>
                  <a:pt x="13715" y="16"/>
                </a:moveTo>
                <a:cubicBezTo>
                  <a:pt x="14852" y="-1121"/>
                  <a:pt x="2342" y="56882"/>
                  <a:pt x="6891" y="78491"/>
                </a:cubicBezTo>
                <a:cubicBezTo>
                  <a:pt x="11440" y="100100"/>
                  <a:pt x="41010" y="125121"/>
                  <a:pt x="41010" y="129670"/>
                </a:cubicBezTo>
                <a:cubicBezTo>
                  <a:pt x="41010" y="134219"/>
                  <a:pt x="6891" y="105786"/>
                  <a:pt x="6891" y="105786"/>
                </a:cubicBezTo>
                <a:cubicBezTo>
                  <a:pt x="67" y="98394"/>
                  <a:pt x="1204" y="97825"/>
                  <a:pt x="67" y="85315"/>
                </a:cubicBezTo>
                <a:cubicBezTo>
                  <a:pt x="-1070" y="72805"/>
                  <a:pt x="12578" y="1153"/>
                  <a:pt x="13715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FC39583-A69D-D60F-D9E2-8754FD666BE7}"/>
              </a:ext>
            </a:extLst>
          </p:cNvPr>
          <p:cNvSpPr/>
          <p:nvPr/>
        </p:nvSpPr>
        <p:spPr>
          <a:xfrm>
            <a:off x="1890017" y="4182639"/>
            <a:ext cx="120058" cy="78989"/>
          </a:xfrm>
          <a:custGeom>
            <a:avLst/>
            <a:gdLst>
              <a:gd name="connsiteX0" fmla="*/ 198 w 120058"/>
              <a:gd name="connsiteY0" fmla="*/ 400 h 78989"/>
              <a:gd name="connsiteX1" fmla="*/ 58201 w 120058"/>
              <a:gd name="connsiteY1" fmla="*/ 24283 h 78989"/>
              <a:gd name="connsiteX2" fmla="*/ 119616 w 120058"/>
              <a:gd name="connsiteY2" fmla="*/ 78874 h 78989"/>
              <a:gd name="connsiteX3" fmla="*/ 85496 w 120058"/>
              <a:gd name="connsiteY3" fmla="*/ 37931 h 78989"/>
              <a:gd name="connsiteX4" fmla="*/ 78673 w 120058"/>
              <a:gd name="connsiteY4" fmla="*/ 10636 h 78989"/>
              <a:gd name="connsiteX5" fmla="*/ 198 w 120058"/>
              <a:gd name="connsiteY5" fmla="*/ 400 h 7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8" h="78989">
                <a:moveTo>
                  <a:pt x="198" y="400"/>
                </a:moveTo>
                <a:cubicBezTo>
                  <a:pt x="-3214" y="2675"/>
                  <a:pt x="38298" y="11204"/>
                  <a:pt x="58201" y="24283"/>
                </a:cubicBezTo>
                <a:cubicBezTo>
                  <a:pt x="78104" y="37362"/>
                  <a:pt x="115067" y="76599"/>
                  <a:pt x="119616" y="78874"/>
                </a:cubicBezTo>
                <a:cubicBezTo>
                  <a:pt x="124165" y="81149"/>
                  <a:pt x="92320" y="49304"/>
                  <a:pt x="85496" y="37931"/>
                </a:cubicBezTo>
                <a:cubicBezTo>
                  <a:pt x="78672" y="26558"/>
                  <a:pt x="89477" y="15185"/>
                  <a:pt x="78673" y="10636"/>
                </a:cubicBezTo>
                <a:cubicBezTo>
                  <a:pt x="67869" y="6087"/>
                  <a:pt x="3610" y="-1875"/>
                  <a:pt x="198" y="4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37323A-0573-4F7E-48FC-F517E799571D}"/>
              </a:ext>
            </a:extLst>
          </p:cNvPr>
          <p:cNvSpPr/>
          <p:nvPr/>
        </p:nvSpPr>
        <p:spPr>
          <a:xfrm>
            <a:off x="2379901" y="3986963"/>
            <a:ext cx="281810" cy="76988"/>
          </a:xfrm>
          <a:custGeom>
            <a:avLst/>
            <a:gdLst>
              <a:gd name="connsiteX0" fmla="*/ 1633 w 281810"/>
              <a:gd name="connsiteY0" fmla="*/ 76658 h 76988"/>
              <a:gd name="connsiteX1" fmla="*/ 97168 w 281810"/>
              <a:gd name="connsiteY1" fmla="*/ 28891 h 76988"/>
              <a:gd name="connsiteX2" fmla="*/ 278000 w 281810"/>
              <a:gd name="connsiteY2" fmla="*/ 25479 h 76988"/>
              <a:gd name="connsiteX3" fmla="*/ 216586 w 281810"/>
              <a:gd name="connsiteY3" fmla="*/ 18655 h 76988"/>
              <a:gd name="connsiteX4" fmla="*/ 172230 w 281810"/>
              <a:gd name="connsiteY4" fmla="*/ 1595 h 76988"/>
              <a:gd name="connsiteX5" fmla="*/ 1633 w 281810"/>
              <a:gd name="connsiteY5" fmla="*/ 76658 h 7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10" h="76988">
                <a:moveTo>
                  <a:pt x="1633" y="76658"/>
                </a:moveTo>
                <a:cubicBezTo>
                  <a:pt x="-10877" y="81207"/>
                  <a:pt x="51107" y="37421"/>
                  <a:pt x="97168" y="28891"/>
                </a:cubicBezTo>
                <a:cubicBezTo>
                  <a:pt x="143229" y="20361"/>
                  <a:pt x="258097" y="27185"/>
                  <a:pt x="278000" y="25479"/>
                </a:cubicBezTo>
                <a:cubicBezTo>
                  <a:pt x="297903" y="23773"/>
                  <a:pt x="234214" y="22636"/>
                  <a:pt x="216586" y="18655"/>
                </a:cubicBezTo>
                <a:cubicBezTo>
                  <a:pt x="198958" y="14674"/>
                  <a:pt x="202369" y="-5798"/>
                  <a:pt x="172230" y="1595"/>
                </a:cubicBezTo>
                <a:cubicBezTo>
                  <a:pt x="142091" y="8987"/>
                  <a:pt x="14143" y="72109"/>
                  <a:pt x="1633" y="766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3BAE14C-0E98-4103-593E-079143F9F8BD}"/>
              </a:ext>
            </a:extLst>
          </p:cNvPr>
          <p:cNvSpPr/>
          <p:nvPr/>
        </p:nvSpPr>
        <p:spPr>
          <a:xfrm>
            <a:off x="3144904" y="3439437"/>
            <a:ext cx="80624" cy="318002"/>
          </a:xfrm>
          <a:custGeom>
            <a:avLst/>
            <a:gdLst>
              <a:gd name="connsiteX0" fmla="*/ 38279 w 80624"/>
              <a:gd name="connsiteY0" fmla="*/ 84 h 318002"/>
              <a:gd name="connsiteX1" fmla="*/ 65061 w 80624"/>
              <a:gd name="connsiteY1" fmla="*/ 137818 h 318002"/>
              <a:gd name="connsiteX2" fmla="*/ 20 w 80624"/>
              <a:gd name="connsiteY2" fmla="*/ 317637 h 318002"/>
              <a:gd name="connsiteX3" fmla="*/ 72713 w 80624"/>
              <a:gd name="connsiteY3" fmla="*/ 183730 h 318002"/>
              <a:gd name="connsiteX4" fmla="*/ 76539 w 80624"/>
              <a:gd name="connsiteY4" fmla="*/ 156948 h 318002"/>
              <a:gd name="connsiteX5" fmla="*/ 38279 w 80624"/>
              <a:gd name="connsiteY5" fmla="*/ 84 h 31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24" h="318002">
                <a:moveTo>
                  <a:pt x="38279" y="84"/>
                </a:moveTo>
                <a:cubicBezTo>
                  <a:pt x="36366" y="-3104"/>
                  <a:pt x="71438" y="84893"/>
                  <a:pt x="65061" y="137818"/>
                </a:cubicBezTo>
                <a:cubicBezTo>
                  <a:pt x="58685" y="190744"/>
                  <a:pt x="-1255" y="309985"/>
                  <a:pt x="20" y="317637"/>
                </a:cubicBezTo>
                <a:cubicBezTo>
                  <a:pt x="1295" y="325289"/>
                  <a:pt x="59960" y="210511"/>
                  <a:pt x="72713" y="183730"/>
                </a:cubicBezTo>
                <a:cubicBezTo>
                  <a:pt x="85466" y="156949"/>
                  <a:pt x="79727" y="183092"/>
                  <a:pt x="76539" y="156948"/>
                </a:cubicBezTo>
                <a:cubicBezTo>
                  <a:pt x="73351" y="130804"/>
                  <a:pt x="40192" y="3272"/>
                  <a:pt x="38279" y="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89F17F61-7108-5BF4-1E95-42E0D643B5DB}"/>
              </a:ext>
            </a:extLst>
          </p:cNvPr>
          <p:cNvSpPr/>
          <p:nvPr/>
        </p:nvSpPr>
        <p:spPr>
          <a:xfrm>
            <a:off x="1827212" y="3435619"/>
            <a:ext cx="162487" cy="266846"/>
          </a:xfrm>
          <a:custGeom>
            <a:avLst/>
            <a:gdLst>
              <a:gd name="connsiteX0" fmla="*/ 162278 w 162487"/>
              <a:gd name="connsiteY0" fmla="*/ 76 h 266846"/>
              <a:gd name="connsiteX1" fmla="*/ 51325 w 162487"/>
              <a:gd name="connsiteY1" fmla="*/ 103377 h 266846"/>
              <a:gd name="connsiteX2" fmla="*/ 1588 w 162487"/>
              <a:gd name="connsiteY2" fmla="*/ 264066 h 266846"/>
              <a:gd name="connsiteX3" fmla="*/ 13066 w 162487"/>
              <a:gd name="connsiteY3" fmla="*/ 199025 h 266846"/>
              <a:gd name="connsiteX4" fmla="*/ 20718 w 162487"/>
              <a:gd name="connsiteY4" fmla="*/ 118681 h 266846"/>
              <a:gd name="connsiteX5" fmla="*/ 162278 w 162487"/>
              <a:gd name="connsiteY5" fmla="*/ 76 h 26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87" h="266846">
                <a:moveTo>
                  <a:pt x="162278" y="76"/>
                </a:moveTo>
                <a:cubicBezTo>
                  <a:pt x="167379" y="-2475"/>
                  <a:pt x="78107" y="59379"/>
                  <a:pt x="51325" y="103377"/>
                </a:cubicBezTo>
                <a:cubicBezTo>
                  <a:pt x="24543" y="147375"/>
                  <a:pt x="7964" y="248125"/>
                  <a:pt x="1588" y="264066"/>
                </a:cubicBezTo>
                <a:cubicBezTo>
                  <a:pt x="-4789" y="280007"/>
                  <a:pt x="9878" y="223256"/>
                  <a:pt x="13066" y="199025"/>
                </a:cubicBezTo>
                <a:cubicBezTo>
                  <a:pt x="16254" y="174794"/>
                  <a:pt x="-2238" y="149288"/>
                  <a:pt x="20718" y="118681"/>
                </a:cubicBezTo>
                <a:cubicBezTo>
                  <a:pt x="43674" y="88074"/>
                  <a:pt x="157177" y="2627"/>
                  <a:pt x="162278" y="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BFEED8E6-6834-FFD6-89CB-17383A2EA68A}"/>
              </a:ext>
            </a:extLst>
          </p:cNvPr>
          <p:cNvSpPr/>
          <p:nvPr/>
        </p:nvSpPr>
        <p:spPr>
          <a:xfrm>
            <a:off x="2313034" y="3439071"/>
            <a:ext cx="327581" cy="303739"/>
          </a:xfrm>
          <a:custGeom>
            <a:avLst/>
            <a:gdLst>
              <a:gd name="connsiteX0" fmla="*/ 326866 w 327581"/>
              <a:gd name="connsiteY0" fmla="*/ 450 h 303739"/>
              <a:gd name="connsiteX1" fmla="*/ 181480 w 327581"/>
              <a:gd name="connsiteY1" fmla="*/ 84621 h 303739"/>
              <a:gd name="connsiteX2" fmla="*/ 1661 w 327581"/>
              <a:gd name="connsiteY2" fmla="*/ 302700 h 303739"/>
              <a:gd name="connsiteX3" fmla="*/ 93483 w 327581"/>
              <a:gd name="connsiteY3" fmla="*/ 164966 h 303739"/>
              <a:gd name="connsiteX4" fmla="*/ 120265 w 327581"/>
              <a:gd name="connsiteY4" fmla="*/ 115229 h 303739"/>
              <a:gd name="connsiteX5" fmla="*/ 326866 w 327581"/>
              <a:gd name="connsiteY5" fmla="*/ 450 h 30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81" h="303739">
                <a:moveTo>
                  <a:pt x="326866" y="450"/>
                </a:moveTo>
                <a:cubicBezTo>
                  <a:pt x="337069" y="-4651"/>
                  <a:pt x="235681" y="34246"/>
                  <a:pt x="181480" y="84621"/>
                </a:cubicBezTo>
                <a:cubicBezTo>
                  <a:pt x="127279" y="134996"/>
                  <a:pt x="16327" y="289309"/>
                  <a:pt x="1661" y="302700"/>
                </a:cubicBezTo>
                <a:cubicBezTo>
                  <a:pt x="-13005" y="316091"/>
                  <a:pt x="73716" y="196211"/>
                  <a:pt x="93483" y="164966"/>
                </a:cubicBezTo>
                <a:cubicBezTo>
                  <a:pt x="113250" y="133721"/>
                  <a:pt x="85194" y="140735"/>
                  <a:pt x="120265" y="115229"/>
                </a:cubicBezTo>
                <a:cubicBezTo>
                  <a:pt x="155336" y="89723"/>
                  <a:pt x="316663" y="5551"/>
                  <a:pt x="326866" y="4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436CCB8-97DD-7F73-5A3C-DFA87399C893}"/>
              </a:ext>
            </a:extLst>
          </p:cNvPr>
          <p:cNvSpPr/>
          <p:nvPr/>
        </p:nvSpPr>
        <p:spPr>
          <a:xfrm>
            <a:off x="1923892" y="3523528"/>
            <a:ext cx="190622" cy="330698"/>
          </a:xfrm>
          <a:custGeom>
            <a:avLst/>
            <a:gdLst>
              <a:gd name="connsiteX0" fmla="*/ 180376 w 190622"/>
              <a:gd name="connsiteY0" fmla="*/ 164 h 330698"/>
              <a:gd name="connsiteX1" fmla="*/ 176550 w 190622"/>
              <a:gd name="connsiteY1" fmla="*/ 114942 h 330698"/>
              <a:gd name="connsiteX2" fmla="*/ 557 w 190622"/>
              <a:gd name="connsiteY2" fmla="*/ 329195 h 330698"/>
              <a:gd name="connsiteX3" fmla="*/ 122987 w 190622"/>
              <a:gd name="connsiteY3" fmla="*/ 206765 h 330698"/>
              <a:gd name="connsiteX4" fmla="*/ 184202 w 190622"/>
              <a:gd name="connsiteY4" fmla="*/ 137898 h 330698"/>
              <a:gd name="connsiteX5" fmla="*/ 180376 w 190622"/>
              <a:gd name="connsiteY5" fmla="*/ 164 h 33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22" h="330698">
                <a:moveTo>
                  <a:pt x="180376" y="164"/>
                </a:moveTo>
                <a:cubicBezTo>
                  <a:pt x="179101" y="-3662"/>
                  <a:pt x="206520" y="60104"/>
                  <a:pt x="176550" y="114942"/>
                </a:cubicBezTo>
                <a:cubicBezTo>
                  <a:pt x="146580" y="169781"/>
                  <a:pt x="9484" y="313891"/>
                  <a:pt x="557" y="329195"/>
                </a:cubicBezTo>
                <a:cubicBezTo>
                  <a:pt x="-8370" y="344499"/>
                  <a:pt x="92380" y="238648"/>
                  <a:pt x="122987" y="206765"/>
                </a:cubicBezTo>
                <a:cubicBezTo>
                  <a:pt x="153594" y="174882"/>
                  <a:pt x="172087" y="169781"/>
                  <a:pt x="184202" y="137898"/>
                </a:cubicBezTo>
                <a:cubicBezTo>
                  <a:pt x="196317" y="106015"/>
                  <a:pt x="181651" y="3990"/>
                  <a:pt x="180376" y="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D533C339-198A-56C1-BB60-4C42E68A559D}"/>
              </a:ext>
            </a:extLst>
          </p:cNvPr>
          <p:cNvSpPr/>
          <p:nvPr/>
        </p:nvSpPr>
        <p:spPr>
          <a:xfrm>
            <a:off x="3594917" y="4388351"/>
            <a:ext cx="299313" cy="135549"/>
          </a:xfrm>
          <a:custGeom>
            <a:avLst/>
            <a:gdLst>
              <a:gd name="connsiteX0" fmla="*/ 6039 w 299313"/>
              <a:gd name="connsiteY0" fmla="*/ 135097 h 135549"/>
              <a:gd name="connsiteX1" fmla="*/ 58637 w 299313"/>
              <a:gd name="connsiteY1" fmla="*/ 62268 h 135549"/>
              <a:gd name="connsiteX2" fmla="*/ 297352 w 299313"/>
              <a:gd name="connsiteY2" fmla="*/ 1578 h 135549"/>
              <a:gd name="connsiteX3" fmla="*/ 163833 w 299313"/>
              <a:gd name="connsiteY3" fmla="*/ 25854 h 135549"/>
              <a:gd name="connsiteX4" fmla="*/ 6039 w 299313"/>
              <a:gd name="connsiteY4" fmla="*/ 135097 h 13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13" h="135549">
                <a:moveTo>
                  <a:pt x="6039" y="135097"/>
                </a:moveTo>
                <a:cubicBezTo>
                  <a:pt x="-11494" y="141166"/>
                  <a:pt x="10085" y="84521"/>
                  <a:pt x="58637" y="62268"/>
                </a:cubicBezTo>
                <a:cubicBezTo>
                  <a:pt x="107189" y="40015"/>
                  <a:pt x="279819" y="7647"/>
                  <a:pt x="297352" y="1578"/>
                </a:cubicBezTo>
                <a:cubicBezTo>
                  <a:pt x="314885" y="-4491"/>
                  <a:pt x="210362" y="7647"/>
                  <a:pt x="163833" y="25854"/>
                </a:cubicBezTo>
                <a:cubicBezTo>
                  <a:pt x="117304" y="44061"/>
                  <a:pt x="23572" y="129028"/>
                  <a:pt x="6039" y="1350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5BF790CE-7032-AC35-9EB0-F7C478937603}"/>
              </a:ext>
            </a:extLst>
          </p:cNvPr>
          <p:cNvSpPr/>
          <p:nvPr/>
        </p:nvSpPr>
        <p:spPr>
          <a:xfrm>
            <a:off x="3186939" y="4845852"/>
            <a:ext cx="424304" cy="183825"/>
          </a:xfrm>
          <a:custGeom>
            <a:avLst/>
            <a:gdLst>
              <a:gd name="connsiteX0" fmla="*/ 1323 w 424304"/>
              <a:gd name="connsiteY0" fmla="*/ 183348 h 183825"/>
              <a:gd name="connsiteX1" fmla="*/ 191486 w 424304"/>
              <a:gd name="connsiteY1" fmla="*/ 66013 h 183825"/>
              <a:gd name="connsiteX2" fmla="*/ 422109 w 424304"/>
              <a:gd name="connsiteY2" fmla="*/ 13415 h 183825"/>
              <a:gd name="connsiteX3" fmla="*/ 288590 w 424304"/>
              <a:gd name="connsiteY3" fmla="*/ 17461 h 183825"/>
              <a:gd name="connsiteX4" fmla="*/ 1323 w 424304"/>
              <a:gd name="connsiteY4" fmla="*/ 183348 h 18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304" h="183825">
                <a:moveTo>
                  <a:pt x="1323" y="183348"/>
                </a:moveTo>
                <a:cubicBezTo>
                  <a:pt x="-14861" y="191440"/>
                  <a:pt x="121355" y="94335"/>
                  <a:pt x="191486" y="66013"/>
                </a:cubicBezTo>
                <a:cubicBezTo>
                  <a:pt x="261617" y="37691"/>
                  <a:pt x="405925" y="21507"/>
                  <a:pt x="422109" y="13415"/>
                </a:cubicBezTo>
                <a:cubicBezTo>
                  <a:pt x="438293" y="5323"/>
                  <a:pt x="362093" y="-14233"/>
                  <a:pt x="288590" y="17461"/>
                </a:cubicBezTo>
                <a:cubicBezTo>
                  <a:pt x="215087" y="49155"/>
                  <a:pt x="17507" y="175256"/>
                  <a:pt x="1323" y="1833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712DE82A-F1F8-8370-14C3-4B3F54953713}"/>
              </a:ext>
            </a:extLst>
          </p:cNvPr>
          <p:cNvSpPr/>
          <p:nvPr/>
        </p:nvSpPr>
        <p:spPr>
          <a:xfrm>
            <a:off x="3094362" y="5546933"/>
            <a:ext cx="224047" cy="191481"/>
          </a:xfrm>
          <a:custGeom>
            <a:avLst/>
            <a:gdLst>
              <a:gd name="connsiteX0" fmla="*/ 842 w 224047"/>
              <a:gd name="connsiteY0" fmla="*/ 157 h 191481"/>
              <a:gd name="connsiteX1" fmla="*/ 81762 w 224047"/>
              <a:gd name="connsiteY1" fmla="*/ 129630 h 191481"/>
              <a:gd name="connsiteX2" fmla="*/ 223373 w 224047"/>
              <a:gd name="connsiteY2" fmla="*/ 190320 h 191481"/>
              <a:gd name="connsiteX3" fmla="*/ 130314 w 224047"/>
              <a:gd name="connsiteY3" fmla="*/ 157952 h 191481"/>
              <a:gd name="connsiteX4" fmla="*/ 842 w 224047"/>
              <a:gd name="connsiteY4" fmla="*/ 157 h 19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047" h="191481">
                <a:moveTo>
                  <a:pt x="842" y="157"/>
                </a:moveTo>
                <a:cubicBezTo>
                  <a:pt x="-7250" y="-4563"/>
                  <a:pt x="44674" y="97936"/>
                  <a:pt x="81762" y="129630"/>
                </a:cubicBezTo>
                <a:cubicBezTo>
                  <a:pt x="118851" y="161324"/>
                  <a:pt x="215281" y="185600"/>
                  <a:pt x="223373" y="190320"/>
                </a:cubicBezTo>
                <a:cubicBezTo>
                  <a:pt x="231465" y="195040"/>
                  <a:pt x="164705" y="185600"/>
                  <a:pt x="130314" y="157952"/>
                </a:cubicBezTo>
                <a:cubicBezTo>
                  <a:pt x="95923" y="130304"/>
                  <a:pt x="8934" y="4877"/>
                  <a:pt x="842" y="1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033172D-483C-113E-967B-A8F6AC1AA17A}"/>
              </a:ext>
            </a:extLst>
          </p:cNvPr>
          <p:cNvSpPr/>
          <p:nvPr/>
        </p:nvSpPr>
        <p:spPr>
          <a:xfrm>
            <a:off x="3292196" y="5963830"/>
            <a:ext cx="393994" cy="186978"/>
          </a:xfrm>
          <a:custGeom>
            <a:avLst/>
            <a:gdLst>
              <a:gd name="connsiteX0" fmla="*/ 393726 w 393994"/>
              <a:gd name="connsiteY0" fmla="*/ 0 h 186978"/>
              <a:gd name="connsiteX1" fmla="*/ 159057 w 393994"/>
              <a:gd name="connsiteY1" fmla="*/ 44506 h 186978"/>
              <a:gd name="connsiteX2" fmla="*/ 1262 w 393994"/>
              <a:gd name="connsiteY2" fmla="*/ 186117 h 186978"/>
              <a:gd name="connsiteX3" fmla="*/ 86229 w 393994"/>
              <a:gd name="connsiteY3" fmla="*/ 101151 h 186978"/>
              <a:gd name="connsiteX4" fmla="*/ 110505 w 393994"/>
              <a:gd name="connsiteY4" fmla="*/ 44506 h 186978"/>
              <a:gd name="connsiteX5" fmla="*/ 393726 w 393994"/>
              <a:gd name="connsiteY5" fmla="*/ 0 h 18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994" h="186978">
                <a:moveTo>
                  <a:pt x="393726" y="0"/>
                </a:moveTo>
                <a:cubicBezTo>
                  <a:pt x="401818" y="0"/>
                  <a:pt x="224468" y="13487"/>
                  <a:pt x="159057" y="44506"/>
                </a:cubicBezTo>
                <a:cubicBezTo>
                  <a:pt x="93646" y="75526"/>
                  <a:pt x="13400" y="176676"/>
                  <a:pt x="1262" y="186117"/>
                </a:cubicBezTo>
                <a:cubicBezTo>
                  <a:pt x="-10876" y="195558"/>
                  <a:pt x="68022" y="124753"/>
                  <a:pt x="86229" y="101151"/>
                </a:cubicBezTo>
                <a:cubicBezTo>
                  <a:pt x="104436" y="77549"/>
                  <a:pt x="61278" y="59342"/>
                  <a:pt x="110505" y="44506"/>
                </a:cubicBezTo>
                <a:cubicBezTo>
                  <a:pt x="159731" y="29671"/>
                  <a:pt x="385634" y="0"/>
                  <a:pt x="39372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0AAFD3E9-8611-95B7-20A4-8516EC5F69A9}"/>
              </a:ext>
            </a:extLst>
          </p:cNvPr>
          <p:cNvSpPr/>
          <p:nvPr/>
        </p:nvSpPr>
        <p:spPr>
          <a:xfrm>
            <a:off x="3503672" y="5967876"/>
            <a:ext cx="343476" cy="230623"/>
          </a:xfrm>
          <a:custGeom>
            <a:avLst/>
            <a:gdLst>
              <a:gd name="connsiteX0" fmla="*/ 323861 w 343476"/>
              <a:gd name="connsiteY0" fmla="*/ 0 h 230623"/>
              <a:gd name="connsiteX1" fmla="*/ 271263 w 343476"/>
              <a:gd name="connsiteY1" fmla="*/ 121381 h 230623"/>
              <a:gd name="connsiteX2" fmla="*/ 179 w 343476"/>
              <a:gd name="connsiteY2" fmla="*/ 230623 h 230623"/>
              <a:gd name="connsiteX3" fmla="*/ 315769 w 343476"/>
              <a:gd name="connsiteY3" fmla="*/ 121381 h 230623"/>
              <a:gd name="connsiteX4" fmla="*/ 323861 w 343476"/>
              <a:gd name="connsiteY4" fmla="*/ 0 h 2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476" h="230623">
                <a:moveTo>
                  <a:pt x="323861" y="0"/>
                </a:moveTo>
                <a:cubicBezTo>
                  <a:pt x="316443" y="0"/>
                  <a:pt x="325210" y="82944"/>
                  <a:pt x="271263" y="121381"/>
                </a:cubicBezTo>
                <a:cubicBezTo>
                  <a:pt x="217316" y="159818"/>
                  <a:pt x="-7239" y="230623"/>
                  <a:pt x="179" y="230623"/>
                </a:cubicBezTo>
                <a:cubicBezTo>
                  <a:pt x="7597" y="230623"/>
                  <a:pt x="263171" y="152401"/>
                  <a:pt x="315769" y="121381"/>
                </a:cubicBezTo>
                <a:cubicBezTo>
                  <a:pt x="368367" y="90361"/>
                  <a:pt x="331279" y="0"/>
                  <a:pt x="32386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C67D63BD-125D-DE20-C85A-5155B314C281}"/>
              </a:ext>
            </a:extLst>
          </p:cNvPr>
          <p:cNvSpPr/>
          <p:nvPr/>
        </p:nvSpPr>
        <p:spPr>
          <a:xfrm>
            <a:off x="2508372" y="5044431"/>
            <a:ext cx="112349" cy="237391"/>
          </a:xfrm>
          <a:custGeom>
            <a:avLst/>
            <a:gdLst>
              <a:gd name="connsiteX0" fmla="*/ 159 w 112349"/>
              <a:gd name="connsiteY0" fmla="*/ 953 h 237391"/>
              <a:gd name="connsiteX1" fmla="*/ 85125 w 112349"/>
              <a:gd name="connsiteY1" fmla="*/ 69735 h 237391"/>
              <a:gd name="connsiteX2" fmla="*/ 89171 w 112349"/>
              <a:gd name="connsiteY2" fmla="*/ 235622 h 237391"/>
              <a:gd name="connsiteX3" fmla="*/ 97263 w 112349"/>
              <a:gd name="connsiteY3" fmla="*/ 154702 h 237391"/>
              <a:gd name="connsiteX4" fmla="*/ 109401 w 112349"/>
              <a:gd name="connsiteY4" fmla="*/ 114242 h 237391"/>
              <a:gd name="connsiteX5" fmla="*/ 159 w 112349"/>
              <a:gd name="connsiteY5" fmla="*/ 953 h 23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49" h="237391">
                <a:moveTo>
                  <a:pt x="159" y="953"/>
                </a:moveTo>
                <a:cubicBezTo>
                  <a:pt x="-3887" y="-6465"/>
                  <a:pt x="70290" y="30624"/>
                  <a:pt x="85125" y="69735"/>
                </a:cubicBezTo>
                <a:cubicBezTo>
                  <a:pt x="99960" y="108846"/>
                  <a:pt x="87148" y="221461"/>
                  <a:pt x="89171" y="235622"/>
                </a:cubicBezTo>
                <a:cubicBezTo>
                  <a:pt x="91194" y="249783"/>
                  <a:pt x="93891" y="174932"/>
                  <a:pt x="97263" y="154702"/>
                </a:cubicBezTo>
                <a:cubicBezTo>
                  <a:pt x="100635" y="134472"/>
                  <a:pt x="119516" y="138518"/>
                  <a:pt x="109401" y="114242"/>
                </a:cubicBezTo>
                <a:cubicBezTo>
                  <a:pt x="99286" y="89966"/>
                  <a:pt x="4205" y="8371"/>
                  <a:pt x="159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7F5F3942-6370-AE2B-C796-6B7B40C0881E}"/>
              </a:ext>
            </a:extLst>
          </p:cNvPr>
          <p:cNvSpPr/>
          <p:nvPr/>
        </p:nvSpPr>
        <p:spPr>
          <a:xfrm>
            <a:off x="2689285" y="5423635"/>
            <a:ext cx="103505" cy="225566"/>
          </a:xfrm>
          <a:custGeom>
            <a:avLst/>
            <a:gdLst>
              <a:gd name="connsiteX0" fmla="*/ 5363 w 103505"/>
              <a:gd name="connsiteY0" fmla="*/ 2075 h 225566"/>
              <a:gd name="connsiteX1" fmla="*/ 9409 w 103505"/>
              <a:gd name="connsiteY1" fmla="*/ 74903 h 225566"/>
              <a:gd name="connsiteX2" fmla="*/ 98421 w 103505"/>
              <a:gd name="connsiteY2" fmla="*/ 220560 h 225566"/>
              <a:gd name="connsiteX3" fmla="*/ 86283 w 103505"/>
              <a:gd name="connsiteY3" fmla="*/ 188192 h 225566"/>
              <a:gd name="connsiteX4" fmla="*/ 33685 w 103505"/>
              <a:gd name="connsiteY4" fmla="*/ 151777 h 225566"/>
              <a:gd name="connsiteX5" fmla="*/ 5363 w 103505"/>
              <a:gd name="connsiteY5" fmla="*/ 2075 h 22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05" h="225566">
                <a:moveTo>
                  <a:pt x="5363" y="2075"/>
                </a:moveTo>
                <a:cubicBezTo>
                  <a:pt x="1317" y="-10737"/>
                  <a:pt x="-6101" y="38489"/>
                  <a:pt x="9409" y="74903"/>
                </a:cubicBezTo>
                <a:cubicBezTo>
                  <a:pt x="24919" y="111317"/>
                  <a:pt x="85609" y="201679"/>
                  <a:pt x="98421" y="220560"/>
                </a:cubicBezTo>
                <a:cubicBezTo>
                  <a:pt x="111233" y="239441"/>
                  <a:pt x="97072" y="199656"/>
                  <a:pt x="86283" y="188192"/>
                </a:cubicBezTo>
                <a:cubicBezTo>
                  <a:pt x="75494" y="176728"/>
                  <a:pt x="45823" y="178076"/>
                  <a:pt x="33685" y="151777"/>
                </a:cubicBezTo>
                <a:cubicBezTo>
                  <a:pt x="21547" y="125478"/>
                  <a:pt x="9409" y="14887"/>
                  <a:pt x="5363" y="20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3E2CE769-3703-DD3F-BAB8-DBC7DE2BDA35}"/>
              </a:ext>
            </a:extLst>
          </p:cNvPr>
          <p:cNvSpPr/>
          <p:nvPr/>
        </p:nvSpPr>
        <p:spPr>
          <a:xfrm>
            <a:off x="2770867" y="4934072"/>
            <a:ext cx="371696" cy="99444"/>
          </a:xfrm>
          <a:custGeom>
            <a:avLst/>
            <a:gdLst>
              <a:gd name="connsiteX0" fmla="*/ 655 w 371696"/>
              <a:gd name="connsiteY0" fmla="*/ 42530 h 99444"/>
              <a:gd name="connsiteX1" fmla="*/ 134174 w 371696"/>
              <a:gd name="connsiteY1" fmla="*/ 82990 h 99444"/>
              <a:gd name="connsiteX2" fmla="*/ 368843 w 371696"/>
              <a:gd name="connsiteY2" fmla="*/ 2070 h 99444"/>
              <a:gd name="connsiteX3" fmla="*/ 259600 w 371696"/>
              <a:gd name="connsiteY3" fmla="*/ 30392 h 99444"/>
              <a:gd name="connsiteX4" fmla="*/ 186772 w 371696"/>
              <a:gd name="connsiteY4" fmla="*/ 99174 h 99444"/>
              <a:gd name="connsiteX5" fmla="*/ 655 w 371696"/>
              <a:gd name="connsiteY5" fmla="*/ 42530 h 9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96" h="99444">
                <a:moveTo>
                  <a:pt x="655" y="42530"/>
                </a:moveTo>
                <a:cubicBezTo>
                  <a:pt x="-8111" y="39833"/>
                  <a:pt x="72809" y="89733"/>
                  <a:pt x="134174" y="82990"/>
                </a:cubicBezTo>
                <a:cubicBezTo>
                  <a:pt x="195539" y="76247"/>
                  <a:pt x="347939" y="10836"/>
                  <a:pt x="368843" y="2070"/>
                </a:cubicBezTo>
                <a:cubicBezTo>
                  <a:pt x="389747" y="-6696"/>
                  <a:pt x="289945" y="14208"/>
                  <a:pt x="259600" y="30392"/>
                </a:cubicBezTo>
                <a:cubicBezTo>
                  <a:pt x="229255" y="46576"/>
                  <a:pt x="225209" y="94454"/>
                  <a:pt x="186772" y="99174"/>
                </a:cubicBezTo>
                <a:cubicBezTo>
                  <a:pt x="148335" y="103894"/>
                  <a:pt x="9421" y="45227"/>
                  <a:pt x="655" y="425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ABE5680E-BFC4-E98C-C903-6EA21CF267F1}"/>
              </a:ext>
            </a:extLst>
          </p:cNvPr>
          <p:cNvSpPr/>
          <p:nvPr/>
        </p:nvSpPr>
        <p:spPr>
          <a:xfrm>
            <a:off x="2579607" y="3615899"/>
            <a:ext cx="480169" cy="235110"/>
          </a:xfrm>
          <a:custGeom>
            <a:avLst/>
            <a:gdLst>
              <a:gd name="connsiteX0" fmla="*/ 479182 w 480169"/>
              <a:gd name="connsiteY0" fmla="*/ 1241 h 235110"/>
              <a:gd name="connsiteX1" fmla="*/ 272835 w 480169"/>
              <a:gd name="connsiteY1" fmla="*/ 49793 h 235110"/>
              <a:gd name="connsiteX2" fmla="*/ 5798 w 480169"/>
              <a:gd name="connsiteY2" fmla="*/ 231864 h 235110"/>
              <a:gd name="connsiteX3" fmla="*/ 82673 w 480169"/>
              <a:gd name="connsiteY3" fmla="*/ 171174 h 235110"/>
              <a:gd name="connsiteX4" fmla="*/ 187869 w 480169"/>
              <a:gd name="connsiteY4" fmla="*/ 86207 h 235110"/>
              <a:gd name="connsiteX5" fmla="*/ 479182 w 480169"/>
              <a:gd name="connsiteY5" fmla="*/ 1241 h 2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69" h="235110">
                <a:moveTo>
                  <a:pt x="479182" y="1241"/>
                </a:moveTo>
                <a:cubicBezTo>
                  <a:pt x="493343" y="-4828"/>
                  <a:pt x="351732" y="11356"/>
                  <a:pt x="272835" y="49793"/>
                </a:cubicBezTo>
                <a:cubicBezTo>
                  <a:pt x="193938" y="88230"/>
                  <a:pt x="37492" y="211634"/>
                  <a:pt x="5798" y="231864"/>
                </a:cubicBezTo>
                <a:cubicBezTo>
                  <a:pt x="-25896" y="252094"/>
                  <a:pt x="82673" y="171174"/>
                  <a:pt x="82673" y="171174"/>
                </a:cubicBezTo>
                <a:cubicBezTo>
                  <a:pt x="113018" y="146898"/>
                  <a:pt x="125156" y="113855"/>
                  <a:pt x="187869" y="86207"/>
                </a:cubicBezTo>
                <a:cubicBezTo>
                  <a:pt x="250582" y="58559"/>
                  <a:pt x="465021" y="7310"/>
                  <a:pt x="479182" y="12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03E4CED0-D47D-E23A-66F3-CF940ECD62BC}"/>
              </a:ext>
            </a:extLst>
          </p:cNvPr>
          <p:cNvSpPr/>
          <p:nvPr/>
        </p:nvSpPr>
        <p:spPr>
          <a:xfrm>
            <a:off x="2649788" y="3223259"/>
            <a:ext cx="218913" cy="123362"/>
          </a:xfrm>
          <a:custGeom>
            <a:avLst/>
            <a:gdLst>
              <a:gd name="connsiteX0" fmla="*/ 218839 w 218913"/>
              <a:gd name="connsiteY0" fmla="*/ 1417 h 123362"/>
              <a:gd name="connsiteX1" fmla="*/ 73182 w 218913"/>
              <a:gd name="connsiteY1" fmla="*/ 29739 h 123362"/>
              <a:gd name="connsiteX2" fmla="*/ 354 w 218913"/>
              <a:gd name="connsiteY2" fmla="*/ 122798 h 123362"/>
              <a:gd name="connsiteX3" fmla="*/ 52952 w 218913"/>
              <a:gd name="connsiteY3" fmla="*/ 66153 h 123362"/>
              <a:gd name="connsiteX4" fmla="*/ 218839 w 218913"/>
              <a:gd name="connsiteY4" fmla="*/ 1417 h 12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913" h="123362">
                <a:moveTo>
                  <a:pt x="218839" y="1417"/>
                </a:moveTo>
                <a:cubicBezTo>
                  <a:pt x="222211" y="-4652"/>
                  <a:pt x="109596" y="9509"/>
                  <a:pt x="73182" y="29739"/>
                </a:cubicBezTo>
                <a:cubicBezTo>
                  <a:pt x="36768" y="49969"/>
                  <a:pt x="3726" y="116729"/>
                  <a:pt x="354" y="122798"/>
                </a:cubicBezTo>
                <a:cubicBezTo>
                  <a:pt x="-3018" y="128867"/>
                  <a:pt x="17887" y="84360"/>
                  <a:pt x="52952" y="66153"/>
                </a:cubicBezTo>
                <a:cubicBezTo>
                  <a:pt x="88017" y="47946"/>
                  <a:pt x="215467" y="7486"/>
                  <a:pt x="218839" y="14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654B89C3-2BE6-2A13-8B38-57EBCD313FBA}"/>
              </a:ext>
            </a:extLst>
          </p:cNvPr>
          <p:cNvSpPr/>
          <p:nvPr/>
        </p:nvSpPr>
        <p:spPr>
          <a:xfrm>
            <a:off x="2103069" y="3115282"/>
            <a:ext cx="308430" cy="195904"/>
          </a:xfrm>
          <a:custGeom>
            <a:avLst/>
            <a:gdLst>
              <a:gd name="connsiteX0" fmla="*/ 308358 w 308430"/>
              <a:gd name="connsiteY0" fmla="*/ 152 h 195904"/>
              <a:gd name="connsiteX1" fmla="*/ 146517 w 308430"/>
              <a:gd name="connsiteY1" fmla="*/ 48704 h 195904"/>
              <a:gd name="connsiteX2" fmla="*/ 860 w 308430"/>
              <a:gd name="connsiteY2" fmla="*/ 194360 h 195904"/>
              <a:gd name="connsiteX3" fmla="*/ 89873 w 308430"/>
              <a:gd name="connsiteY3" fmla="*/ 121532 h 195904"/>
              <a:gd name="connsiteX4" fmla="*/ 166747 w 308430"/>
              <a:gd name="connsiteY4" fmla="*/ 60842 h 195904"/>
              <a:gd name="connsiteX5" fmla="*/ 308358 w 308430"/>
              <a:gd name="connsiteY5" fmla="*/ 152 h 19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30" h="195904">
                <a:moveTo>
                  <a:pt x="308358" y="152"/>
                </a:moveTo>
                <a:cubicBezTo>
                  <a:pt x="304986" y="-1871"/>
                  <a:pt x="197767" y="16336"/>
                  <a:pt x="146517" y="48704"/>
                </a:cubicBezTo>
                <a:cubicBezTo>
                  <a:pt x="95267" y="81072"/>
                  <a:pt x="10301" y="182222"/>
                  <a:pt x="860" y="194360"/>
                </a:cubicBezTo>
                <a:cubicBezTo>
                  <a:pt x="-8581" y="206498"/>
                  <a:pt x="62225" y="143785"/>
                  <a:pt x="89873" y="121532"/>
                </a:cubicBezTo>
                <a:cubicBezTo>
                  <a:pt x="117521" y="99279"/>
                  <a:pt x="137076" y="79723"/>
                  <a:pt x="166747" y="60842"/>
                </a:cubicBezTo>
                <a:cubicBezTo>
                  <a:pt x="196418" y="41961"/>
                  <a:pt x="311730" y="2175"/>
                  <a:pt x="308358" y="1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FB0351A-F8F5-745A-018E-09676F703147}"/>
              </a:ext>
            </a:extLst>
          </p:cNvPr>
          <p:cNvSpPr/>
          <p:nvPr/>
        </p:nvSpPr>
        <p:spPr>
          <a:xfrm>
            <a:off x="2031343" y="6709031"/>
            <a:ext cx="144459" cy="236892"/>
          </a:xfrm>
          <a:custGeom>
            <a:avLst/>
            <a:gdLst>
              <a:gd name="connsiteX0" fmla="*/ 144298 w 144459"/>
              <a:gd name="connsiteY0" fmla="*/ 72 h 236892"/>
              <a:gd name="connsiteX1" fmla="*/ 49705 w 144459"/>
              <a:gd name="connsiteY1" fmla="*/ 91162 h 236892"/>
              <a:gd name="connsiteX2" fmla="*/ 657 w 144459"/>
              <a:gd name="connsiteY2" fmla="*/ 234803 h 236892"/>
              <a:gd name="connsiteX3" fmla="*/ 21678 w 144459"/>
              <a:gd name="connsiteY3" fmla="*/ 171741 h 236892"/>
              <a:gd name="connsiteX4" fmla="*/ 25181 w 144459"/>
              <a:gd name="connsiteY4" fmla="*/ 105176 h 236892"/>
              <a:gd name="connsiteX5" fmla="*/ 144298 w 144459"/>
              <a:gd name="connsiteY5" fmla="*/ 72 h 2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9" h="236892">
                <a:moveTo>
                  <a:pt x="144298" y="72"/>
                </a:moveTo>
                <a:cubicBezTo>
                  <a:pt x="148385" y="-2264"/>
                  <a:pt x="73645" y="52040"/>
                  <a:pt x="49705" y="91162"/>
                </a:cubicBezTo>
                <a:cubicBezTo>
                  <a:pt x="25765" y="130284"/>
                  <a:pt x="5328" y="221373"/>
                  <a:pt x="657" y="234803"/>
                </a:cubicBezTo>
                <a:cubicBezTo>
                  <a:pt x="-4014" y="248233"/>
                  <a:pt x="17591" y="193346"/>
                  <a:pt x="21678" y="171741"/>
                </a:cubicBezTo>
                <a:cubicBezTo>
                  <a:pt x="25765" y="150137"/>
                  <a:pt x="5912" y="129700"/>
                  <a:pt x="25181" y="105176"/>
                </a:cubicBezTo>
                <a:cubicBezTo>
                  <a:pt x="44450" y="80652"/>
                  <a:pt x="140211" y="2408"/>
                  <a:pt x="14429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973CD131-8DA4-CB15-3124-6AE2123590AC}"/>
              </a:ext>
            </a:extLst>
          </p:cNvPr>
          <p:cNvSpPr/>
          <p:nvPr/>
        </p:nvSpPr>
        <p:spPr>
          <a:xfrm>
            <a:off x="2207161" y="6786173"/>
            <a:ext cx="172905" cy="129812"/>
          </a:xfrm>
          <a:custGeom>
            <a:avLst/>
            <a:gdLst>
              <a:gd name="connsiteX0" fmla="*/ 11 w 172905"/>
              <a:gd name="connsiteY0" fmla="*/ 6 h 129812"/>
              <a:gd name="connsiteX1" fmla="*/ 115625 w 172905"/>
              <a:gd name="connsiteY1" fmla="*/ 49055 h 129812"/>
              <a:gd name="connsiteX2" fmla="*/ 171680 w 172905"/>
              <a:gd name="connsiteY2" fmla="*/ 129634 h 129812"/>
              <a:gd name="connsiteX3" fmla="*/ 150660 w 172905"/>
              <a:gd name="connsiteY3" fmla="*/ 70075 h 129812"/>
              <a:gd name="connsiteX4" fmla="*/ 108618 w 172905"/>
              <a:gd name="connsiteY4" fmla="*/ 45551 h 129812"/>
              <a:gd name="connsiteX5" fmla="*/ 11 w 172905"/>
              <a:gd name="connsiteY5" fmla="*/ 6 h 12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905" h="129812">
                <a:moveTo>
                  <a:pt x="11" y="6"/>
                </a:moveTo>
                <a:cubicBezTo>
                  <a:pt x="1179" y="590"/>
                  <a:pt x="87014" y="27450"/>
                  <a:pt x="115625" y="49055"/>
                </a:cubicBezTo>
                <a:cubicBezTo>
                  <a:pt x="144236" y="70660"/>
                  <a:pt x="165841" y="126131"/>
                  <a:pt x="171680" y="129634"/>
                </a:cubicBezTo>
                <a:cubicBezTo>
                  <a:pt x="177519" y="133137"/>
                  <a:pt x="161170" y="84089"/>
                  <a:pt x="150660" y="70075"/>
                </a:cubicBezTo>
                <a:cubicBezTo>
                  <a:pt x="140150" y="56061"/>
                  <a:pt x="130223" y="54893"/>
                  <a:pt x="108618" y="45551"/>
                </a:cubicBezTo>
                <a:cubicBezTo>
                  <a:pt x="87013" y="36209"/>
                  <a:pt x="-1157" y="-578"/>
                  <a:pt x="1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4CC3C656-5FCE-1DE5-C838-119062CF679E}"/>
              </a:ext>
            </a:extLst>
          </p:cNvPr>
          <p:cNvSpPr/>
          <p:nvPr/>
        </p:nvSpPr>
        <p:spPr>
          <a:xfrm>
            <a:off x="2295512" y="6581595"/>
            <a:ext cx="479262" cy="93845"/>
          </a:xfrm>
          <a:custGeom>
            <a:avLst/>
            <a:gdLst>
              <a:gd name="connsiteX0" fmla="*/ 479219 w 479262"/>
              <a:gd name="connsiteY0" fmla="*/ 36419 h 93845"/>
              <a:gd name="connsiteX1" fmla="*/ 258502 w 479262"/>
              <a:gd name="connsiteY1" fmla="*/ 1384 h 93845"/>
              <a:gd name="connsiteX2" fmla="*/ 6254 w 479262"/>
              <a:gd name="connsiteY2" fmla="*/ 92474 h 93845"/>
              <a:gd name="connsiteX3" fmla="*/ 90336 w 479262"/>
              <a:gd name="connsiteY3" fmla="*/ 53936 h 93845"/>
              <a:gd name="connsiteX4" fmla="*/ 240985 w 479262"/>
              <a:gd name="connsiteY4" fmla="*/ 22405 h 93845"/>
              <a:gd name="connsiteX5" fmla="*/ 479219 w 479262"/>
              <a:gd name="connsiteY5" fmla="*/ 36419 h 9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262" h="93845">
                <a:moveTo>
                  <a:pt x="479219" y="36419"/>
                </a:moveTo>
                <a:cubicBezTo>
                  <a:pt x="482139" y="32915"/>
                  <a:pt x="337329" y="-7958"/>
                  <a:pt x="258502" y="1384"/>
                </a:cubicBezTo>
                <a:cubicBezTo>
                  <a:pt x="179675" y="10726"/>
                  <a:pt x="34282" y="83715"/>
                  <a:pt x="6254" y="92474"/>
                </a:cubicBezTo>
                <a:cubicBezTo>
                  <a:pt x="-21774" y="101233"/>
                  <a:pt x="51214" y="65614"/>
                  <a:pt x="90336" y="53936"/>
                </a:cubicBezTo>
                <a:cubicBezTo>
                  <a:pt x="129458" y="42258"/>
                  <a:pt x="180843" y="25908"/>
                  <a:pt x="240985" y="22405"/>
                </a:cubicBezTo>
                <a:cubicBezTo>
                  <a:pt x="301127" y="18902"/>
                  <a:pt x="476299" y="39923"/>
                  <a:pt x="479219" y="36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38603C48-7C9A-F3FB-5FC0-2ACC36B7FB15}"/>
              </a:ext>
            </a:extLst>
          </p:cNvPr>
          <p:cNvSpPr/>
          <p:nvPr/>
        </p:nvSpPr>
        <p:spPr>
          <a:xfrm>
            <a:off x="2969984" y="6361864"/>
            <a:ext cx="231891" cy="99123"/>
          </a:xfrm>
          <a:custGeom>
            <a:avLst/>
            <a:gdLst>
              <a:gd name="connsiteX0" fmla="*/ 940 w 231891"/>
              <a:gd name="connsiteY0" fmla="*/ 398 h 99123"/>
              <a:gd name="connsiteX1" fmla="*/ 71009 w 231891"/>
              <a:gd name="connsiteY1" fmla="*/ 63460 h 99123"/>
              <a:gd name="connsiteX2" fmla="*/ 228664 w 231891"/>
              <a:gd name="connsiteY2" fmla="*/ 52950 h 99123"/>
              <a:gd name="connsiteX3" fmla="*/ 172609 w 231891"/>
              <a:gd name="connsiteY3" fmla="*/ 66964 h 99123"/>
              <a:gd name="connsiteX4" fmla="*/ 116554 w 231891"/>
              <a:gd name="connsiteY4" fmla="*/ 98495 h 99123"/>
              <a:gd name="connsiteX5" fmla="*/ 940 w 231891"/>
              <a:gd name="connsiteY5" fmla="*/ 398 h 9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91" h="99123">
                <a:moveTo>
                  <a:pt x="940" y="398"/>
                </a:moveTo>
                <a:cubicBezTo>
                  <a:pt x="-6651" y="-5441"/>
                  <a:pt x="33055" y="54701"/>
                  <a:pt x="71009" y="63460"/>
                </a:cubicBezTo>
                <a:cubicBezTo>
                  <a:pt x="108963" y="72219"/>
                  <a:pt x="211731" y="52366"/>
                  <a:pt x="228664" y="52950"/>
                </a:cubicBezTo>
                <a:cubicBezTo>
                  <a:pt x="245597" y="53534"/>
                  <a:pt x="191294" y="59373"/>
                  <a:pt x="172609" y="66964"/>
                </a:cubicBezTo>
                <a:cubicBezTo>
                  <a:pt x="153924" y="74555"/>
                  <a:pt x="141662" y="103750"/>
                  <a:pt x="116554" y="98495"/>
                </a:cubicBezTo>
                <a:cubicBezTo>
                  <a:pt x="91446" y="93240"/>
                  <a:pt x="8531" y="6237"/>
                  <a:pt x="940" y="3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93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映画『孤狼の血 LEVEL2』前作から3年後が舞台&amp;優等生刑事がワイルドに...何があったのか？ - ファッションプレス" hidden="1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2EDA383-C1B9-63FF-95EC-F129B81BCFB9}"/>
              </a:ext>
            </a:extLst>
          </p:cNvPr>
          <p:cNvSpPr/>
          <p:nvPr/>
        </p:nvSpPr>
        <p:spPr>
          <a:xfrm>
            <a:off x="2584174" y="4421284"/>
            <a:ext cx="675865" cy="144388"/>
          </a:xfrm>
          <a:custGeom>
            <a:avLst/>
            <a:gdLst>
              <a:gd name="connsiteX0" fmla="*/ 276 w 675865"/>
              <a:gd name="connsiteY0" fmla="*/ 144366 h 144388"/>
              <a:gd name="connsiteX1" fmla="*/ 168551 w 675865"/>
              <a:gd name="connsiteY1" fmla="*/ 42766 h 144388"/>
              <a:gd name="connsiteX2" fmla="*/ 311426 w 675865"/>
              <a:gd name="connsiteY2" fmla="*/ 20541 h 144388"/>
              <a:gd name="connsiteX3" fmla="*/ 667026 w 675865"/>
              <a:gd name="connsiteY3" fmla="*/ 131666 h 144388"/>
              <a:gd name="connsiteX4" fmla="*/ 549551 w 675865"/>
              <a:gd name="connsiteY4" fmla="*/ 80866 h 144388"/>
              <a:gd name="connsiteX5" fmla="*/ 346351 w 675865"/>
              <a:gd name="connsiteY5" fmla="*/ 4666 h 144388"/>
              <a:gd name="connsiteX6" fmla="*/ 213001 w 675865"/>
              <a:gd name="connsiteY6" fmla="*/ 11016 h 144388"/>
              <a:gd name="connsiteX7" fmla="*/ 130451 w 675865"/>
              <a:gd name="connsiteY7" fmla="*/ 33241 h 144388"/>
              <a:gd name="connsiteX8" fmla="*/ 276 w 675865"/>
              <a:gd name="connsiteY8" fmla="*/ 144366 h 1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865" h="144388">
                <a:moveTo>
                  <a:pt x="276" y="144366"/>
                </a:moveTo>
                <a:cubicBezTo>
                  <a:pt x="6626" y="145954"/>
                  <a:pt x="116693" y="63404"/>
                  <a:pt x="168551" y="42766"/>
                </a:cubicBezTo>
                <a:cubicBezTo>
                  <a:pt x="220409" y="22128"/>
                  <a:pt x="228347" y="5724"/>
                  <a:pt x="311426" y="20541"/>
                </a:cubicBezTo>
                <a:cubicBezTo>
                  <a:pt x="394505" y="35358"/>
                  <a:pt x="627339" y="121612"/>
                  <a:pt x="667026" y="131666"/>
                </a:cubicBezTo>
                <a:cubicBezTo>
                  <a:pt x="706713" y="141720"/>
                  <a:pt x="602997" y="102033"/>
                  <a:pt x="549551" y="80866"/>
                </a:cubicBezTo>
                <a:cubicBezTo>
                  <a:pt x="496105" y="59699"/>
                  <a:pt x="402443" y="16308"/>
                  <a:pt x="346351" y="4666"/>
                </a:cubicBezTo>
                <a:cubicBezTo>
                  <a:pt x="290259" y="-6976"/>
                  <a:pt x="248984" y="6254"/>
                  <a:pt x="213001" y="11016"/>
                </a:cubicBezTo>
                <a:cubicBezTo>
                  <a:pt x="177018" y="15778"/>
                  <a:pt x="162201" y="13662"/>
                  <a:pt x="130451" y="33241"/>
                </a:cubicBezTo>
                <a:cubicBezTo>
                  <a:pt x="98701" y="52820"/>
                  <a:pt x="-6074" y="142778"/>
                  <a:pt x="276" y="14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59D7F37-92DA-3A86-6510-057B9378BE34}"/>
              </a:ext>
            </a:extLst>
          </p:cNvPr>
          <p:cNvSpPr/>
          <p:nvPr/>
        </p:nvSpPr>
        <p:spPr>
          <a:xfrm>
            <a:off x="2563499" y="4492353"/>
            <a:ext cx="799235" cy="239577"/>
          </a:xfrm>
          <a:custGeom>
            <a:avLst/>
            <a:gdLst>
              <a:gd name="connsiteX0" fmla="*/ 1901 w 799235"/>
              <a:gd name="connsiteY0" fmla="*/ 238397 h 239577"/>
              <a:gd name="connsiteX1" fmla="*/ 59051 w 799235"/>
              <a:gd name="connsiteY1" fmla="*/ 136797 h 239577"/>
              <a:gd name="connsiteX2" fmla="*/ 5076 w 799235"/>
              <a:gd name="connsiteY2" fmla="*/ 82822 h 239577"/>
              <a:gd name="connsiteX3" fmla="*/ 71751 w 799235"/>
              <a:gd name="connsiteY3" fmla="*/ 95522 h 239577"/>
              <a:gd name="connsiteX4" fmla="*/ 211451 w 799235"/>
              <a:gd name="connsiteY4" fmla="*/ 32022 h 239577"/>
              <a:gd name="connsiteX5" fmla="*/ 144776 w 799235"/>
              <a:gd name="connsiteY5" fmla="*/ 25672 h 239577"/>
              <a:gd name="connsiteX6" fmla="*/ 278126 w 799235"/>
              <a:gd name="connsiteY6" fmla="*/ 25672 h 239577"/>
              <a:gd name="connsiteX7" fmla="*/ 182876 w 799235"/>
              <a:gd name="connsiteY7" fmla="*/ 32022 h 239577"/>
              <a:gd name="connsiteX8" fmla="*/ 319401 w 799235"/>
              <a:gd name="connsiteY8" fmla="*/ 272 h 239577"/>
              <a:gd name="connsiteX9" fmla="*/ 490851 w 799235"/>
              <a:gd name="connsiteY9" fmla="*/ 16147 h 239577"/>
              <a:gd name="connsiteX10" fmla="*/ 421001 w 799235"/>
              <a:gd name="connsiteY10" fmla="*/ 6622 h 239577"/>
              <a:gd name="connsiteX11" fmla="*/ 614676 w 799235"/>
              <a:gd name="connsiteY11" fmla="*/ 63772 h 239577"/>
              <a:gd name="connsiteX12" fmla="*/ 754376 w 799235"/>
              <a:gd name="connsiteY12" fmla="*/ 139972 h 239577"/>
              <a:gd name="connsiteX13" fmla="*/ 678176 w 799235"/>
              <a:gd name="connsiteY13" fmla="*/ 124097 h 239577"/>
              <a:gd name="connsiteX14" fmla="*/ 798826 w 799235"/>
              <a:gd name="connsiteY14" fmla="*/ 165372 h 239577"/>
              <a:gd name="connsiteX15" fmla="*/ 713101 w 799235"/>
              <a:gd name="connsiteY15" fmla="*/ 159022 h 239577"/>
              <a:gd name="connsiteX16" fmla="*/ 595626 w 799235"/>
              <a:gd name="connsiteY16" fmla="*/ 120922 h 239577"/>
              <a:gd name="connsiteX17" fmla="*/ 500376 w 799235"/>
              <a:gd name="connsiteY17" fmla="*/ 73297 h 239577"/>
              <a:gd name="connsiteX18" fmla="*/ 417826 w 799235"/>
              <a:gd name="connsiteY18" fmla="*/ 38372 h 239577"/>
              <a:gd name="connsiteX19" fmla="*/ 278126 w 799235"/>
              <a:gd name="connsiteY19" fmla="*/ 63772 h 239577"/>
              <a:gd name="connsiteX20" fmla="*/ 138426 w 799235"/>
              <a:gd name="connsiteY20" fmla="*/ 95522 h 239577"/>
              <a:gd name="connsiteX21" fmla="*/ 217801 w 799235"/>
              <a:gd name="connsiteY21" fmla="*/ 79647 h 239577"/>
              <a:gd name="connsiteX22" fmla="*/ 116201 w 799235"/>
              <a:gd name="connsiteY22" fmla="*/ 143147 h 239577"/>
              <a:gd name="connsiteX23" fmla="*/ 144776 w 799235"/>
              <a:gd name="connsiteY23" fmla="*/ 190772 h 239577"/>
              <a:gd name="connsiteX24" fmla="*/ 1901 w 799235"/>
              <a:gd name="connsiteY24" fmla="*/ 238397 h 2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9235" h="239577">
                <a:moveTo>
                  <a:pt x="1901" y="238397"/>
                </a:moveTo>
                <a:cubicBezTo>
                  <a:pt x="-12386" y="229401"/>
                  <a:pt x="58522" y="162726"/>
                  <a:pt x="59051" y="136797"/>
                </a:cubicBezTo>
                <a:cubicBezTo>
                  <a:pt x="59580" y="110868"/>
                  <a:pt x="2959" y="89701"/>
                  <a:pt x="5076" y="82822"/>
                </a:cubicBezTo>
                <a:cubicBezTo>
                  <a:pt x="7193" y="75943"/>
                  <a:pt x="37355" y="103989"/>
                  <a:pt x="71751" y="95522"/>
                </a:cubicBezTo>
                <a:cubicBezTo>
                  <a:pt x="106147" y="87055"/>
                  <a:pt x="199280" y="43664"/>
                  <a:pt x="211451" y="32022"/>
                </a:cubicBezTo>
                <a:cubicBezTo>
                  <a:pt x="223622" y="20380"/>
                  <a:pt x="133664" y="26730"/>
                  <a:pt x="144776" y="25672"/>
                </a:cubicBezTo>
                <a:cubicBezTo>
                  <a:pt x="155888" y="24614"/>
                  <a:pt x="271776" y="24614"/>
                  <a:pt x="278126" y="25672"/>
                </a:cubicBezTo>
                <a:cubicBezTo>
                  <a:pt x="284476" y="26730"/>
                  <a:pt x="175997" y="36255"/>
                  <a:pt x="182876" y="32022"/>
                </a:cubicBezTo>
                <a:cubicBezTo>
                  <a:pt x="189755" y="27789"/>
                  <a:pt x="268072" y="2918"/>
                  <a:pt x="319401" y="272"/>
                </a:cubicBezTo>
                <a:cubicBezTo>
                  <a:pt x="370730" y="-2374"/>
                  <a:pt x="473918" y="15089"/>
                  <a:pt x="490851" y="16147"/>
                </a:cubicBezTo>
                <a:cubicBezTo>
                  <a:pt x="507784" y="17205"/>
                  <a:pt x="400364" y="-1316"/>
                  <a:pt x="421001" y="6622"/>
                </a:cubicBezTo>
                <a:cubicBezTo>
                  <a:pt x="441639" y="14559"/>
                  <a:pt x="559114" y="41547"/>
                  <a:pt x="614676" y="63772"/>
                </a:cubicBezTo>
                <a:cubicBezTo>
                  <a:pt x="670238" y="85997"/>
                  <a:pt x="743793" y="129918"/>
                  <a:pt x="754376" y="139972"/>
                </a:cubicBezTo>
                <a:cubicBezTo>
                  <a:pt x="764959" y="150026"/>
                  <a:pt x="670768" y="119864"/>
                  <a:pt x="678176" y="124097"/>
                </a:cubicBezTo>
                <a:cubicBezTo>
                  <a:pt x="685584" y="128330"/>
                  <a:pt x="793005" y="159551"/>
                  <a:pt x="798826" y="165372"/>
                </a:cubicBezTo>
                <a:cubicBezTo>
                  <a:pt x="804647" y="171193"/>
                  <a:pt x="746968" y="166430"/>
                  <a:pt x="713101" y="159022"/>
                </a:cubicBezTo>
                <a:cubicBezTo>
                  <a:pt x="679234" y="151614"/>
                  <a:pt x="631080" y="135209"/>
                  <a:pt x="595626" y="120922"/>
                </a:cubicBezTo>
                <a:cubicBezTo>
                  <a:pt x="560172" y="106634"/>
                  <a:pt x="530009" y="87055"/>
                  <a:pt x="500376" y="73297"/>
                </a:cubicBezTo>
                <a:cubicBezTo>
                  <a:pt x="470743" y="59539"/>
                  <a:pt x="454868" y="39959"/>
                  <a:pt x="417826" y="38372"/>
                </a:cubicBezTo>
                <a:cubicBezTo>
                  <a:pt x="380784" y="36784"/>
                  <a:pt x="324693" y="54247"/>
                  <a:pt x="278126" y="63772"/>
                </a:cubicBezTo>
                <a:cubicBezTo>
                  <a:pt x="231559" y="73297"/>
                  <a:pt x="148480" y="92876"/>
                  <a:pt x="138426" y="95522"/>
                </a:cubicBezTo>
                <a:cubicBezTo>
                  <a:pt x="128372" y="98168"/>
                  <a:pt x="221505" y="71710"/>
                  <a:pt x="217801" y="79647"/>
                </a:cubicBezTo>
                <a:cubicBezTo>
                  <a:pt x="214097" y="87584"/>
                  <a:pt x="128372" y="124626"/>
                  <a:pt x="116201" y="143147"/>
                </a:cubicBezTo>
                <a:cubicBezTo>
                  <a:pt x="104030" y="161668"/>
                  <a:pt x="159063" y="179130"/>
                  <a:pt x="144776" y="190772"/>
                </a:cubicBezTo>
                <a:cubicBezTo>
                  <a:pt x="130489" y="202414"/>
                  <a:pt x="16188" y="247393"/>
                  <a:pt x="1901" y="238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E21F3B3-31D8-E774-1EEF-2D68E65DF510}"/>
              </a:ext>
            </a:extLst>
          </p:cNvPr>
          <p:cNvSpPr/>
          <p:nvPr/>
        </p:nvSpPr>
        <p:spPr>
          <a:xfrm>
            <a:off x="2782847" y="4517287"/>
            <a:ext cx="313356" cy="232052"/>
          </a:xfrm>
          <a:custGeom>
            <a:avLst/>
            <a:gdLst>
              <a:gd name="connsiteX0" fmla="*/ 306428 w 313356"/>
              <a:gd name="connsiteY0" fmla="*/ 42013 h 232052"/>
              <a:gd name="connsiteX1" fmla="*/ 281028 w 313356"/>
              <a:gd name="connsiteY1" fmla="*/ 143613 h 232052"/>
              <a:gd name="connsiteX2" fmla="*/ 166728 w 313356"/>
              <a:gd name="connsiteY2" fmla="*/ 219813 h 232052"/>
              <a:gd name="connsiteX3" fmla="*/ 81003 w 313356"/>
              <a:gd name="connsiteY3" fmla="*/ 219813 h 232052"/>
              <a:gd name="connsiteX4" fmla="*/ 14328 w 313356"/>
              <a:gd name="connsiteY4" fmla="*/ 102338 h 232052"/>
              <a:gd name="connsiteX5" fmla="*/ 11153 w 313356"/>
              <a:gd name="connsiteY5" fmla="*/ 45188 h 232052"/>
              <a:gd name="connsiteX6" fmla="*/ 138153 w 313356"/>
              <a:gd name="connsiteY6" fmla="*/ 10263 h 232052"/>
              <a:gd name="connsiteX7" fmla="*/ 173078 w 313356"/>
              <a:gd name="connsiteY7" fmla="*/ 738 h 232052"/>
              <a:gd name="connsiteX8" fmla="*/ 306428 w 313356"/>
              <a:gd name="connsiteY8" fmla="*/ 42013 h 2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56" h="232052">
                <a:moveTo>
                  <a:pt x="306428" y="42013"/>
                </a:moveTo>
                <a:cubicBezTo>
                  <a:pt x="324420" y="65826"/>
                  <a:pt x="304311" y="113980"/>
                  <a:pt x="281028" y="143613"/>
                </a:cubicBezTo>
                <a:cubicBezTo>
                  <a:pt x="257745" y="173246"/>
                  <a:pt x="200065" y="207113"/>
                  <a:pt x="166728" y="219813"/>
                </a:cubicBezTo>
                <a:cubicBezTo>
                  <a:pt x="133390" y="232513"/>
                  <a:pt x="106403" y="239392"/>
                  <a:pt x="81003" y="219813"/>
                </a:cubicBezTo>
                <a:cubicBezTo>
                  <a:pt x="55603" y="200234"/>
                  <a:pt x="25970" y="131442"/>
                  <a:pt x="14328" y="102338"/>
                </a:cubicBezTo>
                <a:cubicBezTo>
                  <a:pt x="2686" y="73234"/>
                  <a:pt x="-9484" y="60534"/>
                  <a:pt x="11153" y="45188"/>
                </a:cubicBezTo>
                <a:cubicBezTo>
                  <a:pt x="31790" y="29842"/>
                  <a:pt x="138153" y="10263"/>
                  <a:pt x="138153" y="10263"/>
                </a:cubicBezTo>
                <a:cubicBezTo>
                  <a:pt x="165140" y="2855"/>
                  <a:pt x="145032" y="-1908"/>
                  <a:pt x="173078" y="738"/>
                </a:cubicBezTo>
                <a:cubicBezTo>
                  <a:pt x="201124" y="3384"/>
                  <a:pt x="288436" y="18200"/>
                  <a:pt x="306428" y="42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F285D3CD-6918-7A8E-BBA3-3059B6BB1311}"/>
              </a:ext>
            </a:extLst>
          </p:cNvPr>
          <p:cNvSpPr/>
          <p:nvPr/>
        </p:nvSpPr>
        <p:spPr>
          <a:xfrm>
            <a:off x="2894937" y="4542812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8CB1707-172A-B19E-BF0F-D14E9523A0FC}"/>
              </a:ext>
            </a:extLst>
          </p:cNvPr>
          <p:cNvSpPr/>
          <p:nvPr/>
        </p:nvSpPr>
        <p:spPr>
          <a:xfrm>
            <a:off x="2977842" y="4603081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71D86C0-8248-7AF1-E471-21B3A245F1E7}"/>
              </a:ext>
            </a:extLst>
          </p:cNvPr>
          <p:cNvSpPr/>
          <p:nvPr/>
        </p:nvSpPr>
        <p:spPr>
          <a:xfrm>
            <a:off x="2574923" y="4718046"/>
            <a:ext cx="558848" cy="80141"/>
          </a:xfrm>
          <a:custGeom>
            <a:avLst/>
            <a:gdLst>
              <a:gd name="connsiteX0" fmla="*/ 2 w 558848"/>
              <a:gd name="connsiteY0" fmla="*/ 19054 h 80141"/>
              <a:gd name="connsiteX1" fmla="*/ 149227 w 558848"/>
              <a:gd name="connsiteY1" fmla="*/ 47629 h 80141"/>
              <a:gd name="connsiteX2" fmla="*/ 288927 w 558848"/>
              <a:gd name="connsiteY2" fmla="*/ 63504 h 80141"/>
              <a:gd name="connsiteX3" fmla="*/ 447677 w 558848"/>
              <a:gd name="connsiteY3" fmla="*/ 53979 h 80141"/>
              <a:gd name="connsiteX4" fmla="*/ 558802 w 558848"/>
              <a:gd name="connsiteY4" fmla="*/ 4 h 80141"/>
              <a:gd name="connsiteX5" fmla="*/ 460377 w 558848"/>
              <a:gd name="connsiteY5" fmla="*/ 57154 h 80141"/>
              <a:gd name="connsiteX6" fmla="*/ 377827 w 558848"/>
              <a:gd name="connsiteY6" fmla="*/ 79379 h 80141"/>
              <a:gd name="connsiteX7" fmla="*/ 196852 w 558848"/>
              <a:gd name="connsiteY7" fmla="*/ 73029 h 80141"/>
              <a:gd name="connsiteX8" fmla="*/ 152402 w 558848"/>
              <a:gd name="connsiteY8" fmla="*/ 53979 h 80141"/>
              <a:gd name="connsiteX9" fmla="*/ 2 w 558848"/>
              <a:gd name="connsiteY9" fmla="*/ 19054 h 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48" h="80141">
                <a:moveTo>
                  <a:pt x="2" y="19054"/>
                </a:moveTo>
                <a:cubicBezTo>
                  <a:pt x="-527" y="17996"/>
                  <a:pt x="101073" y="40221"/>
                  <a:pt x="149227" y="47629"/>
                </a:cubicBezTo>
                <a:cubicBezTo>
                  <a:pt x="197381" y="55037"/>
                  <a:pt x="239185" y="62446"/>
                  <a:pt x="288927" y="63504"/>
                </a:cubicBezTo>
                <a:cubicBezTo>
                  <a:pt x="338669" y="64562"/>
                  <a:pt x="402698" y="64562"/>
                  <a:pt x="447677" y="53979"/>
                </a:cubicBezTo>
                <a:cubicBezTo>
                  <a:pt x="492656" y="43396"/>
                  <a:pt x="556685" y="-525"/>
                  <a:pt x="558802" y="4"/>
                </a:cubicBezTo>
                <a:cubicBezTo>
                  <a:pt x="560919" y="533"/>
                  <a:pt x="490539" y="43925"/>
                  <a:pt x="460377" y="57154"/>
                </a:cubicBezTo>
                <a:cubicBezTo>
                  <a:pt x="430215" y="70383"/>
                  <a:pt x="421748" y="76733"/>
                  <a:pt x="377827" y="79379"/>
                </a:cubicBezTo>
                <a:cubicBezTo>
                  <a:pt x="333906" y="82025"/>
                  <a:pt x="234423" y="77262"/>
                  <a:pt x="196852" y="73029"/>
                </a:cubicBezTo>
                <a:cubicBezTo>
                  <a:pt x="159281" y="68796"/>
                  <a:pt x="179919" y="62446"/>
                  <a:pt x="152402" y="53979"/>
                </a:cubicBezTo>
                <a:cubicBezTo>
                  <a:pt x="124885" y="45512"/>
                  <a:pt x="531" y="20112"/>
                  <a:pt x="2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409FD2D-D287-498B-A1F3-90E7531CEB4A}"/>
              </a:ext>
            </a:extLst>
          </p:cNvPr>
          <p:cNvSpPr/>
          <p:nvPr/>
        </p:nvSpPr>
        <p:spPr>
          <a:xfrm>
            <a:off x="2578100" y="4695770"/>
            <a:ext cx="565155" cy="81928"/>
          </a:xfrm>
          <a:custGeom>
            <a:avLst/>
            <a:gdLst>
              <a:gd name="connsiteX0" fmla="*/ 0 w 565155"/>
              <a:gd name="connsiteY0" fmla="*/ 41330 h 81928"/>
              <a:gd name="connsiteX1" fmla="*/ 114300 w 565155"/>
              <a:gd name="connsiteY1" fmla="*/ 34980 h 81928"/>
              <a:gd name="connsiteX2" fmla="*/ 257175 w 565155"/>
              <a:gd name="connsiteY2" fmla="*/ 57205 h 81928"/>
              <a:gd name="connsiteX3" fmla="*/ 346075 w 565155"/>
              <a:gd name="connsiteY3" fmla="*/ 66730 h 81928"/>
              <a:gd name="connsiteX4" fmla="*/ 565150 w 565155"/>
              <a:gd name="connsiteY4" fmla="*/ 55 h 81928"/>
              <a:gd name="connsiteX5" fmla="*/ 352425 w 565155"/>
              <a:gd name="connsiteY5" fmla="*/ 79430 h 81928"/>
              <a:gd name="connsiteX6" fmla="*/ 187325 w 565155"/>
              <a:gd name="connsiteY6" fmla="*/ 63555 h 81928"/>
              <a:gd name="connsiteX7" fmla="*/ 0 w 565155"/>
              <a:gd name="connsiteY7" fmla="*/ 41330 h 8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155" h="81928">
                <a:moveTo>
                  <a:pt x="0" y="41330"/>
                </a:moveTo>
                <a:cubicBezTo>
                  <a:pt x="35719" y="36832"/>
                  <a:pt x="71438" y="32334"/>
                  <a:pt x="114300" y="34980"/>
                </a:cubicBezTo>
                <a:cubicBezTo>
                  <a:pt x="157162" y="37626"/>
                  <a:pt x="218546" y="51913"/>
                  <a:pt x="257175" y="57205"/>
                </a:cubicBezTo>
                <a:cubicBezTo>
                  <a:pt x="295804" y="62497"/>
                  <a:pt x="294746" y="76255"/>
                  <a:pt x="346075" y="66730"/>
                </a:cubicBezTo>
                <a:cubicBezTo>
                  <a:pt x="397404" y="57205"/>
                  <a:pt x="564092" y="-2062"/>
                  <a:pt x="565150" y="55"/>
                </a:cubicBezTo>
                <a:cubicBezTo>
                  <a:pt x="566208" y="2172"/>
                  <a:pt x="415396" y="68847"/>
                  <a:pt x="352425" y="79430"/>
                </a:cubicBezTo>
                <a:cubicBezTo>
                  <a:pt x="289454" y="90013"/>
                  <a:pt x="187325" y="63555"/>
                  <a:pt x="187325" y="63555"/>
                </a:cubicBezTo>
                <a:lnTo>
                  <a:pt x="0" y="413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092B5-DD07-B19A-4E73-C55295FF8B52}"/>
              </a:ext>
            </a:extLst>
          </p:cNvPr>
          <p:cNvSpPr/>
          <p:nvPr/>
        </p:nvSpPr>
        <p:spPr>
          <a:xfrm>
            <a:off x="2730424" y="4710824"/>
            <a:ext cx="464598" cy="119029"/>
          </a:xfrm>
          <a:custGeom>
            <a:avLst/>
            <a:gdLst>
              <a:gd name="connsiteX0" fmla="*/ 76 w 464598"/>
              <a:gd name="connsiteY0" fmla="*/ 73901 h 119029"/>
              <a:gd name="connsiteX1" fmla="*/ 222326 w 464598"/>
              <a:gd name="connsiteY1" fmla="*/ 96126 h 119029"/>
              <a:gd name="connsiteX2" fmla="*/ 323926 w 464598"/>
              <a:gd name="connsiteY2" fmla="*/ 73901 h 119029"/>
              <a:gd name="connsiteX3" fmla="*/ 460451 w 464598"/>
              <a:gd name="connsiteY3" fmla="*/ 876 h 119029"/>
              <a:gd name="connsiteX4" fmla="*/ 412826 w 464598"/>
              <a:gd name="connsiteY4" fmla="*/ 38976 h 119029"/>
              <a:gd name="connsiteX5" fmla="*/ 247726 w 464598"/>
              <a:gd name="connsiteY5" fmla="*/ 118351 h 119029"/>
              <a:gd name="connsiteX6" fmla="*/ 76 w 464598"/>
              <a:gd name="connsiteY6" fmla="*/ 73901 h 1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598" h="119029">
                <a:moveTo>
                  <a:pt x="76" y="73901"/>
                </a:moveTo>
                <a:cubicBezTo>
                  <a:pt x="-4157" y="70197"/>
                  <a:pt x="168351" y="96126"/>
                  <a:pt x="222326" y="96126"/>
                </a:cubicBezTo>
                <a:cubicBezTo>
                  <a:pt x="276301" y="96126"/>
                  <a:pt x="284239" y="89776"/>
                  <a:pt x="323926" y="73901"/>
                </a:cubicBezTo>
                <a:cubicBezTo>
                  <a:pt x="363613" y="58026"/>
                  <a:pt x="445634" y="6697"/>
                  <a:pt x="460451" y="876"/>
                </a:cubicBezTo>
                <a:cubicBezTo>
                  <a:pt x="475268" y="-4945"/>
                  <a:pt x="448280" y="19397"/>
                  <a:pt x="412826" y="38976"/>
                </a:cubicBezTo>
                <a:cubicBezTo>
                  <a:pt x="377372" y="58555"/>
                  <a:pt x="310168" y="111472"/>
                  <a:pt x="247726" y="118351"/>
                </a:cubicBezTo>
                <a:cubicBezTo>
                  <a:pt x="185284" y="125230"/>
                  <a:pt x="4309" y="77605"/>
                  <a:pt x="76" y="7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876C8F-29C3-87AF-6A90-44619AB57817}"/>
              </a:ext>
            </a:extLst>
          </p:cNvPr>
          <p:cNvSpPr/>
          <p:nvPr/>
        </p:nvSpPr>
        <p:spPr>
          <a:xfrm>
            <a:off x="2720344" y="4819497"/>
            <a:ext cx="383179" cy="61541"/>
          </a:xfrm>
          <a:custGeom>
            <a:avLst/>
            <a:gdLst>
              <a:gd name="connsiteX0" fmla="*/ 631 w 383179"/>
              <a:gd name="connsiteY0" fmla="*/ 153 h 61541"/>
              <a:gd name="connsiteX1" fmla="*/ 156206 w 383179"/>
              <a:gd name="connsiteY1" fmla="*/ 54128 h 61541"/>
              <a:gd name="connsiteX2" fmla="*/ 381631 w 383179"/>
              <a:gd name="connsiteY2" fmla="*/ 3328 h 61541"/>
              <a:gd name="connsiteX3" fmla="*/ 248281 w 383179"/>
              <a:gd name="connsiteY3" fmla="*/ 60478 h 61541"/>
              <a:gd name="connsiteX4" fmla="*/ 105406 w 383179"/>
              <a:gd name="connsiteY4" fmla="*/ 38253 h 61541"/>
              <a:gd name="connsiteX5" fmla="*/ 631 w 383179"/>
              <a:gd name="connsiteY5" fmla="*/ 153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79" h="61541">
                <a:moveTo>
                  <a:pt x="631" y="153"/>
                </a:moveTo>
                <a:cubicBezTo>
                  <a:pt x="9098" y="2799"/>
                  <a:pt x="92706" y="53599"/>
                  <a:pt x="156206" y="54128"/>
                </a:cubicBezTo>
                <a:cubicBezTo>
                  <a:pt x="219706" y="54657"/>
                  <a:pt x="366285" y="2270"/>
                  <a:pt x="381631" y="3328"/>
                </a:cubicBezTo>
                <a:cubicBezTo>
                  <a:pt x="396977" y="4386"/>
                  <a:pt x="294318" y="54657"/>
                  <a:pt x="248281" y="60478"/>
                </a:cubicBezTo>
                <a:cubicBezTo>
                  <a:pt x="202244" y="66299"/>
                  <a:pt x="139802" y="46720"/>
                  <a:pt x="105406" y="38253"/>
                </a:cubicBezTo>
                <a:cubicBezTo>
                  <a:pt x="71010" y="29786"/>
                  <a:pt x="-7836" y="-2493"/>
                  <a:pt x="63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BE4A2B6-9B79-8628-C1C1-FD7F05CBAE03}"/>
              </a:ext>
            </a:extLst>
          </p:cNvPr>
          <p:cNvSpPr/>
          <p:nvPr/>
        </p:nvSpPr>
        <p:spPr>
          <a:xfrm>
            <a:off x="2322711" y="4108401"/>
            <a:ext cx="418501" cy="131061"/>
          </a:xfrm>
          <a:custGeom>
            <a:avLst/>
            <a:gdLst>
              <a:gd name="connsiteX0" fmla="*/ 1389 w 418501"/>
              <a:gd name="connsiteY0" fmla="*/ 130224 h 131061"/>
              <a:gd name="connsiteX1" fmla="*/ 93464 w 418501"/>
              <a:gd name="connsiteY1" fmla="*/ 28624 h 131061"/>
              <a:gd name="connsiteX2" fmla="*/ 410964 w 418501"/>
              <a:gd name="connsiteY2" fmla="*/ 15924 h 131061"/>
              <a:gd name="connsiteX3" fmla="*/ 309364 w 418501"/>
              <a:gd name="connsiteY3" fmla="*/ 49 h 131061"/>
              <a:gd name="connsiteX4" fmla="*/ 201414 w 418501"/>
              <a:gd name="connsiteY4" fmla="*/ 12749 h 131061"/>
              <a:gd name="connsiteX5" fmla="*/ 125214 w 418501"/>
              <a:gd name="connsiteY5" fmla="*/ 57199 h 131061"/>
              <a:gd name="connsiteX6" fmla="*/ 71239 w 418501"/>
              <a:gd name="connsiteY6" fmla="*/ 107999 h 131061"/>
              <a:gd name="connsiteX7" fmla="*/ 106164 w 418501"/>
              <a:gd name="connsiteY7" fmla="*/ 41324 h 131061"/>
              <a:gd name="connsiteX8" fmla="*/ 42664 w 418501"/>
              <a:gd name="connsiteY8" fmla="*/ 76249 h 131061"/>
              <a:gd name="connsiteX9" fmla="*/ 1389 w 418501"/>
              <a:gd name="connsiteY9" fmla="*/ 130224 h 13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501" h="131061">
                <a:moveTo>
                  <a:pt x="1389" y="130224"/>
                </a:moveTo>
                <a:cubicBezTo>
                  <a:pt x="9856" y="122286"/>
                  <a:pt x="25202" y="47674"/>
                  <a:pt x="93464" y="28624"/>
                </a:cubicBezTo>
                <a:cubicBezTo>
                  <a:pt x="161726" y="9574"/>
                  <a:pt x="374981" y="20686"/>
                  <a:pt x="410964" y="15924"/>
                </a:cubicBezTo>
                <a:cubicBezTo>
                  <a:pt x="446947" y="11162"/>
                  <a:pt x="344289" y="578"/>
                  <a:pt x="309364" y="49"/>
                </a:cubicBezTo>
                <a:cubicBezTo>
                  <a:pt x="274439" y="-480"/>
                  <a:pt x="232106" y="3224"/>
                  <a:pt x="201414" y="12749"/>
                </a:cubicBezTo>
                <a:cubicBezTo>
                  <a:pt x="170722" y="22274"/>
                  <a:pt x="146910" y="41324"/>
                  <a:pt x="125214" y="57199"/>
                </a:cubicBezTo>
                <a:cubicBezTo>
                  <a:pt x="103518" y="73074"/>
                  <a:pt x="74414" y="110645"/>
                  <a:pt x="71239" y="107999"/>
                </a:cubicBezTo>
                <a:cubicBezTo>
                  <a:pt x="68064" y="105353"/>
                  <a:pt x="110927" y="46616"/>
                  <a:pt x="106164" y="41324"/>
                </a:cubicBezTo>
                <a:cubicBezTo>
                  <a:pt x="101402" y="36032"/>
                  <a:pt x="60126" y="65137"/>
                  <a:pt x="42664" y="76249"/>
                </a:cubicBezTo>
                <a:cubicBezTo>
                  <a:pt x="25202" y="87361"/>
                  <a:pt x="-7078" y="138162"/>
                  <a:pt x="1389" y="13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DD36C49-A90D-ED8D-7518-0394ED5C4A97}"/>
              </a:ext>
            </a:extLst>
          </p:cNvPr>
          <p:cNvSpPr/>
          <p:nvPr/>
        </p:nvSpPr>
        <p:spPr>
          <a:xfrm>
            <a:off x="2590246" y="4069745"/>
            <a:ext cx="260583" cy="35530"/>
          </a:xfrm>
          <a:custGeom>
            <a:avLst/>
            <a:gdLst>
              <a:gd name="connsiteX0" fmla="*/ 554 w 260583"/>
              <a:gd name="connsiteY0" fmla="*/ 26005 h 35530"/>
              <a:gd name="connsiteX1" fmla="*/ 127554 w 260583"/>
              <a:gd name="connsiteY1" fmla="*/ 13305 h 35530"/>
              <a:gd name="connsiteX2" fmla="*/ 257729 w 260583"/>
              <a:gd name="connsiteY2" fmla="*/ 35530 h 35530"/>
              <a:gd name="connsiteX3" fmla="*/ 206929 w 260583"/>
              <a:gd name="connsiteY3" fmla="*/ 13305 h 35530"/>
              <a:gd name="connsiteX4" fmla="*/ 86279 w 260583"/>
              <a:gd name="connsiteY4" fmla="*/ 605 h 35530"/>
              <a:gd name="connsiteX5" fmla="*/ 554 w 260583"/>
              <a:gd name="connsiteY5" fmla="*/ 26005 h 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3" h="35530">
                <a:moveTo>
                  <a:pt x="554" y="26005"/>
                </a:moveTo>
                <a:cubicBezTo>
                  <a:pt x="7433" y="28122"/>
                  <a:pt x="84692" y="11718"/>
                  <a:pt x="127554" y="13305"/>
                </a:cubicBezTo>
                <a:cubicBezTo>
                  <a:pt x="170416" y="14892"/>
                  <a:pt x="244500" y="35530"/>
                  <a:pt x="257729" y="35530"/>
                </a:cubicBezTo>
                <a:cubicBezTo>
                  <a:pt x="270958" y="35530"/>
                  <a:pt x="235504" y="19126"/>
                  <a:pt x="206929" y="13305"/>
                </a:cubicBezTo>
                <a:cubicBezTo>
                  <a:pt x="178354" y="7484"/>
                  <a:pt x="120146" y="-2570"/>
                  <a:pt x="86279" y="605"/>
                </a:cubicBezTo>
                <a:cubicBezTo>
                  <a:pt x="52412" y="3780"/>
                  <a:pt x="-6325" y="23888"/>
                  <a:pt x="554" y="2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6E778A0-4ED0-6F2C-5EAF-BDD264C24545}"/>
              </a:ext>
            </a:extLst>
          </p:cNvPr>
          <p:cNvSpPr/>
          <p:nvPr/>
        </p:nvSpPr>
        <p:spPr>
          <a:xfrm>
            <a:off x="2747073" y="3983608"/>
            <a:ext cx="384288" cy="67757"/>
          </a:xfrm>
          <a:custGeom>
            <a:avLst/>
            <a:gdLst>
              <a:gd name="connsiteX0" fmla="*/ 2477 w 384288"/>
              <a:gd name="connsiteY0" fmla="*/ 26417 h 67757"/>
              <a:gd name="connsiteX1" fmla="*/ 158052 w 384288"/>
              <a:gd name="connsiteY1" fmla="*/ 1017 h 67757"/>
              <a:gd name="connsiteX2" fmla="*/ 380302 w 384288"/>
              <a:gd name="connsiteY2" fmla="*/ 67692 h 67757"/>
              <a:gd name="connsiteX3" fmla="*/ 281877 w 384288"/>
              <a:gd name="connsiteY3" fmla="*/ 13717 h 67757"/>
              <a:gd name="connsiteX4" fmla="*/ 2477 w 384288"/>
              <a:gd name="connsiteY4" fmla="*/ 26417 h 6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88" h="67757">
                <a:moveTo>
                  <a:pt x="2477" y="26417"/>
                </a:moveTo>
                <a:cubicBezTo>
                  <a:pt x="-18160" y="24300"/>
                  <a:pt x="95081" y="-5862"/>
                  <a:pt x="158052" y="1017"/>
                </a:cubicBezTo>
                <a:cubicBezTo>
                  <a:pt x="221023" y="7896"/>
                  <a:pt x="359665" y="65575"/>
                  <a:pt x="380302" y="67692"/>
                </a:cubicBezTo>
                <a:cubicBezTo>
                  <a:pt x="400939" y="69809"/>
                  <a:pt x="337439" y="20067"/>
                  <a:pt x="281877" y="13717"/>
                </a:cubicBezTo>
                <a:cubicBezTo>
                  <a:pt x="226315" y="7367"/>
                  <a:pt x="23114" y="28534"/>
                  <a:pt x="2477" y="2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8A41980-48C5-DFA0-FA38-0C4B3F3C727A}"/>
              </a:ext>
            </a:extLst>
          </p:cNvPr>
          <p:cNvSpPr/>
          <p:nvPr/>
        </p:nvSpPr>
        <p:spPr>
          <a:xfrm>
            <a:off x="3063424" y="4165450"/>
            <a:ext cx="277067" cy="79529"/>
          </a:xfrm>
          <a:custGeom>
            <a:avLst/>
            <a:gdLst>
              <a:gd name="connsiteX0" fmla="*/ 451 w 277067"/>
              <a:gd name="connsiteY0" fmla="*/ 79525 h 79529"/>
              <a:gd name="connsiteX1" fmla="*/ 143326 w 277067"/>
              <a:gd name="connsiteY1" fmla="*/ 16025 h 79529"/>
              <a:gd name="connsiteX2" fmla="*/ 276676 w 277067"/>
              <a:gd name="connsiteY2" fmla="*/ 6500 h 79529"/>
              <a:gd name="connsiteX3" fmla="*/ 181426 w 277067"/>
              <a:gd name="connsiteY3" fmla="*/ 150 h 79529"/>
              <a:gd name="connsiteX4" fmla="*/ 102051 w 277067"/>
              <a:gd name="connsiteY4" fmla="*/ 12850 h 79529"/>
              <a:gd name="connsiteX5" fmla="*/ 451 w 277067"/>
              <a:gd name="connsiteY5" fmla="*/ 79525 h 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67" h="79529">
                <a:moveTo>
                  <a:pt x="451" y="79525"/>
                </a:moveTo>
                <a:cubicBezTo>
                  <a:pt x="7330" y="80054"/>
                  <a:pt x="97288" y="28196"/>
                  <a:pt x="143326" y="16025"/>
                </a:cubicBezTo>
                <a:cubicBezTo>
                  <a:pt x="189364" y="3854"/>
                  <a:pt x="270326" y="9146"/>
                  <a:pt x="276676" y="6500"/>
                </a:cubicBezTo>
                <a:cubicBezTo>
                  <a:pt x="283026" y="3854"/>
                  <a:pt x="210530" y="-908"/>
                  <a:pt x="181426" y="150"/>
                </a:cubicBezTo>
                <a:cubicBezTo>
                  <a:pt x="152322" y="1208"/>
                  <a:pt x="136976" y="1208"/>
                  <a:pt x="102051" y="12850"/>
                </a:cubicBezTo>
                <a:cubicBezTo>
                  <a:pt x="67126" y="24492"/>
                  <a:pt x="-6428" y="78996"/>
                  <a:pt x="451" y="7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76F7AF3-5D2E-BDFB-BB2C-39135C2936F3}"/>
              </a:ext>
            </a:extLst>
          </p:cNvPr>
          <p:cNvSpPr/>
          <p:nvPr/>
        </p:nvSpPr>
        <p:spPr>
          <a:xfrm>
            <a:off x="2355731" y="4251198"/>
            <a:ext cx="222892" cy="24539"/>
          </a:xfrm>
          <a:custGeom>
            <a:avLst/>
            <a:gdLst>
              <a:gd name="connsiteX0" fmla="*/ 119 w 222892"/>
              <a:gd name="connsiteY0" fmla="*/ 22352 h 24539"/>
              <a:gd name="connsiteX1" fmla="*/ 76319 w 222892"/>
              <a:gd name="connsiteY1" fmla="*/ 3302 h 24539"/>
              <a:gd name="connsiteX2" fmla="*/ 222369 w 222892"/>
              <a:gd name="connsiteY2" fmla="*/ 12827 h 24539"/>
              <a:gd name="connsiteX3" fmla="*/ 123944 w 222892"/>
              <a:gd name="connsiteY3" fmla="*/ 127 h 24539"/>
              <a:gd name="connsiteX4" fmla="*/ 92194 w 222892"/>
              <a:gd name="connsiteY4" fmla="*/ 22352 h 24539"/>
              <a:gd name="connsiteX5" fmla="*/ 119 w 222892"/>
              <a:gd name="connsiteY5" fmla="*/ 22352 h 2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892" h="24539">
                <a:moveTo>
                  <a:pt x="119" y="22352"/>
                </a:moveTo>
                <a:cubicBezTo>
                  <a:pt x="-2527" y="19177"/>
                  <a:pt x="39277" y="4889"/>
                  <a:pt x="76319" y="3302"/>
                </a:cubicBezTo>
                <a:cubicBezTo>
                  <a:pt x="113361" y="1714"/>
                  <a:pt x="214432" y="13356"/>
                  <a:pt x="222369" y="12827"/>
                </a:cubicBezTo>
                <a:cubicBezTo>
                  <a:pt x="230307" y="12298"/>
                  <a:pt x="145640" y="-1460"/>
                  <a:pt x="123944" y="127"/>
                </a:cubicBezTo>
                <a:cubicBezTo>
                  <a:pt x="102248" y="1714"/>
                  <a:pt x="108069" y="19706"/>
                  <a:pt x="92194" y="22352"/>
                </a:cubicBezTo>
                <a:cubicBezTo>
                  <a:pt x="76319" y="24998"/>
                  <a:pt x="2765" y="25527"/>
                  <a:pt x="119" y="2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107AB58-B0BC-19EF-279A-BB1BC8A03B69}"/>
              </a:ext>
            </a:extLst>
          </p:cNvPr>
          <p:cNvSpPr/>
          <p:nvPr/>
        </p:nvSpPr>
        <p:spPr>
          <a:xfrm>
            <a:off x="2294898" y="4267188"/>
            <a:ext cx="96442" cy="127093"/>
          </a:xfrm>
          <a:custGeom>
            <a:avLst/>
            <a:gdLst>
              <a:gd name="connsiteX0" fmla="*/ 48252 w 96442"/>
              <a:gd name="connsiteY0" fmla="*/ 12 h 127093"/>
              <a:gd name="connsiteX1" fmla="*/ 627 w 96442"/>
              <a:gd name="connsiteY1" fmla="*/ 82562 h 127093"/>
              <a:gd name="connsiteX2" fmla="*/ 26027 w 96442"/>
              <a:gd name="connsiteY2" fmla="*/ 63512 h 127093"/>
              <a:gd name="connsiteX3" fmla="*/ 95877 w 96442"/>
              <a:gd name="connsiteY3" fmla="*/ 127012 h 127093"/>
              <a:gd name="connsiteX4" fmla="*/ 57777 w 96442"/>
              <a:gd name="connsiteY4" fmla="*/ 76212 h 127093"/>
              <a:gd name="connsiteX5" fmla="*/ 48252 w 96442"/>
              <a:gd name="connsiteY5" fmla="*/ 12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42" h="127093">
                <a:moveTo>
                  <a:pt x="48252" y="12"/>
                </a:moveTo>
                <a:cubicBezTo>
                  <a:pt x="38727" y="1070"/>
                  <a:pt x="4331" y="71979"/>
                  <a:pt x="627" y="82562"/>
                </a:cubicBezTo>
                <a:cubicBezTo>
                  <a:pt x="-3077" y="93145"/>
                  <a:pt x="10152" y="56104"/>
                  <a:pt x="26027" y="63512"/>
                </a:cubicBezTo>
                <a:cubicBezTo>
                  <a:pt x="41902" y="70920"/>
                  <a:pt x="90585" y="124895"/>
                  <a:pt x="95877" y="127012"/>
                </a:cubicBezTo>
                <a:cubicBezTo>
                  <a:pt x="101169" y="129129"/>
                  <a:pt x="67831" y="89441"/>
                  <a:pt x="57777" y="76212"/>
                </a:cubicBezTo>
                <a:cubicBezTo>
                  <a:pt x="47723" y="62983"/>
                  <a:pt x="57777" y="-1046"/>
                  <a:pt x="482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D4BB0B6-8B62-CA39-6D8D-355244FA861F}"/>
              </a:ext>
            </a:extLst>
          </p:cNvPr>
          <p:cNvSpPr/>
          <p:nvPr/>
        </p:nvSpPr>
        <p:spPr>
          <a:xfrm>
            <a:off x="2638414" y="4191536"/>
            <a:ext cx="331955" cy="67139"/>
          </a:xfrm>
          <a:custGeom>
            <a:avLst/>
            <a:gdLst>
              <a:gd name="connsiteX0" fmla="*/ 11 w 331955"/>
              <a:gd name="connsiteY0" fmla="*/ 56614 h 67139"/>
              <a:gd name="connsiteX1" fmla="*/ 123836 w 331955"/>
              <a:gd name="connsiteY1" fmla="*/ 62964 h 67139"/>
              <a:gd name="connsiteX2" fmla="*/ 330211 w 331955"/>
              <a:gd name="connsiteY2" fmla="*/ 2639 h 67139"/>
              <a:gd name="connsiteX3" fmla="*/ 225436 w 331955"/>
              <a:gd name="connsiteY3" fmla="*/ 12164 h 67139"/>
              <a:gd name="connsiteX4" fmla="*/ 269886 w 331955"/>
              <a:gd name="connsiteY4" fmla="*/ 24864 h 67139"/>
              <a:gd name="connsiteX5" fmla="*/ 196861 w 331955"/>
              <a:gd name="connsiteY5" fmla="*/ 43914 h 67139"/>
              <a:gd name="connsiteX6" fmla="*/ 130186 w 331955"/>
              <a:gd name="connsiteY6" fmla="*/ 66139 h 67139"/>
              <a:gd name="connsiteX7" fmla="*/ 11 w 331955"/>
              <a:gd name="connsiteY7" fmla="*/ 56614 h 6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955" h="67139">
                <a:moveTo>
                  <a:pt x="11" y="56614"/>
                </a:moveTo>
                <a:cubicBezTo>
                  <a:pt x="-1047" y="56085"/>
                  <a:pt x="68803" y="71960"/>
                  <a:pt x="123836" y="62964"/>
                </a:cubicBezTo>
                <a:cubicBezTo>
                  <a:pt x="178869" y="53968"/>
                  <a:pt x="313278" y="11106"/>
                  <a:pt x="330211" y="2639"/>
                </a:cubicBezTo>
                <a:cubicBezTo>
                  <a:pt x="347144" y="-5828"/>
                  <a:pt x="235490" y="8460"/>
                  <a:pt x="225436" y="12164"/>
                </a:cubicBezTo>
                <a:cubicBezTo>
                  <a:pt x="215382" y="15868"/>
                  <a:pt x="274649" y="19572"/>
                  <a:pt x="269886" y="24864"/>
                </a:cubicBezTo>
                <a:cubicBezTo>
                  <a:pt x="265124" y="30156"/>
                  <a:pt x="220144" y="37035"/>
                  <a:pt x="196861" y="43914"/>
                </a:cubicBezTo>
                <a:cubicBezTo>
                  <a:pt x="173578" y="50793"/>
                  <a:pt x="157703" y="61377"/>
                  <a:pt x="130186" y="66139"/>
                </a:cubicBezTo>
                <a:cubicBezTo>
                  <a:pt x="102669" y="70901"/>
                  <a:pt x="1069" y="57143"/>
                  <a:pt x="11" y="56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95C60B1-ABA2-E226-3FE5-61D7DB3A2B02}"/>
              </a:ext>
            </a:extLst>
          </p:cNvPr>
          <p:cNvSpPr/>
          <p:nvPr/>
        </p:nvSpPr>
        <p:spPr>
          <a:xfrm>
            <a:off x="2663672" y="4225795"/>
            <a:ext cx="225804" cy="38986"/>
          </a:xfrm>
          <a:custGeom>
            <a:avLst/>
            <a:gdLst>
              <a:gd name="connsiteX0" fmla="*/ 153 w 225804"/>
              <a:gd name="connsiteY0" fmla="*/ 25530 h 38986"/>
              <a:gd name="connsiteX1" fmla="*/ 117628 w 225804"/>
              <a:gd name="connsiteY1" fmla="*/ 38230 h 38986"/>
              <a:gd name="connsiteX2" fmla="*/ 225578 w 225804"/>
              <a:gd name="connsiteY2" fmla="*/ 130 h 38986"/>
              <a:gd name="connsiteX3" fmla="*/ 143028 w 225804"/>
              <a:gd name="connsiteY3" fmla="*/ 25530 h 38986"/>
              <a:gd name="connsiteX4" fmla="*/ 153 w 225804"/>
              <a:gd name="connsiteY4" fmla="*/ 25530 h 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04" h="38986">
                <a:moveTo>
                  <a:pt x="153" y="25530"/>
                </a:moveTo>
                <a:cubicBezTo>
                  <a:pt x="-4080" y="27647"/>
                  <a:pt x="80057" y="42463"/>
                  <a:pt x="117628" y="38230"/>
                </a:cubicBezTo>
                <a:cubicBezTo>
                  <a:pt x="155199" y="33997"/>
                  <a:pt x="221345" y="2247"/>
                  <a:pt x="225578" y="130"/>
                </a:cubicBezTo>
                <a:cubicBezTo>
                  <a:pt x="229811" y="-1987"/>
                  <a:pt x="173720" y="22355"/>
                  <a:pt x="143028" y="25530"/>
                </a:cubicBezTo>
                <a:cubicBezTo>
                  <a:pt x="112336" y="28705"/>
                  <a:pt x="4386" y="23413"/>
                  <a:pt x="153" y="2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35D8417-FC5B-CFDB-821A-F04D10301BED}"/>
              </a:ext>
            </a:extLst>
          </p:cNvPr>
          <p:cNvSpPr/>
          <p:nvPr/>
        </p:nvSpPr>
        <p:spPr>
          <a:xfrm>
            <a:off x="2866259" y="4069685"/>
            <a:ext cx="400101" cy="108673"/>
          </a:xfrm>
          <a:custGeom>
            <a:avLst/>
            <a:gdLst>
              <a:gd name="connsiteX0" fmla="*/ 766 w 400101"/>
              <a:gd name="connsiteY0" fmla="*/ 665 h 108673"/>
              <a:gd name="connsiteX1" fmla="*/ 92841 w 400101"/>
              <a:gd name="connsiteY1" fmla="*/ 108615 h 108673"/>
              <a:gd name="connsiteX2" fmla="*/ 397641 w 400101"/>
              <a:gd name="connsiteY2" fmla="*/ 16540 h 108673"/>
              <a:gd name="connsiteX3" fmla="*/ 229366 w 400101"/>
              <a:gd name="connsiteY3" fmla="*/ 70515 h 108673"/>
              <a:gd name="connsiteX4" fmla="*/ 99191 w 400101"/>
              <a:gd name="connsiteY4" fmla="*/ 89565 h 108673"/>
              <a:gd name="connsiteX5" fmla="*/ 51566 w 400101"/>
              <a:gd name="connsiteY5" fmla="*/ 64165 h 108673"/>
              <a:gd name="connsiteX6" fmla="*/ 766 w 400101"/>
              <a:gd name="connsiteY6" fmla="*/ 665 h 1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01" h="108673">
                <a:moveTo>
                  <a:pt x="766" y="665"/>
                </a:moveTo>
                <a:cubicBezTo>
                  <a:pt x="7645" y="8073"/>
                  <a:pt x="26695" y="105969"/>
                  <a:pt x="92841" y="108615"/>
                </a:cubicBezTo>
                <a:cubicBezTo>
                  <a:pt x="158987" y="111261"/>
                  <a:pt x="374887" y="22890"/>
                  <a:pt x="397641" y="16540"/>
                </a:cubicBezTo>
                <a:cubicBezTo>
                  <a:pt x="420395" y="10190"/>
                  <a:pt x="279108" y="58344"/>
                  <a:pt x="229366" y="70515"/>
                </a:cubicBezTo>
                <a:cubicBezTo>
                  <a:pt x="179624" y="82686"/>
                  <a:pt x="128824" y="90623"/>
                  <a:pt x="99191" y="89565"/>
                </a:cubicBezTo>
                <a:cubicBezTo>
                  <a:pt x="69558" y="88507"/>
                  <a:pt x="67970" y="78453"/>
                  <a:pt x="51566" y="64165"/>
                </a:cubicBezTo>
                <a:cubicBezTo>
                  <a:pt x="35162" y="49877"/>
                  <a:pt x="-6113" y="-6743"/>
                  <a:pt x="76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AD790F1-0259-48ED-856E-656BDEDEB002}"/>
              </a:ext>
            </a:extLst>
          </p:cNvPr>
          <p:cNvSpPr/>
          <p:nvPr/>
        </p:nvSpPr>
        <p:spPr>
          <a:xfrm>
            <a:off x="3145313" y="4019362"/>
            <a:ext cx="217957" cy="128176"/>
          </a:xfrm>
          <a:custGeom>
            <a:avLst/>
            <a:gdLst>
              <a:gd name="connsiteX0" fmla="*/ 1112 w 217957"/>
              <a:gd name="connsiteY0" fmla="*/ 188 h 128176"/>
              <a:gd name="connsiteX1" fmla="*/ 210662 w 217957"/>
              <a:gd name="connsiteY1" fmla="*/ 124013 h 128176"/>
              <a:gd name="connsiteX2" fmla="*/ 166212 w 217957"/>
              <a:gd name="connsiteY2" fmla="*/ 98613 h 128176"/>
              <a:gd name="connsiteX3" fmla="*/ 128112 w 217957"/>
              <a:gd name="connsiteY3" fmla="*/ 95438 h 128176"/>
              <a:gd name="connsiteX4" fmla="*/ 1112 w 217957"/>
              <a:gd name="connsiteY4" fmla="*/ 188 h 12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57" h="128176">
                <a:moveTo>
                  <a:pt x="1112" y="188"/>
                </a:moveTo>
                <a:cubicBezTo>
                  <a:pt x="14870" y="4950"/>
                  <a:pt x="183145" y="107609"/>
                  <a:pt x="210662" y="124013"/>
                </a:cubicBezTo>
                <a:cubicBezTo>
                  <a:pt x="238179" y="140417"/>
                  <a:pt x="179970" y="103375"/>
                  <a:pt x="166212" y="98613"/>
                </a:cubicBezTo>
                <a:cubicBezTo>
                  <a:pt x="152454" y="93851"/>
                  <a:pt x="150866" y="108667"/>
                  <a:pt x="128112" y="95438"/>
                </a:cubicBezTo>
                <a:cubicBezTo>
                  <a:pt x="105358" y="82209"/>
                  <a:pt x="-12646" y="-4574"/>
                  <a:pt x="111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DAE55C4-5FDB-7AC4-E112-32000FB790C2}"/>
              </a:ext>
            </a:extLst>
          </p:cNvPr>
          <p:cNvSpPr/>
          <p:nvPr/>
        </p:nvSpPr>
        <p:spPr>
          <a:xfrm>
            <a:off x="2919023" y="4231702"/>
            <a:ext cx="299827" cy="51377"/>
          </a:xfrm>
          <a:custGeom>
            <a:avLst/>
            <a:gdLst>
              <a:gd name="connsiteX0" fmla="*/ 5152 w 299827"/>
              <a:gd name="connsiteY0" fmla="*/ 22798 h 51377"/>
              <a:gd name="connsiteX1" fmla="*/ 87702 w 299827"/>
              <a:gd name="connsiteY1" fmla="*/ 573 h 51377"/>
              <a:gd name="connsiteX2" fmla="*/ 294077 w 299827"/>
              <a:gd name="connsiteY2" fmla="*/ 51373 h 51377"/>
              <a:gd name="connsiteX3" fmla="*/ 224227 w 299827"/>
              <a:gd name="connsiteY3" fmla="*/ 3748 h 51377"/>
              <a:gd name="connsiteX4" fmla="*/ 5152 w 299827"/>
              <a:gd name="connsiteY4" fmla="*/ 22798 h 5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827" h="51377">
                <a:moveTo>
                  <a:pt x="5152" y="22798"/>
                </a:moveTo>
                <a:cubicBezTo>
                  <a:pt x="-17602" y="22269"/>
                  <a:pt x="39548" y="-4189"/>
                  <a:pt x="87702" y="573"/>
                </a:cubicBezTo>
                <a:cubicBezTo>
                  <a:pt x="135856" y="5335"/>
                  <a:pt x="271323" y="50844"/>
                  <a:pt x="294077" y="51373"/>
                </a:cubicBezTo>
                <a:cubicBezTo>
                  <a:pt x="316831" y="51902"/>
                  <a:pt x="267619" y="9040"/>
                  <a:pt x="224227" y="3748"/>
                </a:cubicBezTo>
                <a:cubicBezTo>
                  <a:pt x="180835" y="-1544"/>
                  <a:pt x="27906" y="23327"/>
                  <a:pt x="5152" y="2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EDFC965-203C-C793-64A6-189ABAF8ED92}"/>
              </a:ext>
            </a:extLst>
          </p:cNvPr>
          <p:cNvSpPr/>
          <p:nvPr/>
        </p:nvSpPr>
        <p:spPr>
          <a:xfrm>
            <a:off x="1449537" y="4224767"/>
            <a:ext cx="522961" cy="204450"/>
          </a:xfrm>
          <a:custGeom>
            <a:avLst/>
            <a:gdLst>
              <a:gd name="connsiteX0" fmla="*/ 1438 w 522961"/>
              <a:gd name="connsiteY0" fmla="*/ 64658 h 204450"/>
              <a:gd name="connsiteX1" fmla="*/ 103038 w 522961"/>
              <a:gd name="connsiteY1" fmla="*/ 4333 h 204450"/>
              <a:gd name="connsiteX2" fmla="*/ 277663 w 522961"/>
              <a:gd name="connsiteY2" fmla="*/ 36083 h 204450"/>
              <a:gd name="connsiteX3" fmla="*/ 264963 w 522961"/>
              <a:gd name="connsiteY3" fmla="*/ 10683 h 204450"/>
              <a:gd name="connsiteX4" fmla="*/ 347513 w 522961"/>
              <a:gd name="connsiteY4" fmla="*/ 102758 h 204450"/>
              <a:gd name="connsiteX5" fmla="*/ 442763 w 522961"/>
              <a:gd name="connsiteY5" fmla="*/ 118633 h 204450"/>
              <a:gd name="connsiteX6" fmla="*/ 433238 w 522961"/>
              <a:gd name="connsiteY6" fmla="*/ 109108 h 204450"/>
              <a:gd name="connsiteX7" fmla="*/ 503088 w 522961"/>
              <a:gd name="connsiteY7" fmla="*/ 153558 h 204450"/>
              <a:gd name="connsiteX8" fmla="*/ 487213 w 522961"/>
              <a:gd name="connsiteY8" fmla="*/ 163083 h 204450"/>
              <a:gd name="connsiteX9" fmla="*/ 522138 w 522961"/>
              <a:gd name="connsiteY9" fmla="*/ 204358 h 204450"/>
              <a:gd name="connsiteX10" fmla="*/ 493563 w 522961"/>
              <a:gd name="connsiteY10" fmla="*/ 150383 h 204450"/>
              <a:gd name="connsiteX11" fmla="*/ 315763 w 522961"/>
              <a:gd name="connsiteY11" fmla="*/ 64658 h 204450"/>
              <a:gd name="connsiteX12" fmla="*/ 217338 w 522961"/>
              <a:gd name="connsiteY12" fmla="*/ 23383 h 204450"/>
              <a:gd name="connsiteX13" fmla="*/ 176063 w 522961"/>
              <a:gd name="connsiteY13" fmla="*/ 1158 h 204450"/>
              <a:gd name="connsiteX14" fmla="*/ 1438 w 522961"/>
              <a:gd name="connsiteY14" fmla="*/ 64658 h 2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961" h="204450">
                <a:moveTo>
                  <a:pt x="1438" y="64658"/>
                </a:moveTo>
                <a:cubicBezTo>
                  <a:pt x="-10733" y="65187"/>
                  <a:pt x="57001" y="9095"/>
                  <a:pt x="103038" y="4333"/>
                </a:cubicBezTo>
                <a:cubicBezTo>
                  <a:pt x="149076" y="-430"/>
                  <a:pt x="250676" y="35025"/>
                  <a:pt x="277663" y="36083"/>
                </a:cubicBezTo>
                <a:cubicBezTo>
                  <a:pt x="304650" y="37141"/>
                  <a:pt x="253321" y="-430"/>
                  <a:pt x="264963" y="10683"/>
                </a:cubicBezTo>
                <a:cubicBezTo>
                  <a:pt x="276605" y="21795"/>
                  <a:pt x="317880" y="84766"/>
                  <a:pt x="347513" y="102758"/>
                </a:cubicBezTo>
                <a:cubicBezTo>
                  <a:pt x="377146" y="120750"/>
                  <a:pt x="442763" y="118633"/>
                  <a:pt x="442763" y="118633"/>
                </a:cubicBezTo>
                <a:cubicBezTo>
                  <a:pt x="457050" y="119691"/>
                  <a:pt x="423184" y="103287"/>
                  <a:pt x="433238" y="109108"/>
                </a:cubicBezTo>
                <a:cubicBezTo>
                  <a:pt x="443292" y="114929"/>
                  <a:pt x="494092" y="144562"/>
                  <a:pt x="503088" y="153558"/>
                </a:cubicBezTo>
                <a:cubicBezTo>
                  <a:pt x="512084" y="162554"/>
                  <a:pt x="484038" y="154616"/>
                  <a:pt x="487213" y="163083"/>
                </a:cubicBezTo>
                <a:cubicBezTo>
                  <a:pt x="490388" y="171550"/>
                  <a:pt x="521080" y="206475"/>
                  <a:pt x="522138" y="204358"/>
                </a:cubicBezTo>
                <a:cubicBezTo>
                  <a:pt x="523196" y="202241"/>
                  <a:pt x="527959" y="173666"/>
                  <a:pt x="493563" y="150383"/>
                </a:cubicBezTo>
                <a:cubicBezTo>
                  <a:pt x="459167" y="127100"/>
                  <a:pt x="361800" y="85825"/>
                  <a:pt x="315763" y="64658"/>
                </a:cubicBezTo>
                <a:cubicBezTo>
                  <a:pt x="269726" y="43491"/>
                  <a:pt x="240621" y="33966"/>
                  <a:pt x="217338" y="23383"/>
                </a:cubicBezTo>
                <a:cubicBezTo>
                  <a:pt x="194055" y="12800"/>
                  <a:pt x="209400" y="-4663"/>
                  <a:pt x="176063" y="1158"/>
                </a:cubicBezTo>
                <a:cubicBezTo>
                  <a:pt x="142726" y="6979"/>
                  <a:pt x="13609" y="64129"/>
                  <a:pt x="1438" y="6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F4F9E3E-A640-2DA5-8A50-E6CD65A88892}"/>
              </a:ext>
            </a:extLst>
          </p:cNvPr>
          <p:cNvSpPr/>
          <p:nvPr/>
        </p:nvSpPr>
        <p:spPr>
          <a:xfrm>
            <a:off x="1504852" y="4301907"/>
            <a:ext cx="146284" cy="48007"/>
          </a:xfrm>
          <a:custGeom>
            <a:avLst/>
            <a:gdLst>
              <a:gd name="connsiteX0" fmla="*/ 98 w 146284"/>
              <a:gd name="connsiteY0" fmla="*/ 47843 h 48007"/>
              <a:gd name="connsiteX1" fmla="*/ 73123 w 146284"/>
              <a:gd name="connsiteY1" fmla="*/ 16093 h 48007"/>
              <a:gd name="connsiteX2" fmla="*/ 146148 w 146284"/>
              <a:gd name="connsiteY2" fmla="*/ 22443 h 48007"/>
              <a:gd name="connsiteX3" fmla="*/ 88998 w 146284"/>
              <a:gd name="connsiteY3" fmla="*/ 218 h 48007"/>
              <a:gd name="connsiteX4" fmla="*/ 98 w 146284"/>
              <a:gd name="connsiteY4" fmla="*/ 47843 h 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4" h="48007">
                <a:moveTo>
                  <a:pt x="98" y="47843"/>
                </a:moveTo>
                <a:cubicBezTo>
                  <a:pt x="-2548" y="50489"/>
                  <a:pt x="48781" y="20326"/>
                  <a:pt x="73123" y="16093"/>
                </a:cubicBezTo>
                <a:cubicBezTo>
                  <a:pt x="97465" y="11860"/>
                  <a:pt x="143502" y="25089"/>
                  <a:pt x="146148" y="22443"/>
                </a:cubicBezTo>
                <a:cubicBezTo>
                  <a:pt x="148794" y="19797"/>
                  <a:pt x="112281" y="-2428"/>
                  <a:pt x="88998" y="218"/>
                </a:cubicBezTo>
                <a:cubicBezTo>
                  <a:pt x="65715" y="2864"/>
                  <a:pt x="2744" y="45197"/>
                  <a:pt x="98" y="4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C43C0EA-903D-69DD-82B7-85C8AE224DC1}"/>
              </a:ext>
            </a:extLst>
          </p:cNvPr>
          <p:cNvSpPr/>
          <p:nvPr/>
        </p:nvSpPr>
        <p:spPr>
          <a:xfrm>
            <a:off x="1509595" y="4406548"/>
            <a:ext cx="273409" cy="70216"/>
          </a:xfrm>
          <a:custGeom>
            <a:avLst/>
            <a:gdLst>
              <a:gd name="connsiteX0" fmla="*/ 1705 w 273409"/>
              <a:gd name="connsiteY0" fmla="*/ 41627 h 70216"/>
              <a:gd name="connsiteX1" fmla="*/ 100130 w 273409"/>
              <a:gd name="connsiteY1" fmla="*/ 352 h 70216"/>
              <a:gd name="connsiteX2" fmla="*/ 271580 w 273409"/>
              <a:gd name="connsiteY2" fmla="*/ 70202 h 70216"/>
              <a:gd name="connsiteX3" fmla="*/ 179505 w 273409"/>
              <a:gd name="connsiteY3" fmla="*/ 6702 h 70216"/>
              <a:gd name="connsiteX4" fmla="*/ 1705 w 273409"/>
              <a:gd name="connsiteY4" fmla="*/ 41627 h 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09" h="70216">
                <a:moveTo>
                  <a:pt x="1705" y="41627"/>
                </a:moveTo>
                <a:cubicBezTo>
                  <a:pt x="-11524" y="40569"/>
                  <a:pt x="55151" y="-4410"/>
                  <a:pt x="100130" y="352"/>
                </a:cubicBezTo>
                <a:cubicBezTo>
                  <a:pt x="145109" y="5114"/>
                  <a:pt x="258351" y="69144"/>
                  <a:pt x="271580" y="70202"/>
                </a:cubicBezTo>
                <a:cubicBezTo>
                  <a:pt x="284809" y="71260"/>
                  <a:pt x="223426" y="15169"/>
                  <a:pt x="179505" y="6702"/>
                </a:cubicBezTo>
                <a:cubicBezTo>
                  <a:pt x="135584" y="-1765"/>
                  <a:pt x="14934" y="42685"/>
                  <a:pt x="1705" y="4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D6219BF-593F-2B22-73B7-53025B20529B}"/>
              </a:ext>
            </a:extLst>
          </p:cNvPr>
          <p:cNvSpPr/>
          <p:nvPr/>
        </p:nvSpPr>
        <p:spPr>
          <a:xfrm>
            <a:off x="1923314" y="4418352"/>
            <a:ext cx="121474" cy="153694"/>
          </a:xfrm>
          <a:custGeom>
            <a:avLst/>
            <a:gdLst>
              <a:gd name="connsiteX0" fmla="*/ 736 w 121474"/>
              <a:gd name="connsiteY0" fmla="*/ 1248 h 153694"/>
              <a:gd name="connsiteX1" fmla="*/ 80111 w 121474"/>
              <a:gd name="connsiteY1" fmla="*/ 90148 h 153694"/>
              <a:gd name="connsiteX2" fmla="*/ 121386 w 121474"/>
              <a:gd name="connsiteY2" fmla="*/ 153648 h 153694"/>
              <a:gd name="connsiteX3" fmla="*/ 89636 w 121474"/>
              <a:gd name="connsiteY3" fmla="*/ 80623 h 153694"/>
              <a:gd name="connsiteX4" fmla="*/ 42011 w 121474"/>
              <a:gd name="connsiteY4" fmla="*/ 39348 h 153694"/>
              <a:gd name="connsiteX5" fmla="*/ 736 w 121474"/>
              <a:gd name="connsiteY5" fmla="*/ 1248 h 15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74" h="153694">
                <a:moveTo>
                  <a:pt x="736" y="1248"/>
                </a:moveTo>
                <a:cubicBezTo>
                  <a:pt x="7086" y="9715"/>
                  <a:pt x="60003" y="64748"/>
                  <a:pt x="80111" y="90148"/>
                </a:cubicBezTo>
                <a:cubicBezTo>
                  <a:pt x="100219" y="115548"/>
                  <a:pt x="119799" y="155235"/>
                  <a:pt x="121386" y="153648"/>
                </a:cubicBezTo>
                <a:cubicBezTo>
                  <a:pt x="122973" y="152061"/>
                  <a:pt x="102865" y="99673"/>
                  <a:pt x="89636" y="80623"/>
                </a:cubicBezTo>
                <a:cubicBezTo>
                  <a:pt x="76407" y="61573"/>
                  <a:pt x="53124" y="48873"/>
                  <a:pt x="42011" y="39348"/>
                </a:cubicBezTo>
                <a:cubicBezTo>
                  <a:pt x="30899" y="29823"/>
                  <a:pt x="-5614" y="-7219"/>
                  <a:pt x="736" y="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9C965E4-B09D-D624-3AA4-02021C9EC8FD}"/>
              </a:ext>
            </a:extLst>
          </p:cNvPr>
          <p:cNvSpPr/>
          <p:nvPr/>
        </p:nvSpPr>
        <p:spPr>
          <a:xfrm>
            <a:off x="1762118" y="4441477"/>
            <a:ext cx="207097" cy="153132"/>
          </a:xfrm>
          <a:custGeom>
            <a:avLst/>
            <a:gdLst>
              <a:gd name="connsiteX0" fmla="*/ 7 w 207097"/>
              <a:gd name="connsiteY0" fmla="*/ 348 h 153132"/>
              <a:gd name="connsiteX1" fmla="*/ 142882 w 207097"/>
              <a:gd name="connsiteY1" fmla="*/ 70198 h 153132"/>
              <a:gd name="connsiteX2" fmla="*/ 206382 w 207097"/>
              <a:gd name="connsiteY2" fmla="*/ 152748 h 153132"/>
              <a:gd name="connsiteX3" fmla="*/ 174632 w 207097"/>
              <a:gd name="connsiteY3" fmla="*/ 98773 h 153132"/>
              <a:gd name="connsiteX4" fmla="*/ 136532 w 207097"/>
              <a:gd name="connsiteY4" fmla="*/ 44798 h 153132"/>
              <a:gd name="connsiteX5" fmla="*/ 7 w 207097"/>
              <a:gd name="connsiteY5" fmla="*/ 348 h 15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97" h="153132">
                <a:moveTo>
                  <a:pt x="7" y="348"/>
                </a:moveTo>
                <a:cubicBezTo>
                  <a:pt x="1065" y="4581"/>
                  <a:pt x="108486" y="44798"/>
                  <a:pt x="142882" y="70198"/>
                </a:cubicBezTo>
                <a:cubicBezTo>
                  <a:pt x="177278" y="95598"/>
                  <a:pt x="201090" y="147986"/>
                  <a:pt x="206382" y="152748"/>
                </a:cubicBezTo>
                <a:cubicBezTo>
                  <a:pt x="211674" y="157511"/>
                  <a:pt x="186274" y="116765"/>
                  <a:pt x="174632" y="98773"/>
                </a:cubicBezTo>
                <a:cubicBezTo>
                  <a:pt x="162990" y="80781"/>
                  <a:pt x="158757" y="58027"/>
                  <a:pt x="136532" y="44798"/>
                </a:cubicBezTo>
                <a:cubicBezTo>
                  <a:pt x="114307" y="31569"/>
                  <a:pt x="-1051" y="-3885"/>
                  <a:pt x="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23F29B8-2CCA-57C5-60B2-51C9F12737A9}"/>
              </a:ext>
            </a:extLst>
          </p:cNvPr>
          <p:cNvSpPr/>
          <p:nvPr/>
        </p:nvSpPr>
        <p:spPr>
          <a:xfrm>
            <a:off x="1596545" y="4613472"/>
            <a:ext cx="258290" cy="66554"/>
          </a:xfrm>
          <a:custGeom>
            <a:avLst/>
            <a:gdLst>
              <a:gd name="connsiteX0" fmla="*/ 480 w 258290"/>
              <a:gd name="connsiteY0" fmla="*/ 66478 h 66554"/>
              <a:gd name="connsiteX1" fmla="*/ 133830 w 258290"/>
              <a:gd name="connsiteY1" fmla="*/ 18853 h 66554"/>
              <a:gd name="connsiteX2" fmla="*/ 257655 w 258290"/>
              <a:gd name="connsiteY2" fmla="*/ 22028 h 66554"/>
              <a:gd name="connsiteX3" fmla="*/ 178280 w 258290"/>
              <a:gd name="connsiteY3" fmla="*/ 2978 h 66554"/>
              <a:gd name="connsiteX4" fmla="*/ 92555 w 258290"/>
              <a:gd name="connsiteY4" fmla="*/ 6153 h 66554"/>
              <a:gd name="connsiteX5" fmla="*/ 480 w 258290"/>
              <a:gd name="connsiteY5" fmla="*/ 66478 h 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90" h="66554">
                <a:moveTo>
                  <a:pt x="480" y="66478"/>
                </a:moveTo>
                <a:cubicBezTo>
                  <a:pt x="7359" y="68595"/>
                  <a:pt x="90968" y="26261"/>
                  <a:pt x="133830" y="18853"/>
                </a:cubicBezTo>
                <a:cubicBezTo>
                  <a:pt x="176692" y="11445"/>
                  <a:pt x="250247" y="24674"/>
                  <a:pt x="257655" y="22028"/>
                </a:cubicBezTo>
                <a:cubicBezTo>
                  <a:pt x="265063" y="19382"/>
                  <a:pt x="205797" y="5624"/>
                  <a:pt x="178280" y="2978"/>
                </a:cubicBezTo>
                <a:cubicBezTo>
                  <a:pt x="150763" y="332"/>
                  <a:pt x="122717" y="-3372"/>
                  <a:pt x="92555" y="6153"/>
                </a:cubicBezTo>
                <a:cubicBezTo>
                  <a:pt x="62393" y="15678"/>
                  <a:pt x="-6399" y="64361"/>
                  <a:pt x="480" y="6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34F7C59-EF03-D230-B5B5-FA69ED89F1C9}"/>
              </a:ext>
            </a:extLst>
          </p:cNvPr>
          <p:cNvSpPr/>
          <p:nvPr/>
        </p:nvSpPr>
        <p:spPr>
          <a:xfrm>
            <a:off x="1561776" y="4673118"/>
            <a:ext cx="229139" cy="218176"/>
          </a:xfrm>
          <a:custGeom>
            <a:avLst/>
            <a:gdLst>
              <a:gd name="connsiteX0" fmla="*/ 228924 w 229139"/>
              <a:gd name="connsiteY0" fmla="*/ 482 h 218176"/>
              <a:gd name="connsiteX1" fmla="*/ 136849 w 229139"/>
              <a:gd name="connsiteY1" fmla="*/ 51282 h 218176"/>
              <a:gd name="connsiteX2" fmla="*/ 101924 w 229139"/>
              <a:gd name="connsiteY2" fmla="*/ 121132 h 218176"/>
              <a:gd name="connsiteX3" fmla="*/ 140024 w 229139"/>
              <a:gd name="connsiteY3" fmla="*/ 216382 h 218176"/>
              <a:gd name="connsiteX4" fmla="*/ 124149 w 229139"/>
              <a:gd name="connsiteY4" fmla="*/ 178282 h 218176"/>
              <a:gd name="connsiteX5" fmla="*/ 76524 w 229139"/>
              <a:gd name="connsiteY5" fmla="*/ 114782 h 218176"/>
              <a:gd name="connsiteX6" fmla="*/ 324 w 229139"/>
              <a:gd name="connsiteY6" fmla="*/ 44932 h 218176"/>
              <a:gd name="connsiteX7" fmla="*/ 108274 w 229139"/>
              <a:gd name="connsiteY7" fmla="*/ 25882 h 218176"/>
              <a:gd name="connsiteX8" fmla="*/ 228924 w 229139"/>
              <a:gd name="connsiteY8" fmla="*/ 482 h 2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9" h="218176">
                <a:moveTo>
                  <a:pt x="228924" y="482"/>
                </a:moveTo>
                <a:cubicBezTo>
                  <a:pt x="233686" y="4715"/>
                  <a:pt x="158016" y="31174"/>
                  <a:pt x="136849" y="51282"/>
                </a:cubicBezTo>
                <a:cubicBezTo>
                  <a:pt x="115682" y="71390"/>
                  <a:pt x="101395" y="93615"/>
                  <a:pt x="101924" y="121132"/>
                </a:cubicBezTo>
                <a:cubicBezTo>
                  <a:pt x="102453" y="148649"/>
                  <a:pt x="136320" y="206857"/>
                  <a:pt x="140024" y="216382"/>
                </a:cubicBezTo>
                <a:cubicBezTo>
                  <a:pt x="143728" y="225907"/>
                  <a:pt x="134732" y="195215"/>
                  <a:pt x="124149" y="178282"/>
                </a:cubicBezTo>
                <a:cubicBezTo>
                  <a:pt x="113566" y="161349"/>
                  <a:pt x="97161" y="137007"/>
                  <a:pt x="76524" y="114782"/>
                </a:cubicBezTo>
                <a:cubicBezTo>
                  <a:pt x="55887" y="92557"/>
                  <a:pt x="-4968" y="59749"/>
                  <a:pt x="324" y="44932"/>
                </a:cubicBezTo>
                <a:cubicBezTo>
                  <a:pt x="5616" y="30115"/>
                  <a:pt x="73878" y="30644"/>
                  <a:pt x="108274" y="25882"/>
                </a:cubicBezTo>
                <a:cubicBezTo>
                  <a:pt x="142670" y="21120"/>
                  <a:pt x="224162" y="-3751"/>
                  <a:pt x="22892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C0BC072-B835-DAA2-2C16-689A0AC7FBE1}"/>
              </a:ext>
            </a:extLst>
          </p:cNvPr>
          <p:cNvSpPr/>
          <p:nvPr/>
        </p:nvSpPr>
        <p:spPr>
          <a:xfrm>
            <a:off x="1561568" y="4698596"/>
            <a:ext cx="172197" cy="233224"/>
          </a:xfrm>
          <a:custGeom>
            <a:avLst/>
            <a:gdLst>
              <a:gd name="connsiteX0" fmla="*/ 171982 w 172197"/>
              <a:gd name="connsiteY0" fmla="*/ 232179 h 233224"/>
              <a:gd name="connsiteX1" fmla="*/ 76732 w 172197"/>
              <a:gd name="connsiteY1" fmla="*/ 130579 h 233224"/>
              <a:gd name="connsiteX2" fmla="*/ 25932 w 172197"/>
              <a:gd name="connsiteY2" fmla="*/ 86129 h 233224"/>
              <a:gd name="connsiteX3" fmla="*/ 532 w 172197"/>
              <a:gd name="connsiteY3" fmla="*/ 404 h 233224"/>
              <a:gd name="connsiteX4" fmla="*/ 48157 w 172197"/>
              <a:gd name="connsiteY4" fmla="*/ 60729 h 233224"/>
              <a:gd name="connsiteX5" fmla="*/ 171982 w 172197"/>
              <a:gd name="connsiteY5" fmla="*/ 232179 h 2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7" h="233224">
                <a:moveTo>
                  <a:pt x="171982" y="232179"/>
                </a:moveTo>
                <a:cubicBezTo>
                  <a:pt x="176744" y="243821"/>
                  <a:pt x="101074" y="154921"/>
                  <a:pt x="76732" y="130579"/>
                </a:cubicBezTo>
                <a:cubicBezTo>
                  <a:pt x="52390" y="106237"/>
                  <a:pt x="38632" y="107825"/>
                  <a:pt x="25932" y="86129"/>
                </a:cubicBezTo>
                <a:cubicBezTo>
                  <a:pt x="13232" y="64433"/>
                  <a:pt x="-3172" y="4637"/>
                  <a:pt x="532" y="404"/>
                </a:cubicBezTo>
                <a:cubicBezTo>
                  <a:pt x="4236" y="-3829"/>
                  <a:pt x="21699" y="25804"/>
                  <a:pt x="48157" y="60729"/>
                </a:cubicBezTo>
                <a:cubicBezTo>
                  <a:pt x="74615" y="95654"/>
                  <a:pt x="167220" y="220537"/>
                  <a:pt x="171982" y="2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75B22FE-5865-7E0E-3C96-0B72FC0311F3}"/>
              </a:ext>
            </a:extLst>
          </p:cNvPr>
          <p:cNvSpPr/>
          <p:nvPr/>
        </p:nvSpPr>
        <p:spPr>
          <a:xfrm>
            <a:off x="1574522" y="4658667"/>
            <a:ext cx="298576" cy="47265"/>
          </a:xfrm>
          <a:custGeom>
            <a:avLst/>
            <a:gdLst>
              <a:gd name="connsiteX0" fmla="*/ 278 w 298576"/>
              <a:gd name="connsiteY0" fmla="*/ 46683 h 47265"/>
              <a:gd name="connsiteX1" fmla="*/ 130453 w 298576"/>
              <a:gd name="connsiteY1" fmla="*/ 27633 h 47265"/>
              <a:gd name="connsiteX2" fmla="*/ 295553 w 298576"/>
              <a:gd name="connsiteY2" fmla="*/ 27633 h 47265"/>
              <a:gd name="connsiteX3" fmla="*/ 232053 w 298576"/>
              <a:gd name="connsiteY3" fmla="*/ 5408 h 47265"/>
              <a:gd name="connsiteX4" fmla="*/ 165378 w 298576"/>
              <a:gd name="connsiteY4" fmla="*/ 2233 h 47265"/>
              <a:gd name="connsiteX5" fmla="*/ 278 w 298576"/>
              <a:gd name="connsiteY5" fmla="*/ 46683 h 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76" h="47265">
                <a:moveTo>
                  <a:pt x="278" y="46683"/>
                </a:moveTo>
                <a:cubicBezTo>
                  <a:pt x="-5543" y="50916"/>
                  <a:pt x="81241" y="30808"/>
                  <a:pt x="130453" y="27633"/>
                </a:cubicBezTo>
                <a:cubicBezTo>
                  <a:pt x="179665" y="24458"/>
                  <a:pt x="278620" y="31337"/>
                  <a:pt x="295553" y="27633"/>
                </a:cubicBezTo>
                <a:cubicBezTo>
                  <a:pt x="312486" y="23929"/>
                  <a:pt x="253749" y="9641"/>
                  <a:pt x="232053" y="5408"/>
                </a:cubicBezTo>
                <a:cubicBezTo>
                  <a:pt x="210357" y="1175"/>
                  <a:pt x="201361" y="-2529"/>
                  <a:pt x="165378" y="2233"/>
                </a:cubicBezTo>
                <a:cubicBezTo>
                  <a:pt x="129395" y="6995"/>
                  <a:pt x="6099" y="42450"/>
                  <a:pt x="278" y="46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E481A1B-D23D-E594-DE7C-93C451B6964B}"/>
              </a:ext>
            </a:extLst>
          </p:cNvPr>
          <p:cNvSpPr/>
          <p:nvPr/>
        </p:nvSpPr>
        <p:spPr>
          <a:xfrm>
            <a:off x="1803191" y="4625835"/>
            <a:ext cx="222662" cy="232460"/>
          </a:xfrm>
          <a:custGeom>
            <a:avLst/>
            <a:gdLst>
              <a:gd name="connsiteX0" fmla="*/ 73234 w 222662"/>
              <a:gd name="connsiteY0" fmla="*/ 140 h 232460"/>
              <a:gd name="connsiteX1" fmla="*/ 181184 w 222662"/>
              <a:gd name="connsiteY1" fmla="*/ 95390 h 232460"/>
              <a:gd name="connsiteX2" fmla="*/ 219284 w 222662"/>
              <a:gd name="connsiteY2" fmla="*/ 228740 h 232460"/>
              <a:gd name="connsiteX3" fmla="*/ 216109 w 222662"/>
              <a:gd name="connsiteY3" fmla="*/ 190640 h 232460"/>
              <a:gd name="connsiteX4" fmla="*/ 178009 w 222662"/>
              <a:gd name="connsiteY4" fmla="*/ 139840 h 232460"/>
              <a:gd name="connsiteX5" fmla="*/ 152609 w 222662"/>
              <a:gd name="connsiteY5" fmla="*/ 101740 h 232460"/>
              <a:gd name="connsiteX6" fmla="*/ 98634 w 222662"/>
              <a:gd name="connsiteY6" fmla="*/ 69990 h 232460"/>
              <a:gd name="connsiteX7" fmla="*/ 209 w 222662"/>
              <a:gd name="connsiteY7" fmla="*/ 57290 h 232460"/>
              <a:gd name="connsiteX8" fmla="*/ 127209 w 222662"/>
              <a:gd name="connsiteY8" fmla="*/ 73165 h 232460"/>
              <a:gd name="connsiteX9" fmla="*/ 73234 w 222662"/>
              <a:gd name="connsiteY9" fmla="*/ 140 h 2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2" h="232460">
                <a:moveTo>
                  <a:pt x="73234" y="140"/>
                </a:moveTo>
                <a:cubicBezTo>
                  <a:pt x="82230" y="3844"/>
                  <a:pt x="156842" y="57290"/>
                  <a:pt x="181184" y="95390"/>
                </a:cubicBezTo>
                <a:cubicBezTo>
                  <a:pt x="205526" y="133490"/>
                  <a:pt x="213463" y="212865"/>
                  <a:pt x="219284" y="228740"/>
                </a:cubicBezTo>
                <a:cubicBezTo>
                  <a:pt x="225105" y="244615"/>
                  <a:pt x="222988" y="205457"/>
                  <a:pt x="216109" y="190640"/>
                </a:cubicBezTo>
                <a:cubicBezTo>
                  <a:pt x="209230" y="175823"/>
                  <a:pt x="188592" y="154657"/>
                  <a:pt x="178009" y="139840"/>
                </a:cubicBezTo>
                <a:cubicBezTo>
                  <a:pt x="167426" y="125023"/>
                  <a:pt x="165838" y="113382"/>
                  <a:pt x="152609" y="101740"/>
                </a:cubicBezTo>
                <a:cubicBezTo>
                  <a:pt x="139380" y="90098"/>
                  <a:pt x="124034" y="77398"/>
                  <a:pt x="98634" y="69990"/>
                </a:cubicBezTo>
                <a:cubicBezTo>
                  <a:pt x="73234" y="62582"/>
                  <a:pt x="-4554" y="56761"/>
                  <a:pt x="209" y="57290"/>
                </a:cubicBezTo>
                <a:cubicBezTo>
                  <a:pt x="4971" y="57819"/>
                  <a:pt x="110805" y="78986"/>
                  <a:pt x="127209" y="73165"/>
                </a:cubicBezTo>
                <a:cubicBezTo>
                  <a:pt x="143613" y="67344"/>
                  <a:pt x="64238" y="-3564"/>
                  <a:pt x="7323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F6A69-27D2-3664-A19F-7EFEC8F68BE2}"/>
              </a:ext>
            </a:extLst>
          </p:cNvPr>
          <p:cNvSpPr/>
          <p:nvPr/>
        </p:nvSpPr>
        <p:spPr>
          <a:xfrm>
            <a:off x="1706957" y="4616328"/>
            <a:ext cx="204157" cy="66820"/>
          </a:xfrm>
          <a:custGeom>
            <a:avLst/>
            <a:gdLst>
              <a:gd name="connsiteX0" fmla="*/ 1193 w 204157"/>
              <a:gd name="connsiteY0" fmla="*/ 122 h 66820"/>
              <a:gd name="connsiteX1" fmla="*/ 105968 w 204157"/>
              <a:gd name="connsiteY1" fmla="*/ 15997 h 66820"/>
              <a:gd name="connsiteX2" fmla="*/ 198043 w 204157"/>
              <a:gd name="connsiteY2" fmla="*/ 66797 h 66820"/>
              <a:gd name="connsiteX3" fmla="*/ 178993 w 204157"/>
              <a:gd name="connsiteY3" fmla="*/ 22347 h 66820"/>
              <a:gd name="connsiteX4" fmla="*/ 1193 w 204157"/>
              <a:gd name="connsiteY4" fmla="*/ 122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7" h="66820">
                <a:moveTo>
                  <a:pt x="1193" y="122"/>
                </a:moveTo>
                <a:cubicBezTo>
                  <a:pt x="-10978" y="-936"/>
                  <a:pt x="73160" y="4885"/>
                  <a:pt x="105968" y="15997"/>
                </a:cubicBezTo>
                <a:cubicBezTo>
                  <a:pt x="138776" y="27110"/>
                  <a:pt x="185872" y="65739"/>
                  <a:pt x="198043" y="66797"/>
                </a:cubicBezTo>
                <a:cubicBezTo>
                  <a:pt x="210214" y="67855"/>
                  <a:pt x="204393" y="33459"/>
                  <a:pt x="178993" y="22347"/>
                </a:cubicBezTo>
                <a:cubicBezTo>
                  <a:pt x="153593" y="11235"/>
                  <a:pt x="13364" y="1180"/>
                  <a:pt x="119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33344A1-E789-AAE6-5222-BD2586209FA7}"/>
              </a:ext>
            </a:extLst>
          </p:cNvPr>
          <p:cNvSpPr/>
          <p:nvPr/>
        </p:nvSpPr>
        <p:spPr>
          <a:xfrm>
            <a:off x="1727200" y="4678304"/>
            <a:ext cx="292350" cy="218133"/>
          </a:xfrm>
          <a:custGeom>
            <a:avLst/>
            <a:gdLst>
              <a:gd name="connsiteX0" fmla="*/ 0 w 292350"/>
              <a:gd name="connsiteY0" fmla="*/ 7996 h 218133"/>
              <a:gd name="connsiteX1" fmla="*/ 50800 w 292350"/>
              <a:gd name="connsiteY1" fmla="*/ 39746 h 218133"/>
              <a:gd name="connsiteX2" fmla="*/ 31750 w 292350"/>
              <a:gd name="connsiteY2" fmla="*/ 122296 h 218133"/>
              <a:gd name="connsiteX3" fmla="*/ 47625 w 292350"/>
              <a:gd name="connsiteY3" fmla="*/ 195321 h 218133"/>
              <a:gd name="connsiteX4" fmla="*/ 95250 w 292350"/>
              <a:gd name="connsiteY4" fmla="*/ 217546 h 218133"/>
              <a:gd name="connsiteX5" fmla="*/ 184150 w 292350"/>
              <a:gd name="connsiteY5" fmla="*/ 208021 h 218133"/>
              <a:gd name="connsiteX6" fmla="*/ 292100 w 292350"/>
              <a:gd name="connsiteY6" fmla="*/ 169921 h 218133"/>
              <a:gd name="connsiteX7" fmla="*/ 212725 w 292350"/>
              <a:gd name="connsiteY7" fmla="*/ 23871 h 218133"/>
              <a:gd name="connsiteX8" fmla="*/ 174625 w 292350"/>
              <a:gd name="connsiteY8" fmla="*/ 1646 h 218133"/>
              <a:gd name="connsiteX9" fmla="*/ 130175 w 292350"/>
              <a:gd name="connsiteY9" fmla="*/ 1646 h 218133"/>
              <a:gd name="connsiteX10" fmla="*/ 0 w 292350"/>
              <a:gd name="connsiteY10" fmla="*/ 7996 h 2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50" h="218133">
                <a:moveTo>
                  <a:pt x="0" y="7996"/>
                </a:moveTo>
                <a:cubicBezTo>
                  <a:pt x="22754" y="14346"/>
                  <a:pt x="45508" y="20696"/>
                  <a:pt x="50800" y="39746"/>
                </a:cubicBezTo>
                <a:cubicBezTo>
                  <a:pt x="56092" y="58796"/>
                  <a:pt x="32279" y="96367"/>
                  <a:pt x="31750" y="122296"/>
                </a:cubicBezTo>
                <a:cubicBezTo>
                  <a:pt x="31221" y="148225"/>
                  <a:pt x="37042" y="179446"/>
                  <a:pt x="47625" y="195321"/>
                </a:cubicBezTo>
                <a:cubicBezTo>
                  <a:pt x="58208" y="211196"/>
                  <a:pt x="72496" y="215429"/>
                  <a:pt x="95250" y="217546"/>
                </a:cubicBezTo>
                <a:cubicBezTo>
                  <a:pt x="118004" y="219663"/>
                  <a:pt x="151342" y="215958"/>
                  <a:pt x="184150" y="208021"/>
                </a:cubicBezTo>
                <a:cubicBezTo>
                  <a:pt x="216958" y="200084"/>
                  <a:pt x="287338" y="200612"/>
                  <a:pt x="292100" y="169921"/>
                </a:cubicBezTo>
                <a:cubicBezTo>
                  <a:pt x="296862" y="139230"/>
                  <a:pt x="232304" y="51917"/>
                  <a:pt x="212725" y="23871"/>
                </a:cubicBezTo>
                <a:cubicBezTo>
                  <a:pt x="193146" y="-4175"/>
                  <a:pt x="188383" y="5350"/>
                  <a:pt x="174625" y="1646"/>
                </a:cubicBezTo>
                <a:cubicBezTo>
                  <a:pt x="160867" y="-2058"/>
                  <a:pt x="130175" y="1646"/>
                  <a:pt x="130175" y="1646"/>
                </a:cubicBezTo>
                <a:lnTo>
                  <a:pt x="0" y="79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4A4F9C9-1BCC-CF8B-20A3-80C687555109}"/>
              </a:ext>
            </a:extLst>
          </p:cNvPr>
          <p:cNvSpPr/>
          <p:nvPr/>
        </p:nvSpPr>
        <p:spPr>
          <a:xfrm>
            <a:off x="2066825" y="4406871"/>
            <a:ext cx="74720" cy="190558"/>
          </a:xfrm>
          <a:custGeom>
            <a:avLst/>
            <a:gdLst>
              <a:gd name="connsiteX0" fmla="*/ 100 w 74720"/>
              <a:gd name="connsiteY0" fmla="*/ 29 h 190558"/>
              <a:gd name="connsiteX1" fmla="*/ 57250 w 74720"/>
              <a:gd name="connsiteY1" fmla="*/ 98454 h 190558"/>
              <a:gd name="connsiteX2" fmla="*/ 57250 w 74720"/>
              <a:gd name="connsiteY2" fmla="*/ 190529 h 190558"/>
              <a:gd name="connsiteX3" fmla="*/ 73125 w 74720"/>
              <a:gd name="connsiteY3" fmla="*/ 88929 h 190558"/>
              <a:gd name="connsiteX4" fmla="*/ 100 w 74720"/>
              <a:gd name="connsiteY4" fmla="*/ 29 h 1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0" h="190558">
                <a:moveTo>
                  <a:pt x="100" y="29"/>
                </a:moveTo>
                <a:cubicBezTo>
                  <a:pt x="-2546" y="1617"/>
                  <a:pt x="47725" y="66704"/>
                  <a:pt x="57250" y="98454"/>
                </a:cubicBezTo>
                <a:cubicBezTo>
                  <a:pt x="66775" y="130204"/>
                  <a:pt x="54604" y="192117"/>
                  <a:pt x="57250" y="190529"/>
                </a:cubicBezTo>
                <a:cubicBezTo>
                  <a:pt x="59896" y="188942"/>
                  <a:pt x="80533" y="115916"/>
                  <a:pt x="73125" y="88929"/>
                </a:cubicBezTo>
                <a:cubicBezTo>
                  <a:pt x="65717" y="61942"/>
                  <a:pt x="2746" y="-1559"/>
                  <a:pt x="10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272C5C-2E48-B592-53B3-4F07BF688BFA}"/>
              </a:ext>
            </a:extLst>
          </p:cNvPr>
          <p:cNvSpPr/>
          <p:nvPr/>
        </p:nvSpPr>
        <p:spPr>
          <a:xfrm>
            <a:off x="1958933" y="4636135"/>
            <a:ext cx="144157" cy="390228"/>
          </a:xfrm>
          <a:custGeom>
            <a:avLst/>
            <a:gdLst>
              <a:gd name="connsiteX0" fmla="*/ 139742 w 144157"/>
              <a:gd name="connsiteY0" fmla="*/ 2540 h 390228"/>
              <a:gd name="connsiteX1" fmla="*/ 111167 w 144157"/>
              <a:gd name="connsiteY1" fmla="*/ 129540 h 390228"/>
              <a:gd name="connsiteX2" fmla="*/ 22267 w 144157"/>
              <a:gd name="connsiteY2" fmla="*/ 323215 h 390228"/>
              <a:gd name="connsiteX3" fmla="*/ 42 w 144157"/>
              <a:gd name="connsiteY3" fmla="*/ 389890 h 390228"/>
              <a:gd name="connsiteX4" fmla="*/ 25442 w 144157"/>
              <a:gd name="connsiteY4" fmla="*/ 300990 h 390228"/>
              <a:gd name="connsiteX5" fmla="*/ 25442 w 144157"/>
              <a:gd name="connsiteY5" fmla="*/ 243840 h 390228"/>
              <a:gd name="connsiteX6" fmla="*/ 139742 w 144157"/>
              <a:gd name="connsiteY6" fmla="*/ 2540 h 3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57" h="390228">
                <a:moveTo>
                  <a:pt x="139742" y="2540"/>
                </a:moveTo>
                <a:cubicBezTo>
                  <a:pt x="154030" y="-16510"/>
                  <a:pt x="130746" y="76094"/>
                  <a:pt x="111167" y="129540"/>
                </a:cubicBezTo>
                <a:cubicBezTo>
                  <a:pt x="91588" y="182986"/>
                  <a:pt x="40788" y="279823"/>
                  <a:pt x="22267" y="323215"/>
                </a:cubicBezTo>
                <a:cubicBezTo>
                  <a:pt x="3746" y="366607"/>
                  <a:pt x="-487" y="393594"/>
                  <a:pt x="42" y="389890"/>
                </a:cubicBezTo>
                <a:cubicBezTo>
                  <a:pt x="571" y="386186"/>
                  <a:pt x="21209" y="325332"/>
                  <a:pt x="25442" y="300990"/>
                </a:cubicBezTo>
                <a:cubicBezTo>
                  <a:pt x="29675" y="276648"/>
                  <a:pt x="6392" y="288290"/>
                  <a:pt x="25442" y="243840"/>
                </a:cubicBezTo>
                <a:cubicBezTo>
                  <a:pt x="44492" y="199390"/>
                  <a:pt x="125454" y="21590"/>
                  <a:pt x="13974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07E2CD7-E61F-FF5F-407A-1EA8076F33BC}"/>
              </a:ext>
            </a:extLst>
          </p:cNvPr>
          <p:cNvSpPr/>
          <p:nvPr/>
        </p:nvSpPr>
        <p:spPr>
          <a:xfrm>
            <a:off x="1814042" y="4959185"/>
            <a:ext cx="176724" cy="420669"/>
          </a:xfrm>
          <a:custGeom>
            <a:avLst/>
            <a:gdLst>
              <a:gd name="connsiteX0" fmla="*/ 176683 w 176724"/>
              <a:gd name="connsiteY0" fmla="*/ 165 h 420669"/>
              <a:gd name="connsiteX1" fmla="*/ 100483 w 176724"/>
              <a:gd name="connsiteY1" fmla="*/ 162090 h 420669"/>
              <a:gd name="connsiteX2" fmla="*/ 65558 w 176724"/>
              <a:gd name="connsiteY2" fmla="*/ 266865 h 420669"/>
              <a:gd name="connsiteX3" fmla="*/ 2058 w 176724"/>
              <a:gd name="connsiteY3" fmla="*/ 416090 h 420669"/>
              <a:gd name="connsiteX4" fmla="*/ 24283 w 176724"/>
              <a:gd name="connsiteY4" fmla="*/ 365290 h 420669"/>
              <a:gd name="connsiteX5" fmla="*/ 110008 w 176724"/>
              <a:gd name="connsiteY5" fmla="*/ 193840 h 420669"/>
              <a:gd name="connsiteX6" fmla="*/ 176683 w 176724"/>
              <a:gd name="connsiteY6" fmla="*/ 165 h 42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24" h="420669">
                <a:moveTo>
                  <a:pt x="176683" y="165"/>
                </a:moveTo>
                <a:cubicBezTo>
                  <a:pt x="175096" y="-5127"/>
                  <a:pt x="119004" y="117640"/>
                  <a:pt x="100483" y="162090"/>
                </a:cubicBezTo>
                <a:cubicBezTo>
                  <a:pt x="81962" y="206540"/>
                  <a:pt x="81962" y="224532"/>
                  <a:pt x="65558" y="266865"/>
                </a:cubicBezTo>
                <a:cubicBezTo>
                  <a:pt x="49154" y="309198"/>
                  <a:pt x="8937" y="399686"/>
                  <a:pt x="2058" y="416090"/>
                </a:cubicBezTo>
                <a:cubicBezTo>
                  <a:pt x="-4821" y="432494"/>
                  <a:pt x="6291" y="402332"/>
                  <a:pt x="24283" y="365290"/>
                </a:cubicBezTo>
                <a:cubicBezTo>
                  <a:pt x="42275" y="328248"/>
                  <a:pt x="86196" y="249402"/>
                  <a:pt x="110008" y="193840"/>
                </a:cubicBezTo>
                <a:cubicBezTo>
                  <a:pt x="133820" y="138278"/>
                  <a:pt x="178270" y="5457"/>
                  <a:pt x="17668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E6E4F2-8490-15DC-C23A-18B1ACE84170}"/>
              </a:ext>
            </a:extLst>
          </p:cNvPr>
          <p:cNvSpPr/>
          <p:nvPr/>
        </p:nvSpPr>
        <p:spPr>
          <a:xfrm>
            <a:off x="1799400" y="5413362"/>
            <a:ext cx="187419" cy="121836"/>
          </a:xfrm>
          <a:custGeom>
            <a:avLst/>
            <a:gdLst>
              <a:gd name="connsiteX0" fmla="*/ 825 w 187419"/>
              <a:gd name="connsiteY0" fmla="*/ 13 h 121836"/>
              <a:gd name="connsiteX1" fmla="*/ 32575 w 187419"/>
              <a:gd name="connsiteY1" fmla="*/ 79388 h 121836"/>
              <a:gd name="connsiteX2" fmla="*/ 181800 w 187419"/>
              <a:gd name="connsiteY2" fmla="*/ 120663 h 121836"/>
              <a:gd name="connsiteX3" fmla="*/ 146875 w 187419"/>
              <a:gd name="connsiteY3" fmla="*/ 111138 h 121836"/>
              <a:gd name="connsiteX4" fmla="*/ 61150 w 187419"/>
              <a:gd name="connsiteY4" fmla="*/ 117488 h 121836"/>
              <a:gd name="connsiteX5" fmla="*/ 13525 w 187419"/>
              <a:gd name="connsiteY5" fmla="*/ 85738 h 121836"/>
              <a:gd name="connsiteX6" fmla="*/ 825 w 187419"/>
              <a:gd name="connsiteY6" fmla="*/ 13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19" h="121836">
                <a:moveTo>
                  <a:pt x="825" y="13"/>
                </a:moveTo>
                <a:cubicBezTo>
                  <a:pt x="4000" y="-1045"/>
                  <a:pt x="2412" y="59280"/>
                  <a:pt x="32575" y="79388"/>
                </a:cubicBezTo>
                <a:cubicBezTo>
                  <a:pt x="62738" y="99496"/>
                  <a:pt x="181800" y="120663"/>
                  <a:pt x="181800" y="120663"/>
                </a:cubicBezTo>
                <a:cubicBezTo>
                  <a:pt x="200850" y="125955"/>
                  <a:pt x="166983" y="111667"/>
                  <a:pt x="146875" y="111138"/>
                </a:cubicBezTo>
                <a:cubicBezTo>
                  <a:pt x="126767" y="110609"/>
                  <a:pt x="83375" y="121721"/>
                  <a:pt x="61150" y="117488"/>
                </a:cubicBezTo>
                <a:cubicBezTo>
                  <a:pt x="38925" y="113255"/>
                  <a:pt x="23050" y="100025"/>
                  <a:pt x="13525" y="85738"/>
                </a:cubicBezTo>
                <a:cubicBezTo>
                  <a:pt x="4000" y="71451"/>
                  <a:pt x="-2350" y="1071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9DA403-9BDE-AB54-6E4B-7CBD5008E851}"/>
              </a:ext>
            </a:extLst>
          </p:cNvPr>
          <p:cNvSpPr/>
          <p:nvPr/>
        </p:nvSpPr>
        <p:spPr>
          <a:xfrm>
            <a:off x="2075841" y="4676722"/>
            <a:ext cx="108876" cy="378581"/>
          </a:xfrm>
          <a:custGeom>
            <a:avLst/>
            <a:gdLst>
              <a:gd name="connsiteX0" fmla="*/ 108559 w 108876"/>
              <a:gd name="connsiteY0" fmla="*/ 53 h 378581"/>
              <a:gd name="connsiteX1" fmla="*/ 92684 w 108876"/>
              <a:gd name="connsiteY1" fmla="*/ 136578 h 378581"/>
              <a:gd name="connsiteX2" fmla="*/ 29184 w 108876"/>
              <a:gd name="connsiteY2" fmla="*/ 260403 h 378581"/>
              <a:gd name="connsiteX3" fmla="*/ 6959 w 108876"/>
              <a:gd name="connsiteY3" fmla="*/ 377878 h 378581"/>
              <a:gd name="connsiteX4" fmla="*/ 609 w 108876"/>
              <a:gd name="connsiteY4" fmla="*/ 304853 h 378581"/>
              <a:gd name="connsiteX5" fmla="*/ 19659 w 108876"/>
              <a:gd name="connsiteY5" fmla="*/ 212778 h 378581"/>
              <a:gd name="connsiteX6" fmla="*/ 83159 w 108876"/>
              <a:gd name="connsiteY6" fmla="*/ 152453 h 378581"/>
              <a:gd name="connsiteX7" fmla="*/ 108559 w 108876"/>
              <a:gd name="connsiteY7" fmla="*/ 53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76" h="378581">
                <a:moveTo>
                  <a:pt x="108559" y="53"/>
                </a:moveTo>
                <a:cubicBezTo>
                  <a:pt x="110147" y="-2593"/>
                  <a:pt x="105913" y="93186"/>
                  <a:pt x="92684" y="136578"/>
                </a:cubicBezTo>
                <a:cubicBezTo>
                  <a:pt x="79455" y="179970"/>
                  <a:pt x="43471" y="220186"/>
                  <a:pt x="29184" y="260403"/>
                </a:cubicBezTo>
                <a:cubicBezTo>
                  <a:pt x="14897" y="300620"/>
                  <a:pt x="11721" y="370470"/>
                  <a:pt x="6959" y="377878"/>
                </a:cubicBezTo>
                <a:cubicBezTo>
                  <a:pt x="2196" y="385286"/>
                  <a:pt x="-1508" y="332370"/>
                  <a:pt x="609" y="304853"/>
                </a:cubicBezTo>
                <a:cubicBezTo>
                  <a:pt x="2726" y="277336"/>
                  <a:pt x="5901" y="238178"/>
                  <a:pt x="19659" y="212778"/>
                </a:cubicBezTo>
                <a:cubicBezTo>
                  <a:pt x="33417" y="187378"/>
                  <a:pt x="67813" y="182086"/>
                  <a:pt x="83159" y="152453"/>
                </a:cubicBezTo>
                <a:cubicBezTo>
                  <a:pt x="98505" y="122820"/>
                  <a:pt x="106971" y="2699"/>
                  <a:pt x="10855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99CC173-BB6E-6B50-3A64-5F4ECC1671CD}"/>
              </a:ext>
            </a:extLst>
          </p:cNvPr>
          <p:cNvSpPr/>
          <p:nvPr/>
        </p:nvSpPr>
        <p:spPr>
          <a:xfrm>
            <a:off x="1911156" y="5142976"/>
            <a:ext cx="111485" cy="333941"/>
          </a:xfrm>
          <a:custGeom>
            <a:avLst/>
            <a:gdLst>
              <a:gd name="connsiteX0" fmla="*/ 111319 w 111485"/>
              <a:gd name="connsiteY0" fmla="*/ 524 h 333941"/>
              <a:gd name="connsiteX1" fmla="*/ 25594 w 111485"/>
              <a:gd name="connsiteY1" fmla="*/ 156099 h 333941"/>
              <a:gd name="connsiteX2" fmla="*/ 38294 w 111485"/>
              <a:gd name="connsiteY2" fmla="*/ 254524 h 333941"/>
              <a:gd name="connsiteX3" fmla="*/ 89094 w 111485"/>
              <a:gd name="connsiteY3" fmla="*/ 289449 h 333941"/>
              <a:gd name="connsiteX4" fmla="*/ 66869 w 111485"/>
              <a:gd name="connsiteY4" fmla="*/ 333899 h 333941"/>
              <a:gd name="connsiteX5" fmla="*/ 73219 w 111485"/>
              <a:gd name="connsiteY5" fmla="*/ 295799 h 333941"/>
              <a:gd name="connsiteX6" fmla="*/ 194 w 111485"/>
              <a:gd name="connsiteY6" fmla="*/ 213249 h 333941"/>
              <a:gd name="connsiteX7" fmla="*/ 111319 w 111485"/>
              <a:gd name="connsiteY7" fmla="*/ 524 h 3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85" h="333941">
                <a:moveTo>
                  <a:pt x="111319" y="524"/>
                </a:moveTo>
                <a:cubicBezTo>
                  <a:pt x="115552" y="-9001"/>
                  <a:pt x="37765" y="113766"/>
                  <a:pt x="25594" y="156099"/>
                </a:cubicBezTo>
                <a:cubicBezTo>
                  <a:pt x="13423" y="198432"/>
                  <a:pt x="27711" y="232299"/>
                  <a:pt x="38294" y="254524"/>
                </a:cubicBezTo>
                <a:cubicBezTo>
                  <a:pt x="48877" y="276749"/>
                  <a:pt x="84332" y="276220"/>
                  <a:pt x="89094" y="289449"/>
                </a:cubicBezTo>
                <a:cubicBezTo>
                  <a:pt x="93856" y="302678"/>
                  <a:pt x="69515" y="332841"/>
                  <a:pt x="66869" y="333899"/>
                </a:cubicBezTo>
                <a:cubicBezTo>
                  <a:pt x="64223" y="334957"/>
                  <a:pt x="84331" y="315907"/>
                  <a:pt x="73219" y="295799"/>
                </a:cubicBezTo>
                <a:cubicBezTo>
                  <a:pt x="62107" y="275691"/>
                  <a:pt x="-4039" y="257170"/>
                  <a:pt x="194" y="213249"/>
                </a:cubicBezTo>
                <a:cubicBezTo>
                  <a:pt x="4427" y="169328"/>
                  <a:pt x="107086" y="10049"/>
                  <a:pt x="11131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2B6F369-CA6D-457F-1E68-81F0981C0258}"/>
              </a:ext>
            </a:extLst>
          </p:cNvPr>
          <p:cNvSpPr/>
          <p:nvPr/>
        </p:nvSpPr>
        <p:spPr>
          <a:xfrm>
            <a:off x="2142964" y="5245174"/>
            <a:ext cx="309281" cy="85651"/>
          </a:xfrm>
          <a:custGeom>
            <a:avLst/>
            <a:gdLst>
              <a:gd name="connsiteX0" fmla="*/ 161 w 309281"/>
              <a:gd name="connsiteY0" fmla="*/ 85651 h 85651"/>
              <a:gd name="connsiteX1" fmla="*/ 171611 w 309281"/>
              <a:gd name="connsiteY1" fmla="*/ 6276 h 85651"/>
              <a:gd name="connsiteX2" fmla="*/ 304961 w 309281"/>
              <a:gd name="connsiteY2" fmla="*/ 41201 h 85651"/>
              <a:gd name="connsiteX3" fmla="*/ 270036 w 309281"/>
              <a:gd name="connsiteY3" fmla="*/ 6276 h 85651"/>
              <a:gd name="connsiteX4" fmla="*/ 203361 w 309281"/>
              <a:gd name="connsiteY4" fmla="*/ 6276 h 85651"/>
              <a:gd name="connsiteX5" fmla="*/ 161 w 309281"/>
              <a:gd name="connsiteY5" fmla="*/ 85651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81" h="85651">
                <a:moveTo>
                  <a:pt x="161" y="85651"/>
                </a:moveTo>
                <a:cubicBezTo>
                  <a:pt x="-5131" y="85651"/>
                  <a:pt x="120811" y="13684"/>
                  <a:pt x="171611" y="6276"/>
                </a:cubicBezTo>
                <a:cubicBezTo>
                  <a:pt x="222411" y="-1132"/>
                  <a:pt x="288557" y="41201"/>
                  <a:pt x="304961" y="41201"/>
                </a:cubicBezTo>
                <a:cubicBezTo>
                  <a:pt x="321365" y="41201"/>
                  <a:pt x="286969" y="12097"/>
                  <a:pt x="270036" y="6276"/>
                </a:cubicBezTo>
                <a:cubicBezTo>
                  <a:pt x="253103" y="455"/>
                  <a:pt x="240932" y="-4307"/>
                  <a:pt x="203361" y="6276"/>
                </a:cubicBezTo>
                <a:cubicBezTo>
                  <a:pt x="165790" y="16859"/>
                  <a:pt x="5453" y="85651"/>
                  <a:pt x="161" y="8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D057C36-1156-3A36-0F37-E57FE296B36E}"/>
              </a:ext>
            </a:extLst>
          </p:cNvPr>
          <p:cNvSpPr/>
          <p:nvPr/>
        </p:nvSpPr>
        <p:spPr>
          <a:xfrm>
            <a:off x="2038533" y="5302164"/>
            <a:ext cx="230711" cy="140160"/>
          </a:xfrm>
          <a:custGeom>
            <a:avLst/>
            <a:gdLst>
              <a:gd name="connsiteX0" fmla="*/ 15692 w 230711"/>
              <a:gd name="connsiteY0" fmla="*/ 86 h 140160"/>
              <a:gd name="connsiteX1" fmla="*/ 44267 w 230711"/>
              <a:gd name="connsiteY1" fmla="*/ 76286 h 140160"/>
              <a:gd name="connsiteX2" fmla="*/ 12517 w 230711"/>
              <a:gd name="connsiteY2" fmla="*/ 120736 h 140160"/>
              <a:gd name="connsiteX3" fmla="*/ 41092 w 230711"/>
              <a:gd name="connsiteY3" fmla="*/ 114386 h 140160"/>
              <a:gd name="connsiteX4" fmla="*/ 228417 w 230711"/>
              <a:gd name="connsiteY4" fmla="*/ 114386 h 140160"/>
              <a:gd name="connsiteX5" fmla="*/ 136342 w 230711"/>
              <a:gd name="connsiteY5" fmla="*/ 114386 h 140160"/>
              <a:gd name="connsiteX6" fmla="*/ 2992 w 230711"/>
              <a:gd name="connsiteY6" fmla="*/ 139786 h 140160"/>
              <a:gd name="connsiteX7" fmla="*/ 41092 w 230711"/>
              <a:gd name="connsiteY7" fmla="*/ 92161 h 140160"/>
              <a:gd name="connsiteX8" fmla="*/ 15692 w 230711"/>
              <a:gd name="connsiteY8" fmla="*/ 86 h 1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1" h="140160">
                <a:moveTo>
                  <a:pt x="15692" y="86"/>
                </a:moveTo>
                <a:cubicBezTo>
                  <a:pt x="16221" y="-2560"/>
                  <a:pt x="44796" y="56178"/>
                  <a:pt x="44267" y="76286"/>
                </a:cubicBezTo>
                <a:cubicBezTo>
                  <a:pt x="43738" y="96394"/>
                  <a:pt x="12517" y="120736"/>
                  <a:pt x="12517" y="120736"/>
                </a:cubicBezTo>
                <a:cubicBezTo>
                  <a:pt x="11988" y="127086"/>
                  <a:pt x="5109" y="115444"/>
                  <a:pt x="41092" y="114386"/>
                </a:cubicBezTo>
                <a:cubicBezTo>
                  <a:pt x="77075" y="113328"/>
                  <a:pt x="228417" y="114386"/>
                  <a:pt x="228417" y="114386"/>
                </a:cubicBezTo>
                <a:cubicBezTo>
                  <a:pt x="244292" y="114386"/>
                  <a:pt x="173913" y="110153"/>
                  <a:pt x="136342" y="114386"/>
                </a:cubicBezTo>
                <a:cubicBezTo>
                  <a:pt x="98771" y="118619"/>
                  <a:pt x="18867" y="143490"/>
                  <a:pt x="2992" y="139786"/>
                </a:cubicBezTo>
                <a:cubicBezTo>
                  <a:pt x="-12883" y="136082"/>
                  <a:pt x="39505" y="110153"/>
                  <a:pt x="41092" y="92161"/>
                </a:cubicBezTo>
                <a:cubicBezTo>
                  <a:pt x="42680" y="74169"/>
                  <a:pt x="15163" y="2732"/>
                  <a:pt x="1569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3EB72A-5C42-61EB-63CC-FEBCE4119597}"/>
              </a:ext>
            </a:extLst>
          </p:cNvPr>
          <p:cNvSpPr/>
          <p:nvPr/>
        </p:nvSpPr>
        <p:spPr>
          <a:xfrm>
            <a:off x="2069405" y="5461913"/>
            <a:ext cx="261012" cy="53106"/>
          </a:xfrm>
          <a:custGeom>
            <a:avLst/>
            <a:gdLst>
              <a:gd name="connsiteX0" fmla="*/ 695 w 261012"/>
              <a:gd name="connsiteY0" fmla="*/ 53062 h 53106"/>
              <a:gd name="connsiteX1" fmla="*/ 114995 w 261012"/>
              <a:gd name="connsiteY1" fmla="*/ 11787 h 53106"/>
              <a:gd name="connsiteX2" fmla="*/ 257870 w 261012"/>
              <a:gd name="connsiteY2" fmla="*/ 43537 h 53106"/>
              <a:gd name="connsiteX3" fmla="*/ 210245 w 261012"/>
              <a:gd name="connsiteY3" fmla="*/ 8612 h 53106"/>
              <a:gd name="connsiteX4" fmla="*/ 168970 w 261012"/>
              <a:gd name="connsiteY4" fmla="*/ 2262 h 53106"/>
              <a:gd name="connsiteX5" fmla="*/ 695 w 261012"/>
              <a:gd name="connsiteY5" fmla="*/ 53062 h 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2" h="53106">
                <a:moveTo>
                  <a:pt x="695" y="53062"/>
                </a:moveTo>
                <a:cubicBezTo>
                  <a:pt x="-8301" y="54649"/>
                  <a:pt x="72133" y="13374"/>
                  <a:pt x="114995" y="11787"/>
                </a:cubicBezTo>
                <a:cubicBezTo>
                  <a:pt x="157857" y="10200"/>
                  <a:pt x="241995" y="44066"/>
                  <a:pt x="257870" y="43537"/>
                </a:cubicBezTo>
                <a:cubicBezTo>
                  <a:pt x="273745" y="43008"/>
                  <a:pt x="225062" y="15491"/>
                  <a:pt x="210245" y="8612"/>
                </a:cubicBezTo>
                <a:cubicBezTo>
                  <a:pt x="195428" y="1733"/>
                  <a:pt x="206012" y="-3030"/>
                  <a:pt x="168970" y="2262"/>
                </a:cubicBezTo>
                <a:cubicBezTo>
                  <a:pt x="131928" y="7554"/>
                  <a:pt x="9691" y="51475"/>
                  <a:pt x="695" y="5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1CE7239-979E-C019-58D7-AD09E66357AA}"/>
              </a:ext>
            </a:extLst>
          </p:cNvPr>
          <p:cNvSpPr/>
          <p:nvPr/>
        </p:nvSpPr>
        <p:spPr>
          <a:xfrm>
            <a:off x="2422518" y="5389312"/>
            <a:ext cx="82859" cy="224817"/>
          </a:xfrm>
          <a:custGeom>
            <a:avLst/>
            <a:gdLst>
              <a:gd name="connsiteX0" fmla="*/ 19057 w 82859"/>
              <a:gd name="connsiteY0" fmla="*/ 1838 h 224817"/>
              <a:gd name="connsiteX1" fmla="*/ 82557 w 82859"/>
              <a:gd name="connsiteY1" fmla="*/ 78038 h 224817"/>
              <a:gd name="connsiteX2" fmla="*/ 41282 w 82859"/>
              <a:gd name="connsiteY2" fmla="*/ 198688 h 224817"/>
              <a:gd name="connsiteX3" fmla="*/ 7 w 82859"/>
              <a:gd name="connsiteY3" fmla="*/ 224088 h 224817"/>
              <a:gd name="connsiteX4" fmla="*/ 44457 w 82859"/>
              <a:gd name="connsiteY4" fmla="*/ 182813 h 224817"/>
              <a:gd name="connsiteX5" fmla="*/ 57157 w 82859"/>
              <a:gd name="connsiteY5" fmla="*/ 154238 h 224817"/>
              <a:gd name="connsiteX6" fmla="*/ 19057 w 82859"/>
              <a:gd name="connsiteY6" fmla="*/ 1838 h 2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9" h="224817">
                <a:moveTo>
                  <a:pt x="19057" y="1838"/>
                </a:moveTo>
                <a:cubicBezTo>
                  <a:pt x="23290" y="-10862"/>
                  <a:pt x="78853" y="45230"/>
                  <a:pt x="82557" y="78038"/>
                </a:cubicBezTo>
                <a:cubicBezTo>
                  <a:pt x="86261" y="110846"/>
                  <a:pt x="55040" y="174346"/>
                  <a:pt x="41282" y="198688"/>
                </a:cubicBezTo>
                <a:cubicBezTo>
                  <a:pt x="27524" y="223030"/>
                  <a:pt x="-522" y="226734"/>
                  <a:pt x="7" y="224088"/>
                </a:cubicBezTo>
                <a:cubicBezTo>
                  <a:pt x="536" y="221442"/>
                  <a:pt x="34932" y="194455"/>
                  <a:pt x="44457" y="182813"/>
                </a:cubicBezTo>
                <a:cubicBezTo>
                  <a:pt x="53982" y="171171"/>
                  <a:pt x="56099" y="181225"/>
                  <a:pt x="57157" y="154238"/>
                </a:cubicBezTo>
                <a:cubicBezTo>
                  <a:pt x="58215" y="127251"/>
                  <a:pt x="14824" y="14538"/>
                  <a:pt x="19057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ABB4453-6CFD-783C-69FC-2CF1AC8E0F8D}"/>
              </a:ext>
            </a:extLst>
          </p:cNvPr>
          <p:cNvSpPr/>
          <p:nvPr/>
        </p:nvSpPr>
        <p:spPr>
          <a:xfrm>
            <a:off x="2282821" y="4527383"/>
            <a:ext cx="67693" cy="178057"/>
          </a:xfrm>
          <a:custGeom>
            <a:avLst/>
            <a:gdLst>
              <a:gd name="connsiteX0" fmla="*/ 4 w 67693"/>
              <a:gd name="connsiteY0" fmla="*/ 167 h 178057"/>
              <a:gd name="connsiteX1" fmla="*/ 60329 w 67693"/>
              <a:gd name="connsiteY1" fmla="*/ 117642 h 178057"/>
              <a:gd name="connsiteX2" fmla="*/ 66679 w 67693"/>
              <a:gd name="connsiteY2" fmla="*/ 177967 h 178057"/>
              <a:gd name="connsiteX3" fmla="*/ 60329 w 67693"/>
              <a:gd name="connsiteY3" fmla="*/ 130342 h 178057"/>
              <a:gd name="connsiteX4" fmla="*/ 63504 w 67693"/>
              <a:gd name="connsiteY4" fmla="*/ 92242 h 178057"/>
              <a:gd name="connsiteX5" fmla="*/ 4 w 67693"/>
              <a:gd name="connsiteY5" fmla="*/ 167 h 1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93" h="178057">
                <a:moveTo>
                  <a:pt x="4" y="167"/>
                </a:moveTo>
                <a:cubicBezTo>
                  <a:pt x="-525" y="4400"/>
                  <a:pt x="49217" y="88009"/>
                  <a:pt x="60329" y="117642"/>
                </a:cubicBezTo>
                <a:cubicBezTo>
                  <a:pt x="71441" y="147275"/>
                  <a:pt x="66679" y="175850"/>
                  <a:pt x="66679" y="177967"/>
                </a:cubicBezTo>
                <a:cubicBezTo>
                  <a:pt x="66679" y="180084"/>
                  <a:pt x="60858" y="144630"/>
                  <a:pt x="60329" y="130342"/>
                </a:cubicBezTo>
                <a:cubicBezTo>
                  <a:pt x="59800" y="116055"/>
                  <a:pt x="69325" y="111292"/>
                  <a:pt x="63504" y="92242"/>
                </a:cubicBezTo>
                <a:cubicBezTo>
                  <a:pt x="57683" y="73192"/>
                  <a:pt x="533" y="-4066"/>
                  <a:pt x="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3AD0A08-9146-C5B8-2599-E8DC6BA349D5}"/>
              </a:ext>
            </a:extLst>
          </p:cNvPr>
          <p:cNvSpPr/>
          <p:nvPr/>
        </p:nvSpPr>
        <p:spPr>
          <a:xfrm>
            <a:off x="2261813" y="4768138"/>
            <a:ext cx="153271" cy="251434"/>
          </a:xfrm>
          <a:custGeom>
            <a:avLst/>
            <a:gdLst>
              <a:gd name="connsiteX0" fmla="*/ 122612 w 153271"/>
              <a:gd name="connsiteY0" fmla="*/ 712 h 251434"/>
              <a:gd name="connsiteX1" fmla="*/ 148012 w 153271"/>
              <a:gd name="connsiteY1" fmla="*/ 86437 h 251434"/>
              <a:gd name="connsiteX2" fmla="*/ 1962 w 153271"/>
              <a:gd name="connsiteY2" fmla="*/ 248362 h 251434"/>
              <a:gd name="connsiteX3" fmla="*/ 68637 w 153271"/>
              <a:gd name="connsiteY3" fmla="*/ 188037 h 251434"/>
              <a:gd name="connsiteX4" fmla="*/ 138487 w 153271"/>
              <a:gd name="connsiteY4" fmla="*/ 130887 h 251434"/>
              <a:gd name="connsiteX5" fmla="*/ 122612 w 153271"/>
              <a:gd name="connsiteY5" fmla="*/ 712 h 2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71" h="251434">
                <a:moveTo>
                  <a:pt x="122612" y="712"/>
                </a:moveTo>
                <a:cubicBezTo>
                  <a:pt x="124199" y="-6696"/>
                  <a:pt x="168120" y="45162"/>
                  <a:pt x="148012" y="86437"/>
                </a:cubicBezTo>
                <a:cubicBezTo>
                  <a:pt x="127904" y="127712"/>
                  <a:pt x="15191" y="231429"/>
                  <a:pt x="1962" y="248362"/>
                </a:cubicBezTo>
                <a:cubicBezTo>
                  <a:pt x="-11267" y="265295"/>
                  <a:pt x="45883" y="207616"/>
                  <a:pt x="68637" y="188037"/>
                </a:cubicBezTo>
                <a:cubicBezTo>
                  <a:pt x="91391" y="168458"/>
                  <a:pt x="126845" y="155758"/>
                  <a:pt x="138487" y="130887"/>
                </a:cubicBezTo>
                <a:cubicBezTo>
                  <a:pt x="150129" y="106016"/>
                  <a:pt x="121025" y="8120"/>
                  <a:pt x="122612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8C6C26-9694-ED34-A580-684D9D282827}"/>
              </a:ext>
            </a:extLst>
          </p:cNvPr>
          <p:cNvSpPr/>
          <p:nvPr/>
        </p:nvSpPr>
        <p:spPr>
          <a:xfrm>
            <a:off x="2162087" y="5076811"/>
            <a:ext cx="87967" cy="152432"/>
          </a:xfrm>
          <a:custGeom>
            <a:avLst/>
            <a:gdLst>
              <a:gd name="connsiteX0" fmla="*/ 69938 w 87967"/>
              <a:gd name="connsiteY0" fmla="*/ 14 h 152432"/>
              <a:gd name="connsiteX1" fmla="*/ 66763 w 87967"/>
              <a:gd name="connsiteY1" fmla="*/ 82564 h 152432"/>
              <a:gd name="connsiteX2" fmla="*/ 88 w 87967"/>
              <a:gd name="connsiteY2" fmla="*/ 152414 h 152432"/>
              <a:gd name="connsiteX3" fmla="*/ 82638 w 87967"/>
              <a:gd name="connsiteY3" fmla="*/ 88914 h 152432"/>
              <a:gd name="connsiteX4" fmla="*/ 69938 w 87967"/>
              <a:gd name="connsiteY4" fmla="*/ 14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" h="152432">
                <a:moveTo>
                  <a:pt x="69938" y="14"/>
                </a:moveTo>
                <a:cubicBezTo>
                  <a:pt x="67292" y="-1044"/>
                  <a:pt x="78405" y="57164"/>
                  <a:pt x="66763" y="82564"/>
                </a:cubicBezTo>
                <a:cubicBezTo>
                  <a:pt x="55121" y="107964"/>
                  <a:pt x="-2558" y="151356"/>
                  <a:pt x="88" y="152414"/>
                </a:cubicBezTo>
                <a:cubicBezTo>
                  <a:pt x="2734" y="153472"/>
                  <a:pt x="66234" y="109551"/>
                  <a:pt x="82638" y="88914"/>
                </a:cubicBezTo>
                <a:cubicBezTo>
                  <a:pt x="99042" y="68277"/>
                  <a:pt x="72584" y="1072"/>
                  <a:pt x="6993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23932B6-55B5-01BF-52EC-89973567C1A1}"/>
              </a:ext>
            </a:extLst>
          </p:cNvPr>
          <p:cNvSpPr/>
          <p:nvPr/>
        </p:nvSpPr>
        <p:spPr>
          <a:xfrm>
            <a:off x="2483688" y="4552499"/>
            <a:ext cx="95154" cy="366634"/>
          </a:xfrm>
          <a:custGeom>
            <a:avLst/>
            <a:gdLst>
              <a:gd name="connsiteX0" fmla="*/ 43612 w 95154"/>
              <a:gd name="connsiteY0" fmla="*/ 451 h 366634"/>
              <a:gd name="connsiteX1" fmla="*/ 40437 w 95154"/>
              <a:gd name="connsiteY1" fmla="*/ 203651 h 366634"/>
              <a:gd name="connsiteX2" fmla="*/ 91237 w 95154"/>
              <a:gd name="connsiteY2" fmla="*/ 362401 h 366634"/>
              <a:gd name="connsiteX3" fmla="*/ 81712 w 95154"/>
              <a:gd name="connsiteY3" fmla="*/ 308426 h 366634"/>
              <a:gd name="connsiteX4" fmla="*/ 2337 w 95154"/>
              <a:gd name="connsiteY4" fmla="*/ 175076 h 366634"/>
              <a:gd name="connsiteX5" fmla="*/ 21387 w 95154"/>
              <a:gd name="connsiteY5" fmla="*/ 219526 h 366634"/>
              <a:gd name="connsiteX6" fmla="*/ 24562 w 95154"/>
              <a:gd name="connsiteY6" fmla="*/ 149676 h 366634"/>
              <a:gd name="connsiteX7" fmla="*/ 43612 w 95154"/>
              <a:gd name="connsiteY7" fmla="*/ 451 h 36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54" h="366634">
                <a:moveTo>
                  <a:pt x="43612" y="451"/>
                </a:moveTo>
                <a:cubicBezTo>
                  <a:pt x="46258" y="9447"/>
                  <a:pt x="32500" y="143326"/>
                  <a:pt x="40437" y="203651"/>
                </a:cubicBezTo>
                <a:cubicBezTo>
                  <a:pt x="48374" y="263976"/>
                  <a:pt x="84358" y="344939"/>
                  <a:pt x="91237" y="362401"/>
                </a:cubicBezTo>
                <a:cubicBezTo>
                  <a:pt x="98116" y="379863"/>
                  <a:pt x="96529" y="339647"/>
                  <a:pt x="81712" y="308426"/>
                </a:cubicBezTo>
                <a:cubicBezTo>
                  <a:pt x="66895" y="277205"/>
                  <a:pt x="12391" y="189893"/>
                  <a:pt x="2337" y="175076"/>
                </a:cubicBezTo>
                <a:cubicBezTo>
                  <a:pt x="-7717" y="160259"/>
                  <a:pt x="17683" y="223759"/>
                  <a:pt x="21387" y="219526"/>
                </a:cubicBezTo>
                <a:cubicBezTo>
                  <a:pt x="25091" y="215293"/>
                  <a:pt x="18741" y="179839"/>
                  <a:pt x="24562" y="149676"/>
                </a:cubicBezTo>
                <a:cubicBezTo>
                  <a:pt x="30383" y="119513"/>
                  <a:pt x="40966" y="-8545"/>
                  <a:pt x="43612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E307FE-67DB-D8F6-CE7E-CF537B870012}"/>
              </a:ext>
            </a:extLst>
          </p:cNvPr>
          <p:cNvSpPr/>
          <p:nvPr/>
        </p:nvSpPr>
        <p:spPr>
          <a:xfrm>
            <a:off x="1819870" y="5530594"/>
            <a:ext cx="117551" cy="168893"/>
          </a:xfrm>
          <a:custGeom>
            <a:avLst/>
            <a:gdLst>
              <a:gd name="connsiteX0" fmla="*/ 5755 w 117551"/>
              <a:gd name="connsiteY0" fmla="*/ 256 h 168893"/>
              <a:gd name="connsiteX1" fmla="*/ 12105 w 117551"/>
              <a:gd name="connsiteY1" fmla="*/ 73281 h 168893"/>
              <a:gd name="connsiteX2" fmla="*/ 116880 w 117551"/>
              <a:gd name="connsiteY2" fmla="*/ 168531 h 168893"/>
              <a:gd name="connsiteX3" fmla="*/ 59730 w 117551"/>
              <a:gd name="connsiteY3" fmla="*/ 108206 h 168893"/>
              <a:gd name="connsiteX4" fmla="*/ 43855 w 117551"/>
              <a:gd name="connsiteY4" fmla="*/ 98681 h 168893"/>
              <a:gd name="connsiteX5" fmla="*/ 5755 w 117551"/>
              <a:gd name="connsiteY5" fmla="*/ 256 h 1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51" h="168893">
                <a:moveTo>
                  <a:pt x="5755" y="256"/>
                </a:moveTo>
                <a:cubicBezTo>
                  <a:pt x="463" y="-3977"/>
                  <a:pt x="-6416" y="45235"/>
                  <a:pt x="12105" y="73281"/>
                </a:cubicBezTo>
                <a:cubicBezTo>
                  <a:pt x="30626" y="101327"/>
                  <a:pt x="108943" y="162710"/>
                  <a:pt x="116880" y="168531"/>
                </a:cubicBezTo>
                <a:cubicBezTo>
                  <a:pt x="124817" y="174352"/>
                  <a:pt x="59730" y="108206"/>
                  <a:pt x="59730" y="108206"/>
                </a:cubicBezTo>
                <a:cubicBezTo>
                  <a:pt x="47559" y="96564"/>
                  <a:pt x="53380" y="110323"/>
                  <a:pt x="43855" y="98681"/>
                </a:cubicBezTo>
                <a:cubicBezTo>
                  <a:pt x="34330" y="87039"/>
                  <a:pt x="11047" y="4489"/>
                  <a:pt x="57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402CEA6-2C2A-6B51-E3E3-2665EA5A75DB}"/>
              </a:ext>
            </a:extLst>
          </p:cNvPr>
          <p:cNvSpPr/>
          <p:nvPr/>
        </p:nvSpPr>
        <p:spPr>
          <a:xfrm>
            <a:off x="2060566" y="5587664"/>
            <a:ext cx="155629" cy="39171"/>
          </a:xfrm>
          <a:custGeom>
            <a:avLst/>
            <a:gdLst>
              <a:gd name="connsiteX0" fmla="*/ 9 w 155629"/>
              <a:gd name="connsiteY0" fmla="*/ 28911 h 39171"/>
              <a:gd name="connsiteX1" fmla="*/ 114309 w 155629"/>
              <a:gd name="connsiteY1" fmla="*/ 25736 h 39171"/>
              <a:gd name="connsiteX2" fmla="*/ 155584 w 155629"/>
              <a:gd name="connsiteY2" fmla="*/ 38436 h 39171"/>
              <a:gd name="connsiteX3" fmla="*/ 120659 w 155629"/>
              <a:gd name="connsiteY3" fmla="*/ 336 h 39171"/>
              <a:gd name="connsiteX4" fmla="*/ 9 w 155629"/>
              <a:gd name="connsiteY4" fmla="*/ 28911 h 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29" h="39171">
                <a:moveTo>
                  <a:pt x="9" y="28911"/>
                </a:moveTo>
                <a:cubicBezTo>
                  <a:pt x="-1049" y="33144"/>
                  <a:pt x="88380" y="24148"/>
                  <a:pt x="114309" y="25736"/>
                </a:cubicBezTo>
                <a:cubicBezTo>
                  <a:pt x="140238" y="27323"/>
                  <a:pt x="154526" y="42669"/>
                  <a:pt x="155584" y="38436"/>
                </a:cubicBezTo>
                <a:cubicBezTo>
                  <a:pt x="156642" y="34203"/>
                  <a:pt x="139180" y="4040"/>
                  <a:pt x="120659" y="336"/>
                </a:cubicBezTo>
                <a:cubicBezTo>
                  <a:pt x="102138" y="-3368"/>
                  <a:pt x="1067" y="24678"/>
                  <a:pt x="9" y="2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35BAA8C-E7B0-5A0C-22D1-DC30A9D83B55}"/>
              </a:ext>
            </a:extLst>
          </p:cNvPr>
          <p:cNvSpPr/>
          <p:nvPr/>
        </p:nvSpPr>
        <p:spPr>
          <a:xfrm>
            <a:off x="2101717" y="5743537"/>
            <a:ext cx="54225" cy="161967"/>
          </a:xfrm>
          <a:custGeom>
            <a:avLst/>
            <a:gdLst>
              <a:gd name="connsiteX0" fmla="*/ 133 w 54225"/>
              <a:gd name="connsiteY0" fmla="*/ 38 h 161967"/>
              <a:gd name="connsiteX1" fmla="*/ 35058 w 54225"/>
              <a:gd name="connsiteY1" fmla="*/ 111163 h 161967"/>
              <a:gd name="connsiteX2" fmla="*/ 133 w 54225"/>
              <a:gd name="connsiteY2" fmla="*/ 161963 h 161967"/>
              <a:gd name="connsiteX3" fmla="*/ 44583 w 54225"/>
              <a:gd name="connsiteY3" fmla="*/ 114338 h 161967"/>
              <a:gd name="connsiteX4" fmla="*/ 50933 w 54225"/>
              <a:gd name="connsiteY4" fmla="*/ 98463 h 161967"/>
              <a:gd name="connsiteX5" fmla="*/ 133 w 54225"/>
              <a:gd name="connsiteY5" fmla="*/ 38 h 1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5" h="161967">
                <a:moveTo>
                  <a:pt x="133" y="38"/>
                </a:moveTo>
                <a:cubicBezTo>
                  <a:pt x="-2513" y="2155"/>
                  <a:pt x="35058" y="84176"/>
                  <a:pt x="35058" y="111163"/>
                </a:cubicBezTo>
                <a:cubicBezTo>
                  <a:pt x="35058" y="138150"/>
                  <a:pt x="-1454" y="161434"/>
                  <a:pt x="133" y="161963"/>
                </a:cubicBezTo>
                <a:cubicBezTo>
                  <a:pt x="1720" y="162492"/>
                  <a:pt x="44583" y="114338"/>
                  <a:pt x="44583" y="114338"/>
                </a:cubicBezTo>
                <a:cubicBezTo>
                  <a:pt x="53050" y="103755"/>
                  <a:pt x="57812" y="112751"/>
                  <a:pt x="50933" y="98463"/>
                </a:cubicBezTo>
                <a:cubicBezTo>
                  <a:pt x="44054" y="84176"/>
                  <a:pt x="2779" y="-2079"/>
                  <a:pt x="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BEF417-959C-5377-5ECF-76A4E65DD069}"/>
              </a:ext>
            </a:extLst>
          </p:cNvPr>
          <p:cNvSpPr/>
          <p:nvPr/>
        </p:nvSpPr>
        <p:spPr>
          <a:xfrm>
            <a:off x="1990319" y="5756063"/>
            <a:ext cx="38734" cy="168665"/>
          </a:xfrm>
          <a:custGeom>
            <a:avLst/>
            <a:gdLst>
              <a:gd name="connsiteX0" fmla="*/ 38506 w 38734"/>
              <a:gd name="connsiteY0" fmla="*/ 212 h 168665"/>
              <a:gd name="connsiteX1" fmla="*/ 16281 w 38734"/>
              <a:gd name="connsiteY1" fmla="*/ 70062 h 168665"/>
              <a:gd name="connsiteX2" fmla="*/ 16281 w 38734"/>
              <a:gd name="connsiteY2" fmla="*/ 168487 h 168665"/>
              <a:gd name="connsiteX3" fmla="*/ 406 w 38734"/>
              <a:gd name="connsiteY3" fmla="*/ 92287 h 168665"/>
              <a:gd name="connsiteX4" fmla="*/ 38506 w 38734"/>
              <a:gd name="connsiteY4" fmla="*/ 212 h 16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4" h="168665">
                <a:moveTo>
                  <a:pt x="38506" y="212"/>
                </a:moveTo>
                <a:cubicBezTo>
                  <a:pt x="41152" y="-3492"/>
                  <a:pt x="19985" y="42016"/>
                  <a:pt x="16281" y="70062"/>
                </a:cubicBezTo>
                <a:cubicBezTo>
                  <a:pt x="12577" y="98108"/>
                  <a:pt x="18927" y="164783"/>
                  <a:pt x="16281" y="168487"/>
                </a:cubicBezTo>
                <a:cubicBezTo>
                  <a:pt x="13635" y="172191"/>
                  <a:pt x="-2769" y="117158"/>
                  <a:pt x="406" y="92287"/>
                </a:cubicBezTo>
                <a:cubicBezTo>
                  <a:pt x="3581" y="67416"/>
                  <a:pt x="35860" y="3916"/>
                  <a:pt x="3850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CF5E7FE-4019-519A-ACA8-4AF8B9A5454C}"/>
              </a:ext>
            </a:extLst>
          </p:cNvPr>
          <p:cNvSpPr/>
          <p:nvPr/>
        </p:nvSpPr>
        <p:spPr>
          <a:xfrm>
            <a:off x="1901197" y="6009993"/>
            <a:ext cx="89997" cy="203864"/>
          </a:xfrm>
          <a:custGeom>
            <a:avLst/>
            <a:gdLst>
              <a:gd name="connsiteX0" fmla="*/ 89528 w 89997"/>
              <a:gd name="connsiteY0" fmla="*/ 282 h 203864"/>
              <a:gd name="connsiteX1" fmla="*/ 29203 w 89997"/>
              <a:gd name="connsiteY1" fmla="*/ 124107 h 203864"/>
              <a:gd name="connsiteX2" fmla="*/ 628 w 89997"/>
              <a:gd name="connsiteY2" fmla="*/ 203482 h 203864"/>
              <a:gd name="connsiteX3" fmla="*/ 54603 w 89997"/>
              <a:gd name="connsiteY3" fmla="*/ 92357 h 203864"/>
              <a:gd name="connsiteX4" fmla="*/ 89528 w 89997"/>
              <a:gd name="connsiteY4" fmla="*/ 282 h 20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7" h="203864">
                <a:moveTo>
                  <a:pt x="89528" y="282"/>
                </a:moveTo>
                <a:cubicBezTo>
                  <a:pt x="85295" y="5574"/>
                  <a:pt x="44020" y="90240"/>
                  <a:pt x="29203" y="124107"/>
                </a:cubicBezTo>
                <a:cubicBezTo>
                  <a:pt x="14386" y="157974"/>
                  <a:pt x="-3605" y="208774"/>
                  <a:pt x="628" y="203482"/>
                </a:cubicBezTo>
                <a:cubicBezTo>
                  <a:pt x="4861" y="198190"/>
                  <a:pt x="40845" y="119345"/>
                  <a:pt x="54603" y="92357"/>
                </a:cubicBezTo>
                <a:cubicBezTo>
                  <a:pt x="68361" y="65370"/>
                  <a:pt x="93761" y="-5010"/>
                  <a:pt x="8952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BC20CC7-A3C9-AC15-3D5C-D6A0F4C63C00}"/>
              </a:ext>
            </a:extLst>
          </p:cNvPr>
          <p:cNvSpPr/>
          <p:nvPr/>
        </p:nvSpPr>
        <p:spPr>
          <a:xfrm>
            <a:off x="1992319" y="5970163"/>
            <a:ext cx="175635" cy="69690"/>
          </a:xfrm>
          <a:custGeom>
            <a:avLst/>
            <a:gdLst>
              <a:gd name="connsiteX0" fmla="*/ 1581 w 175635"/>
              <a:gd name="connsiteY0" fmla="*/ 43287 h 69690"/>
              <a:gd name="connsiteX1" fmla="*/ 55556 w 175635"/>
              <a:gd name="connsiteY1" fmla="*/ 68687 h 69690"/>
              <a:gd name="connsiteX2" fmla="*/ 169856 w 175635"/>
              <a:gd name="connsiteY2" fmla="*/ 2012 h 69690"/>
              <a:gd name="connsiteX3" fmla="*/ 153981 w 175635"/>
              <a:gd name="connsiteY3" fmla="*/ 21062 h 69690"/>
              <a:gd name="connsiteX4" fmla="*/ 112706 w 175635"/>
              <a:gd name="connsiteY4" fmla="*/ 59162 h 69690"/>
              <a:gd name="connsiteX5" fmla="*/ 1581 w 175635"/>
              <a:gd name="connsiteY5" fmla="*/ 43287 h 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35" h="69690">
                <a:moveTo>
                  <a:pt x="1581" y="43287"/>
                </a:moveTo>
                <a:cubicBezTo>
                  <a:pt x="-7944" y="44875"/>
                  <a:pt x="27510" y="75566"/>
                  <a:pt x="55556" y="68687"/>
                </a:cubicBezTo>
                <a:cubicBezTo>
                  <a:pt x="83602" y="61808"/>
                  <a:pt x="169856" y="2012"/>
                  <a:pt x="169856" y="2012"/>
                </a:cubicBezTo>
                <a:cubicBezTo>
                  <a:pt x="186260" y="-5926"/>
                  <a:pt x="163506" y="11537"/>
                  <a:pt x="153981" y="21062"/>
                </a:cubicBezTo>
                <a:cubicBezTo>
                  <a:pt x="144456" y="30587"/>
                  <a:pt x="133343" y="51754"/>
                  <a:pt x="112706" y="59162"/>
                </a:cubicBezTo>
                <a:cubicBezTo>
                  <a:pt x="92069" y="66570"/>
                  <a:pt x="11106" y="41699"/>
                  <a:pt x="1581" y="43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F40F1DB-5BA1-78AB-2F06-83C067A0B05B}"/>
              </a:ext>
            </a:extLst>
          </p:cNvPr>
          <p:cNvSpPr/>
          <p:nvPr/>
        </p:nvSpPr>
        <p:spPr>
          <a:xfrm>
            <a:off x="2199880" y="5978525"/>
            <a:ext cx="383082" cy="151429"/>
          </a:xfrm>
          <a:custGeom>
            <a:avLst/>
            <a:gdLst>
              <a:gd name="connsiteX0" fmla="*/ 395 w 383082"/>
              <a:gd name="connsiteY0" fmla="*/ 0 h 151429"/>
              <a:gd name="connsiteX1" fmla="*/ 181370 w 383082"/>
              <a:gd name="connsiteY1" fmla="*/ 79375 h 151429"/>
              <a:gd name="connsiteX2" fmla="*/ 371870 w 383082"/>
              <a:gd name="connsiteY2" fmla="*/ 149225 h 151429"/>
              <a:gd name="connsiteX3" fmla="*/ 340120 w 383082"/>
              <a:gd name="connsiteY3" fmla="*/ 130175 h 151429"/>
              <a:gd name="connsiteX4" fmla="*/ 168670 w 383082"/>
              <a:gd name="connsiteY4" fmla="*/ 92075 h 151429"/>
              <a:gd name="connsiteX5" fmla="*/ 133745 w 383082"/>
              <a:gd name="connsiteY5" fmla="*/ 79375 h 151429"/>
              <a:gd name="connsiteX6" fmla="*/ 395 w 383082"/>
              <a:gd name="connsiteY6" fmla="*/ 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082" h="151429">
                <a:moveTo>
                  <a:pt x="395" y="0"/>
                </a:moveTo>
                <a:cubicBezTo>
                  <a:pt x="8332" y="0"/>
                  <a:pt x="119457" y="54504"/>
                  <a:pt x="181370" y="79375"/>
                </a:cubicBezTo>
                <a:cubicBezTo>
                  <a:pt x="243283" y="104246"/>
                  <a:pt x="345412" y="140758"/>
                  <a:pt x="371870" y="149225"/>
                </a:cubicBezTo>
                <a:cubicBezTo>
                  <a:pt x="398328" y="157692"/>
                  <a:pt x="373987" y="139700"/>
                  <a:pt x="340120" y="130175"/>
                </a:cubicBezTo>
                <a:cubicBezTo>
                  <a:pt x="306253" y="120650"/>
                  <a:pt x="203066" y="100542"/>
                  <a:pt x="168670" y="92075"/>
                </a:cubicBezTo>
                <a:cubicBezTo>
                  <a:pt x="134274" y="83608"/>
                  <a:pt x="161262" y="93663"/>
                  <a:pt x="133745" y="79375"/>
                </a:cubicBezTo>
                <a:cubicBezTo>
                  <a:pt x="106228" y="65088"/>
                  <a:pt x="-7542" y="0"/>
                  <a:pt x="3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BEE3619-D4F4-44D9-6C55-6938DFA121B3}"/>
              </a:ext>
            </a:extLst>
          </p:cNvPr>
          <p:cNvSpPr/>
          <p:nvPr/>
        </p:nvSpPr>
        <p:spPr>
          <a:xfrm>
            <a:off x="2128155" y="6076916"/>
            <a:ext cx="63431" cy="86130"/>
          </a:xfrm>
          <a:custGeom>
            <a:avLst/>
            <a:gdLst>
              <a:gd name="connsiteX0" fmla="*/ 5445 w 63431"/>
              <a:gd name="connsiteY0" fmla="*/ 34 h 86130"/>
              <a:gd name="connsiteX1" fmla="*/ 37195 w 63431"/>
              <a:gd name="connsiteY1" fmla="*/ 69884 h 86130"/>
              <a:gd name="connsiteX2" fmla="*/ 62595 w 63431"/>
              <a:gd name="connsiteY2" fmla="*/ 85759 h 86130"/>
              <a:gd name="connsiteX3" fmla="*/ 5445 w 63431"/>
              <a:gd name="connsiteY3" fmla="*/ 60359 h 86130"/>
              <a:gd name="connsiteX4" fmla="*/ 5445 w 63431"/>
              <a:gd name="connsiteY4" fmla="*/ 34 h 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1" h="86130">
                <a:moveTo>
                  <a:pt x="5445" y="34"/>
                </a:moveTo>
                <a:cubicBezTo>
                  <a:pt x="10737" y="1621"/>
                  <a:pt x="27670" y="55597"/>
                  <a:pt x="37195" y="69884"/>
                </a:cubicBezTo>
                <a:cubicBezTo>
                  <a:pt x="46720" y="84171"/>
                  <a:pt x="67887" y="87346"/>
                  <a:pt x="62595" y="85759"/>
                </a:cubicBezTo>
                <a:cubicBezTo>
                  <a:pt x="57303" y="84172"/>
                  <a:pt x="14441" y="68297"/>
                  <a:pt x="5445" y="60359"/>
                </a:cubicBezTo>
                <a:cubicBezTo>
                  <a:pt x="-3551" y="52422"/>
                  <a:pt x="153" y="-1553"/>
                  <a:pt x="544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4ED1FB-2FC6-D49A-12B2-6A80BC8D3F92}"/>
              </a:ext>
            </a:extLst>
          </p:cNvPr>
          <p:cNvSpPr/>
          <p:nvPr/>
        </p:nvSpPr>
        <p:spPr>
          <a:xfrm>
            <a:off x="2037524" y="6076877"/>
            <a:ext cx="83465" cy="127437"/>
          </a:xfrm>
          <a:custGeom>
            <a:avLst/>
            <a:gdLst>
              <a:gd name="connsiteX0" fmla="*/ 13526 w 83465"/>
              <a:gd name="connsiteY0" fmla="*/ 73 h 127437"/>
              <a:gd name="connsiteX1" fmla="*/ 23051 w 83465"/>
              <a:gd name="connsiteY1" fmla="*/ 63573 h 127437"/>
              <a:gd name="connsiteX2" fmla="*/ 83376 w 83465"/>
              <a:gd name="connsiteY2" fmla="*/ 127073 h 127437"/>
              <a:gd name="connsiteX3" fmla="*/ 35751 w 83465"/>
              <a:gd name="connsiteY3" fmla="*/ 88973 h 127437"/>
              <a:gd name="connsiteX4" fmla="*/ 826 w 83465"/>
              <a:gd name="connsiteY4" fmla="*/ 76273 h 127437"/>
              <a:gd name="connsiteX5" fmla="*/ 13526 w 83465"/>
              <a:gd name="connsiteY5" fmla="*/ 73 h 1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5" h="127437">
                <a:moveTo>
                  <a:pt x="13526" y="73"/>
                </a:moveTo>
                <a:cubicBezTo>
                  <a:pt x="17230" y="-2044"/>
                  <a:pt x="11409" y="42406"/>
                  <a:pt x="23051" y="63573"/>
                </a:cubicBezTo>
                <a:cubicBezTo>
                  <a:pt x="34693" y="84740"/>
                  <a:pt x="81259" y="122840"/>
                  <a:pt x="83376" y="127073"/>
                </a:cubicBezTo>
                <a:cubicBezTo>
                  <a:pt x="85493" y="131306"/>
                  <a:pt x="49509" y="97440"/>
                  <a:pt x="35751" y="88973"/>
                </a:cubicBezTo>
                <a:cubicBezTo>
                  <a:pt x="21993" y="80506"/>
                  <a:pt x="5059" y="86327"/>
                  <a:pt x="826" y="76273"/>
                </a:cubicBezTo>
                <a:cubicBezTo>
                  <a:pt x="-3407" y="66219"/>
                  <a:pt x="9822" y="2190"/>
                  <a:pt x="135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DE330E5-8F20-DB41-68E8-467BEC0AE242}"/>
              </a:ext>
            </a:extLst>
          </p:cNvPr>
          <p:cNvSpPr/>
          <p:nvPr/>
        </p:nvSpPr>
        <p:spPr>
          <a:xfrm>
            <a:off x="2228216" y="6101600"/>
            <a:ext cx="176142" cy="42238"/>
          </a:xfrm>
          <a:custGeom>
            <a:avLst/>
            <a:gdLst>
              <a:gd name="connsiteX0" fmla="*/ 634 w 176142"/>
              <a:gd name="connsiteY0" fmla="*/ 750 h 42238"/>
              <a:gd name="connsiteX1" fmla="*/ 172084 w 176142"/>
              <a:gd name="connsiteY1" fmla="*/ 42025 h 42238"/>
              <a:gd name="connsiteX2" fmla="*/ 114934 w 176142"/>
              <a:gd name="connsiteY2" fmla="*/ 16625 h 42238"/>
              <a:gd name="connsiteX3" fmla="*/ 634 w 176142"/>
              <a:gd name="connsiteY3" fmla="*/ 750 h 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142" h="42238">
                <a:moveTo>
                  <a:pt x="634" y="750"/>
                </a:moveTo>
                <a:cubicBezTo>
                  <a:pt x="10159" y="4983"/>
                  <a:pt x="153034" y="39379"/>
                  <a:pt x="172084" y="42025"/>
                </a:cubicBezTo>
                <a:cubicBezTo>
                  <a:pt x="191134" y="44671"/>
                  <a:pt x="138217" y="21917"/>
                  <a:pt x="114934" y="16625"/>
                </a:cubicBezTo>
                <a:cubicBezTo>
                  <a:pt x="91651" y="11333"/>
                  <a:pt x="-8891" y="-3483"/>
                  <a:pt x="634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7E2BEB8-C986-1274-DA3D-CBCD8A14CDA2}"/>
              </a:ext>
            </a:extLst>
          </p:cNvPr>
          <p:cNvSpPr/>
          <p:nvPr/>
        </p:nvSpPr>
        <p:spPr>
          <a:xfrm>
            <a:off x="1965121" y="6178551"/>
            <a:ext cx="259777" cy="44508"/>
          </a:xfrm>
          <a:custGeom>
            <a:avLst/>
            <a:gdLst>
              <a:gd name="connsiteX0" fmla="*/ 204 w 259777"/>
              <a:gd name="connsiteY0" fmla="*/ 44449 h 44508"/>
              <a:gd name="connsiteX1" fmla="*/ 111329 w 259777"/>
              <a:gd name="connsiteY1" fmla="*/ 12699 h 44508"/>
              <a:gd name="connsiteX2" fmla="*/ 257379 w 259777"/>
              <a:gd name="connsiteY2" fmla="*/ 28574 h 44508"/>
              <a:gd name="connsiteX3" fmla="*/ 193879 w 259777"/>
              <a:gd name="connsiteY3" fmla="*/ 3174 h 44508"/>
              <a:gd name="connsiteX4" fmla="*/ 85929 w 259777"/>
              <a:gd name="connsiteY4" fmla="*/ 3174 h 44508"/>
              <a:gd name="connsiteX5" fmla="*/ 204 w 259777"/>
              <a:gd name="connsiteY5" fmla="*/ 44449 h 4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77" h="44508">
                <a:moveTo>
                  <a:pt x="204" y="44449"/>
                </a:moveTo>
                <a:cubicBezTo>
                  <a:pt x="4437" y="46036"/>
                  <a:pt x="68467" y="15345"/>
                  <a:pt x="111329" y="12699"/>
                </a:cubicBezTo>
                <a:cubicBezTo>
                  <a:pt x="154191" y="10053"/>
                  <a:pt x="243621" y="30161"/>
                  <a:pt x="257379" y="28574"/>
                </a:cubicBezTo>
                <a:cubicBezTo>
                  <a:pt x="271137" y="26987"/>
                  <a:pt x="222454" y="7407"/>
                  <a:pt x="193879" y="3174"/>
                </a:cubicBezTo>
                <a:cubicBezTo>
                  <a:pt x="165304" y="-1059"/>
                  <a:pt x="113446" y="-1059"/>
                  <a:pt x="85929" y="3174"/>
                </a:cubicBezTo>
                <a:cubicBezTo>
                  <a:pt x="58412" y="7407"/>
                  <a:pt x="-4029" y="42862"/>
                  <a:pt x="204" y="44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7B17488-ACD9-974B-5CC7-95558853E28A}"/>
              </a:ext>
            </a:extLst>
          </p:cNvPr>
          <p:cNvSpPr/>
          <p:nvPr/>
        </p:nvSpPr>
        <p:spPr>
          <a:xfrm>
            <a:off x="2006250" y="6216883"/>
            <a:ext cx="412877" cy="149038"/>
          </a:xfrm>
          <a:custGeom>
            <a:avLst/>
            <a:gdLst>
              <a:gd name="connsiteX0" fmla="*/ 350 w 412877"/>
              <a:gd name="connsiteY0" fmla="*/ 148992 h 149038"/>
              <a:gd name="connsiteX1" fmla="*/ 76550 w 412877"/>
              <a:gd name="connsiteY1" fmla="*/ 56917 h 149038"/>
              <a:gd name="connsiteX2" fmla="*/ 406750 w 412877"/>
              <a:gd name="connsiteY2" fmla="*/ 9292 h 149038"/>
              <a:gd name="connsiteX3" fmla="*/ 276575 w 412877"/>
              <a:gd name="connsiteY3" fmla="*/ 2942 h 149038"/>
              <a:gd name="connsiteX4" fmla="*/ 92425 w 412877"/>
              <a:gd name="connsiteY4" fmla="*/ 44217 h 149038"/>
              <a:gd name="connsiteX5" fmla="*/ 350 w 412877"/>
              <a:gd name="connsiteY5" fmla="*/ 148992 h 1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77" h="149038">
                <a:moveTo>
                  <a:pt x="350" y="148992"/>
                </a:moveTo>
                <a:cubicBezTo>
                  <a:pt x="-2296" y="151109"/>
                  <a:pt x="8817" y="80200"/>
                  <a:pt x="76550" y="56917"/>
                </a:cubicBezTo>
                <a:cubicBezTo>
                  <a:pt x="144283" y="33634"/>
                  <a:pt x="373413" y="18288"/>
                  <a:pt x="406750" y="9292"/>
                </a:cubicBezTo>
                <a:cubicBezTo>
                  <a:pt x="440087" y="296"/>
                  <a:pt x="328962" y="-2879"/>
                  <a:pt x="276575" y="2942"/>
                </a:cubicBezTo>
                <a:cubicBezTo>
                  <a:pt x="224188" y="8763"/>
                  <a:pt x="135817" y="24638"/>
                  <a:pt x="92425" y="44217"/>
                </a:cubicBezTo>
                <a:cubicBezTo>
                  <a:pt x="49033" y="63796"/>
                  <a:pt x="2996" y="146875"/>
                  <a:pt x="350" y="148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26C3AF7-F445-04EE-E70B-3EFA4DA54921}"/>
              </a:ext>
            </a:extLst>
          </p:cNvPr>
          <p:cNvSpPr/>
          <p:nvPr/>
        </p:nvSpPr>
        <p:spPr>
          <a:xfrm>
            <a:off x="2349211" y="6232954"/>
            <a:ext cx="432441" cy="95137"/>
          </a:xfrm>
          <a:custGeom>
            <a:avLst/>
            <a:gdLst>
              <a:gd name="connsiteX0" fmla="*/ 3464 w 432441"/>
              <a:gd name="connsiteY0" fmla="*/ 94821 h 95137"/>
              <a:gd name="connsiteX1" fmla="*/ 120939 w 432441"/>
              <a:gd name="connsiteY1" fmla="*/ 34496 h 95137"/>
              <a:gd name="connsiteX2" fmla="*/ 425739 w 432441"/>
              <a:gd name="connsiteY2" fmla="*/ 5921 h 95137"/>
              <a:gd name="connsiteX3" fmla="*/ 327314 w 432441"/>
              <a:gd name="connsiteY3" fmla="*/ 5921 h 95137"/>
              <a:gd name="connsiteX4" fmla="*/ 276514 w 432441"/>
              <a:gd name="connsiteY4" fmla="*/ 2746 h 95137"/>
              <a:gd name="connsiteX5" fmla="*/ 238414 w 432441"/>
              <a:gd name="connsiteY5" fmla="*/ 5921 h 95137"/>
              <a:gd name="connsiteX6" fmla="*/ 3464 w 432441"/>
              <a:gd name="connsiteY6" fmla="*/ 94821 h 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41" h="95137">
                <a:moveTo>
                  <a:pt x="3464" y="94821"/>
                </a:moveTo>
                <a:cubicBezTo>
                  <a:pt x="-16115" y="99583"/>
                  <a:pt x="50560" y="49313"/>
                  <a:pt x="120939" y="34496"/>
                </a:cubicBezTo>
                <a:cubicBezTo>
                  <a:pt x="191318" y="19679"/>
                  <a:pt x="391343" y="10683"/>
                  <a:pt x="425739" y="5921"/>
                </a:cubicBezTo>
                <a:cubicBezTo>
                  <a:pt x="460135" y="1159"/>
                  <a:pt x="352185" y="6450"/>
                  <a:pt x="327314" y="5921"/>
                </a:cubicBezTo>
                <a:cubicBezTo>
                  <a:pt x="302443" y="5392"/>
                  <a:pt x="291331" y="2746"/>
                  <a:pt x="276514" y="2746"/>
                </a:cubicBezTo>
                <a:cubicBezTo>
                  <a:pt x="261697" y="2746"/>
                  <a:pt x="280747" y="-5191"/>
                  <a:pt x="238414" y="5921"/>
                </a:cubicBezTo>
                <a:cubicBezTo>
                  <a:pt x="196081" y="17033"/>
                  <a:pt x="23043" y="90059"/>
                  <a:pt x="3464" y="9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A52A1B3-F8E3-8B98-C5AB-AAACF243F0AC}"/>
              </a:ext>
            </a:extLst>
          </p:cNvPr>
          <p:cNvSpPr/>
          <p:nvPr/>
        </p:nvSpPr>
        <p:spPr>
          <a:xfrm>
            <a:off x="2013894" y="6330666"/>
            <a:ext cx="275091" cy="67282"/>
          </a:xfrm>
          <a:custGeom>
            <a:avLst/>
            <a:gdLst>
              <a:gd name="connsiteX0" fmla="*/ 2231 w 275091"/>
              <a:gd name="connsiteY0" fmla="*/ 66959 h 67282"/>
              <a:gd name="connsiteX1" fmla="*/ 103831 w 275091"/>
              <a:gd name="connsiteY1" fmla="*/ 25684 h 67282"/>
              <a:gd name="connsiteX2" fmla="*/ 272106 w 275091"/>
              <a:gd name="connsiteY2" fmla="*/ 25684 h 67282"/>
              <a:gd name="connsiteX3" fmla="*/ 199081 w 275091"/>
              <a:gd name="connsiteY3" fmla="*/ 284 h 67282"/>
              <a:gd name="connsiteX4" fmla="*/ 2231 w 275091"/>
              <a:gd name="connsiteY4" fmla="*/ 66959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91" h="67282">
                <a:moveTo>
                  <a:pt x="2231" y="66959"/>
                </a:moveTo>
                <a:cubicBezTo>
                  <a:pt x="-13644" y="71192"/>
                  <a:pt x="58852" y="32563"/>
                  <a:pt x="103831" y="25684"/>
                </a:cubicBezTo>
                <a:cubicBezTo>
                  <a:pt x="148810" y="18805"/>
                  <a:pt x="256231" y="29917"/>
                  <a:pt x="272106" y="25684"/>
                </a:cubicBezTo>
                <a:cubicBezTo>
                  <a:pt x="287981" y="21451"/>
                  <a:pt x="237181" y="-2891"/>
                  <a:pt x="199081" y="284"/>
                </a:cubicBezTo>
                <a:cubicBezTo>
                  <a:pt x="160981" y="3459"/>
                  <a:pt x="18106" y="62726"/>
                  <a:pt x="2231" y="6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C60B09F-5417-F8C1-C493-E41253AB7C3A}"/>
              </a:ext>
            </a:extLst>
          </p:cNvPr>
          <p:cNvSpPr/>
          <p:nvPr/>
        </p:nvSpPr>
        <p:spPr>
          <a:xfrm>
            <a:off x="2034601" y="6373458"/>
            <a:ext cx="430929" cy="107197"/>
          </a:xfrm>
          <a:custGeom>
            <a:avLst/>
            <a:gdLst>
              <a:gd name="connsiteX0" fmla="*/ 574 w 430929"/>
              <a:gd name="connsiteY0" fmla="*/ 106717 h 107197"/>
              <a:gd name="connsiteX1" fmla="*/ 213299 w 430929"/>
              <a:gd name="connsiteY1" fmla="*/ 46392 h 107197"/>
              <a:gd name="connsiteX2" fmla="*/ 426024 w 430929"/>
              <a:gd name="connsiteY2" fmla="*/ 1942 h 107197"/>
              <a:gd name="connsiteX3" fmla="*/ 356174 w 430929"/>
              <a:gd name="connsiteY3" fmla="*/ 8292 h 107197"/>
              <a:gd name="connsiteX4" fmla="*/ 279974 w 430929"/>
              <a:gd name="connsiteY4" fmla="*/ 11467 h 107197"/>
              <a:gd name="connsiteX5" fmla="*/ 574 w 430929"/>
              <a:gd name="connsiteY5" fmla="*/ 106717 h 10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929" h="107197">
                <a:moveTo>
                  <a:pt x="574" y="106717"/>
                </a:moveTo>
                <a:cubicBezTo>
                  <a:pt x="-10538" y="112538"/>
                  <a:pt x="142391" y="63854"/>
                  <a:pt x="213299" y="46392"/>
                </a:cubicBezTo>
                <a:cubicBezTo>
                  <a:pt x="284207" y="28930"/>
                  <a:pt x="402212" y="8292"/>
                  <a:pt x="426024" y="1942"/>
                </a:cubicBezTo>
                <a:cubicBezTo>
                  <a:pt x="449836" y="-4408"/>
                  <a:pt x="380516" y="6704"/>
                  <a:pt x="356174" y="8292"/>
                </a:cubicBezTo>
                <a:cubicBezTo>
                  <a:pt x="331832" y="9879"/>
                  <a:pt x="334478" y="-2820"/>
                  <a:pt x="279974" y="11467"/>
                </a:cubicBezTo>
                <a:cubicBezTo>
                  <a:pt x="225470" y="25754"/>
                  <a:pt x="11686" y="100896"/>
                  <a:pt x="574" y="10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円/楕円 1026">
            <a:extLst>
              <a:ext uri="{FF2B5EF4-FFF2-40B4-BE49-F238E27FC236}">
                <a16:creationId xmlns:a16="http://schemas.microsoft.com/office/drawing/2014/main" id="{9771C433-E937-8088-AB70-7AF7C86E4EF1}"/>
              </a:ext>
            </a:extLst>
          </p:cNvPr>
          <p:cNvSpPr/>
          <p:nvPr/>
        </p:nvSpPr>
        <p:spPr>
          <a:xfrm>
            <a:off x="1841888" y="4719856"/>
            <a:ext cx="87967" cy="8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2F3C759-EB8D-ECEB-6DD6-991E9B1FDB83}"/>
              </a:ext>
            </a:extLst>
          </p:cNvPr>
          <p:cNvSpPr/>
          <p:nvPr/>
        </p:nvSpPr>
        <p:spPr>
          <a:xfrm>
            <a:off x="1783585" y="2979635"/>
            <a:ext cx="414746" cy="401345"/>
          </a:xfrm>
          <a:custGeom>
            <a:avLst/>
            <a:gdLst>
              <a:gd name="connsiteX0" fmla="*/ 410173 w 414746"/>
              <a:gd name="connsiteY0" fmla="*/ 4197 h 401345"/>
              <a:gd name="connsiteX1" fmla="*/ 277826 w 414746"/>
              <a:gd name="connsiteY1" fmla="*/ 104460 h 401345"/>
              <a:gd name="connsiteX2" fmla="*/ 5110 w 414746"/>
              <a:gd name="connsiteY2" fmla="*/ 397228 h 401345"/>
              <a:gd name="connsiteX3" fmla="*/ 101362 w 414746"/>
              <a:gd name="connsiteY3" fmla="*/ 272902 h 401345"/>
              <a:gd name="connsiteX4" fmla="*/ 121415 w 414746"/>
              <a:gd name="connsiteY4" fmla="*/ 224776 h 401345"/>
              <a:gd name="connsiteX5" fmla="*/ 410173 w 414746"/>
              <a:gd name="connsiteY5" fmla="*/ 4197 h 4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46" h="401345">
                <a:moveTo>
                  <a:pt x="410173" y="4197"/>
                </a:moveTo>
                <a:cubicBezTo>
                  <a:pt x="436241" y="-15856"/>
                  <a:pt x="345336" y="38955"/>
                  <a:pt x="277826" y="104460"/>
                </a:cubicBezTo>
                <a:cubicBezTo>
                  <a:pt x="210315" y="169965"/>
                  <a:pt x="34521" y="369154"/>
                  <a:pt x="5110" y="397228"/>
                </a:cubicBezTo>
                <a:cubicBezTo>
                  <a:pt x="-24301" y="425302"/>
                  <a:pt x="81978" y="301644"/>
                  <a:pt x="101362" y="272902"/>
                </a:cubicBezTo>
                <a:cubicBezTo>
                  <a:pt x="120746" y="244160"/>
                  <a:pt x="72620" y="264881"/>
                  <a:pt x="121415" y="224776"/>
                </a:cubicBezTo>
                <a:cubicBezTo>
                  <a:pt x="170210" y="184671"/>
                  <a:pt x="384105" y="24250"/>
                  <a:pt x="410173" y="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DB1513-563A-AB30-E9E8-4563CD35D412}"/>
              </a:ext>
            </a:extLst>
          </p:cNvPr>
          <p:cNvSpPr/>
          <p:nvPr/>
        </p:nvSpPr>
        <p:spPr>
          <a:xfrm>
            <a:off x="1612165" y="3392062"/>
            <a:ext cx="169839" cy="347865"/>
          </a:xfrm>
          <a:custGeom>
            <a:avLst/>
            <a:gdLst>
              <a:gd name="connsiteX0" fmla="*/ 168509 w 169839"/>
              <a:gd name="connsiteY0" fmla="*/ 843 h 347865"/>
              <a:gd name="connsiteX1" fmla="*/ 108351 w 169839"/>
              <a:gd name="connsiteY1" fmla="*/ 129180 h 347865"/>
              <a:gd name="connsiteX2" fmla="*/ 4077 w 169839"/>
              <a:gd name="connsiteY2" fmla="*/ 341738 h 347865"/>
              <a:gd name="connsiteX3" fmla="*/ 24130 w 169839"/>
              <a:gd name="connsiteY3" fmla="*/ 281580 h 347865"/>
              <a:gd name="connsiteX4" fmla="*/ 52203 w 169839"/>
              <a:gd name="connsiteY4" fmla="*/ 189338 h 347865"/>
              <a:gd name="connsiteX5" fmla="*/ 168509 w 169839"/>
              <a:gd name="connsiteY5" fmla="*/ 843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39" h="347865">
                <a:moveTo>
                  <a:pt x="168509" y="843"/>
                </a:moveTo>
                <a:cubicBezTo>
                  <a:pt x="177867" y="-9183"/>
                  <a:pt x="135756" y="72364"/>
                  <a:pt x="108351" y="129180"/>
                </a:cubicBezTo>
                <a:cubicBezTo>
                  <a:pt x="80946" y="185996"/>
                  <a:pt x="18114" y="316338"/>
                  <a:pt x="4077" y="341738"/>
                </a:cubicBezTo>
                <a:cubicBezTo>
                  <a:pt x="-9960" y="367138"/>
                  <a:pt x="16109" y="306980"/>
                  <a:pt x="24130" y="281580"/>
                </a:cubicBezTo>
                <a:cubicBezTo>
                  <a:pt x="32151" y="256180"/>
                  <a:pt x="25466" y="234791"/>
                  <a:pt x="52203" y="189338"/>
                </a:cubicBezTo>
                <a:cubicBezTo>
                  <a:pt x="78940" y="143885"/>
                  <a:pt x="159151" y="10869"/>
                  <a:pt x="168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8DC9D96-A76E-3C3F-3D35-12EFDA09E60C}"/>
              </a:ext>
            </a:extLst>
          </p:cNvPr>
          <p:cNvSpPr/>
          <p:nvPr/>
        </p:nvSpPr>
        <p:spPr>
          <a:xfrm>
            <a:off x="1612979" y="3771967"/>
            <a:ext cx="33126" cy="210890"/>
          </a:xfrm>
          <a:custGeom>
            <a:avLst/>
            <a:gdLst>
              <a:gd name="connsiteX0" fmla="*/ 3263 w 33126"/>
              <a:gd name="connsiteY0" fmla="*/ 1938 h 210890"/>
              <a:gd name="connsiteX1" fmla="*/ 31337 w 33126"/>
              <a:gd name="connsiteY1" fmla="*/ 202465 h 210890"/>
              <a:gd name="connsiteX2" fmla="*/ 27326 w 33126"/>
              <a:gd name="connsiteY2" fmla="*/ 166370 h 210890"/>
              <a:gd name="connsiteX3" fmla="*/ 3263 w 33126"/>
              <a:gd name="connsiteY3" fmla="*/ 102201 h 210890"/>
              <a:gd name="connsiteX4" fmla="*/ 3263 w 33126"/>
              <a:gd name="connsiteY4" fmla="*/ 1938 h 21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6" h="210890">
                <a:moveTo>
                  <a:pt x="3263" y="1938"/>
                </a:moveTo>
                <a:cubicBezTo>
                  <a:pt x="7942" y="18649"/>
                  <a:pt x="27327" y="175060"/>
                  <a:pt x="31337" y="202465"/>
                </a:cubicBezTo>
                <a:cubicBezTo>
                  <a:pt x="35348" y="229870"/>
                  <a:pt x="32005" y="183081"/>
                  <a:pt x="27326" y="166370"/>
                </a:cubicBezTo>
                <a:cubicBezTo>
                  <a:pt x="22647" y="149659"/>
                  <a:pt x="7274" y="122922"/>
                  <a:pt x="3263" y="102201"/>
                </a:cubicBezTo>
                <a:cubicBezTo>
                  <a:pt x="-748" y="81480"/>
                  <a:pt x="-1416" y="-14773"/>
                  <a:pt x="3263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4B9675B-A2CD-E146-9C3B-C5CEE85A9303}"/>
              </a:ext>
            </a:extLst>
          </p:cNvPr>
          <p:cNvSpPr/>
          <p:nvPr/>
        </p:nvSpPr>
        <p:spPr>
          <a:xfrm>
            <a:off x="1537679" y="3949431"/>
            <a:ext cx="145927" cy="264524"/>
          </a:xfrm>
          <a:custGeom>
            <a:avLst/>
            <a:gdLst>
              <a:gd name="connsiteX0" fmla="*/ 142732 w 145927"/>
              <a:gd name="connsiteY0" fmla="*/ 937 h 264524"/>
              <a:gd name="connsiteX1" fmla="*/ 118668 w 145927"/>
              <a:gd name="connsiteY1" fmla="*/ 89169 h 264524"/>
              <a:gd name="connsiteX2" fmla="*/ 2363 w 145927"/>
              <a:gd name="connsiteY2" fmla="*/ 261622 h 264524"/>
              <a:gd name="connsiteX3" fmla="*/ 42468 w 145927"/>
              <a:gd name="connsiteY3" fmla="*/ 193443 h 264524"/>
              <a:gd name="connsiteX4" fmla="*/ 66532 w 145927"/>
              <a:gd name="connsiteY4" fmla="*/ 141306 h 264524"/>
              <a:gd name="connsiteX5" fmla="*/ 142732 w 145927"/>
              <a:gd name="connsiteY5" fmla="*/ 937 h 26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7" h="264524">
                <a:moveTo>
                  <a:pt x="142732" y="937"/>
                </a:moveTo>
                <a:cubicBezTo>
                  <a:pt x="151421" y="-7752"/>
                  <a:pt x="142063" y="45721"/>
                  <a:pt x="118668" y="89169"/>
                </a:cubicBezTo>
                <a:cubicBezTo>
                  <a:pt x="95273" y="132617"/>
                  <a:pt x="15063" y="244243"/>
                  <a:pt x="2363" y="261622"/>
                </a:cubicBezTo>
                <a:cubicBezTo>
                  <a:pt x="-10337" y="279001"/>
                  <a:pt x="31773" y="213496"/>
                  <a:pt x="42468" y="193443"/>
                </a:cubicBezTo>
                <a:cubicBezTo>
                  <a:pt x="53163" y="173390"/>
                  <a:pt x="50490" y="166706"/>
                  <a:pt x="66532" y="141306"/>
                </a:cubicBezTo>
                <a:cubicBezTo>
                  <a:pt x="82574" y="115906"/>
                  <a:pt x="134043" y="9626"/>
                  <a:pt x="14273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C45CCB4-2667-F0D6-0046-673BAE07754B}"/>
              </a:ext>
            </a:extLst>
          </p:cNvPr>
          <p:cNvSpPr/>
          <p:nvPr/>
        </p:nvSpPr>
        <p:spPr>
          <a:xfrm>
            <a:off x="1536913" y="4454409"/>
            <a:ext cx="60233" cy="159285"/>
          </a:xfrm>
          <a:custGeom>
            <a:avLst/>
            <a:gdLst>
              <a:gd name="connsiteX0" fmla="*/ 60112 w 60233"/>
              <a:gd name="connsiteY0" fmla="*/ 116 h 159285"/>
              <a:gd name="connsiteX1" fmla="*/ 18837 w 60233"/>
              <a:gd name="connsiteY1" fmla="*/ 85841 h 159285"/>
              <a:gd name="connsiteX2" fmla="*/ 44237 w 60233"/>
              <a:gd name="connsiteY2" fmla="*/ 158866 h 159285"/>
              <a:gd name="connsiteX3" fmla="*/ 9312 w 60233"/>
              <a:gd name="connsiteY3" fmla="*/ 117591 h 159285"/>
              <a:gd name="connsiteX4" fmla="*/ 2962 w 60233"/>
              <a:gd name="connsiteY4" fmla="*/ 104891 h 159285"/>
              <a:gd name="connsiteX5" fmla="*/ 60112 w 60233"/>
              <a:gd name="connsiteY5" fmla="*/ 116 h 1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33" h="159285">
                <a:moveTo>
                  <a:pt x="60112" y="116"/>
                </a:moveTo>
                <a:cubicBezTo>
                  <a:pt x="62758" y="-3059"/>
                  <a:pt x="21483" y="59383"/>
                  <a:pt x="18837" y="85841"/>
                </a:cubicBezTo>
                <a:cubicBezTo>
                  <a:pt x="16191" y="112299"/>
                  <a:pt x="45824" y="153574"/>
                  <a:pt x="44237" y="158866"/>
                </a:cubicBezTo>
                <a:cubicBezTo>
                  <a:pt x="42650" y="164158"/>
                  <a:pt x="9312" y="117591"/>
                  <a:pt x="9312" y="117591"/>
                </a:cubicBezTo>
                <a:cubicBezTo>
                  <a:pt x="2433" y="108595"/>
                  <a:pt x="-3917" y="121824"/>
                  <a:pt x="2962" y="104891"/>
                </a:cubicBezTo>
                <a:cubicBezTo>
                  <a:pt x="9841" y="87958"/>
                  <a:pt x="57466" y="3291"/>
                  <a:pt x="6011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537D133-A29A-7DE4-3094-C2A08CB4F613}"/>
              </a:ext>
            </a:extLst>
          </p:cNvPr>
          <p:cNvSpPr/>
          <p:nvPr/>
        </p:nvSpPr>
        <p:spPr>
          <a:xfrm>
            <a:off x="1657338" y="4930725"/>
            <a:ext cx="245733" cy="41325"/>
          </a:xfrm>
          <a:custGeom>
            <a:avLst/>
            <a:gdLst>
              <a:gd name="connsiteX0" fmla="*/ 12 w 245733"/>
              <a:gd name="connsiteY0" fmla="*/ 25450 h 41325"/>
              <a:gd name="connsiteX1" fmla="*/ 79387 w 245733"/>
              <a:gd name="connsiteY1" fmla="*/ 41325 h 41325"/>
              <a:gd name="connsiteX2" fmla="*/ 85737 w 245733"/>
              <a:gd name="connsiteY2" fmla="*/ 25450 h 41325"/>
              <a:gd name="connsiteX3" fmla="*/ 244487 w 245733"/>
              <a:gd name="connsiteY3" fmla="*/ 19100 h 41325"/>
              <a:gd name="connsiteX4" fmla="*/ 155587 w 245733"/>
              <a:gd name="connsiteY4" fmla="*/ 50 h 41325"/>
              <a:gd name="connsiteX5" fmla="*/ 79387 w 245733"/>
              <a:gd name="connsiteY5" fmla="*/ 25450 h 41325"/>
              <a:gd name="connsiteX6" fmla="*/ 73037 w 245733"/>
              <a:gd name="connsiteY6" fmla="*/ 38150 h 41325"/>
              <a:gd name="connsiteX7" fmla="*/ 12 w 245733"/>
              <a:gd name="connsiteY7" fmla="*/ 25450 h 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733" h="41325">
                <a:moveTo>
                  <a:pt x="12" y="25450"/>
                </a:moveTo>
                <a:cubicBezTo>
                  <a:pt x="1070" y="25979"/>
                  <a:pt x="79387" y="41325"/>
                  <a:pt x="79387" y="41325"/>
                </a:cubicBezTo>
                <a:cubicBezTo>
                  <a:pt x="93674" y="41325"/>
                  <a:pt x="58220" y="29154"/>
                  <a:pt x="85737" y="25450"/>
                </a:cubicBezTo>
                <a:cubicBezTo>
                  <a:pt x="113254" y="21746"/>
                  <a:pt x="232845" y="23333"/>
                  <a:pt x="244487" y="19100"/>
                </a:cubicBezTo>
                <a:cubicBezTo>
                  <a:pt x="256129" y="14867"/>
                  <a:pt x="183104" y="-1008"/>
                  <a:pt x="155587" y="50"/>
                </a:cubicBezTo>
                <a:cubicBezTo>
                  <a:pt x="128070" y="1108"/>
                  <a:pt x="93145" y="19100"/>
                  <a:pt x="79387" y="25450"/>
                </a:cubicBezTo>
                <a:cubicBezTo>
                  <a:pt x="65629" y="31800"/>
                  <a:pt x="83091" y="36033"/>
                  <a:pt x="73037" y="38150"/>
                </a:cubicBezTo>
                <a:cubicBezTo>
                  <a:pt x="62983" y="40267"/>
                  <a:pt x="-1046" y="24921"/>
                  <a:pt x="12" y="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7B7C28-C5D4-947E-DFBF-0175C5B12325}"/>
              </a:ext>
            </a:extLst>
          </p:cNvPr>
          <p:cNvSpPr/>
          <p:nvPr/>
        </p:nvSpPr>
        <p:spPr>
          <a:xfrm>
            <a:off x="1685905" y="4902069"/>
            <a:ext cx="273091" cy="108775"/>
          </a:xfrm>
          <a:custGeom>
            <a:avLst/>
            <a:gdLst>
              <a:gd name="connsiteX0" fmla="*/ 273070 w 273091"/>
              <a:gd name="connsiteY0" fmla="*/ 131 h 108775"/>
              <a:gd name="connsiteX1" fmla="*/ 136545 w 273091"/>
              <a:gd name="connsiteY1" fmla="*/ 69981 h 108775"/>
              <a:gd name="connsiteX2" fmla="*/ 20 w 273091"/>
              <a:gd name="connsiteY2" fmla="*/ 108081 h 108775"/>
              <a:gd name="connsiteX3" fmla="*/ 146070 w 273091"/>
              <a:gd name="connsiteY3" fmla="*/ 89031 h 108775"/>
              <a:gd name="connsiteX4" fmla="*/ 273070 w 273091"/>
              <a:gd name="connsiteY4" fmla="*/ 131 h 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08775">
                <a:moveTo>
                  <a:pt x="273070" y="131"/>
                </a:moveTo>
                <a:cubicBezTo>
                  <a:pt x="271483" y="-3044"/>
                  <a:pt x="182053" y="51989"/>
                  <a:pt x="136545" y="69981"/>
                </a:cubicBezTo>
                <a:cubicBezTo>
                  <a:pt x="91037" y="87973"/>
                  <a:pt x="-1567" y="104906"/>
                  <a:pt x="20" y="108081"/>
                </a:cubicBezTo>
                <a:cubicBezTo>
                  <a:pt x="1607" y="111256"/>
                  <a:pt x="104266" y="103318"/>
                  <a:pt x="146070" y="89031"/>
                </a:cubicBezTo>
                <a:cubicBezTo>
                  <a:pt x="187874" y="74744"/>
                  <a:pt x="274657" y="3306"/>
                  <a:pt x="2730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E6AEF5-63FC-C34E-F27A-EDA5E2BD74D5}"/>
              </a:ext>
            </a:extLst>
          </p:cNvPr>
          <p:cNvSpPr/>
          <p:nvPr/>
        </p:nvSpPr>
        <p:spPr>
          <a:xfrm>
            <a:off x="1679233" y="4962009"/>
            <a:ext cx="239813" cy="124508"/>
          </a:xfrm>
          <a:custGeom>
            <a:avLst/>
            <a:gdLst>
              <a:gd name="connsiteX0" fmla="*/ 235292 w 239813"/>
              <a:gd name="connsiteY0" fmla="*/ 516 h 124508"/>
              <a:gd name="connsiteX1" fmla="*/ 187667 w 239813"/>
              <a:gd name="connsiteY1" fmla="*/ 54491 h 124508"/>
              <a:gd name="connsiteX2" fmla="*/ 95592 w 239813"/>
              <a:gd name="connsiteY2" fmla="*/ 89416 h 124508"/>
              <a:gd name="connsiteX3" fmla="*/ 342 w 239813"/>
              <a:gd name="connsiteY3" fmla="*/ 124341 h 124508"/>
              <a:gd name="connsiteX4" fmla="*/ 130517 w 239813"/>
              <a:gd name="connsiteY4" fmla="*/ 102116 h 124508"/>
              <a:gd name="connsiteX5" fmla="*/ 76542 w 239813"/>
              <a:gd name="connsiteY5" fmla="*/ 89416 h 124508"/>
              <a:gd name="connsiteX6" fmla="*/ 235292 w 239813"/>
              <a:gd name="connsiteY6" fmla="*/ 516 h 1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13" h="124508">
                <a:moveTo>
                  <a:pt x="235292" y="516"/>
                </a:moveTo>
                <a:cubicBezTo>
                  <a:pt x="253813" y="-5305"/>
                  <a:pt x="210950" y="39674"/>
                  <a:pt x="187667" y="54491"/>
                </a:cubicBezTo>
                <a:cubicBezTo>
                  <a:pt x="164384" y="69308"/>
                  <a:pt x="95592" y="89416"/>
                  <a:pt x="95592" y="89416"/>
                </a:cubicBezTo>
                <a:cubicBezTo>
                  <a:pt x="64371" y="101058"/>
                  <a:pt x="-5479" y="122224"/>
                  <a:pt x="342" y="124341"/>
                </a:cubicBezTo>
                <a:cubicBezTo>
                  <a:pt x="6163" y="126458"/>
                  <a:pt x="117817" y="107937"/>
                  <a:pt x="130517" y="102116"/>
                </a:cubicBezTo>
                <a:cubicBezTo>
                  <a:pt x="143217" y="96295"/>
                  <a:pt x="62255" y="101058"/>
                  <a:pt x="76542" y="89416"/>
                </a:cubicBezTo>
                <a:cubicBezTo>
                  <a:pt x="90829" y="77774"/>
                  <a:pt x="216771" y="6337"/>
                  <a:pt x="235292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249F41D0-C318-E24F-8E56-7A960867FEBB}"/>
              </a:ext>
            </a:extLst>
          </p:cNvPr>
          <p:cNvSpPr/>
          <p:nvPr/>
        </p:nvSpPr>
        <p:spPr>
          <a:xfrm>
            <a:off x="1637778" y="4933831"/>
            <a:ext cx="71204" cy="308211"/>
          </a:xfrm>
          <a:custGeom>
            <a:avLst/>
            <a:gdLst>
              <a:gd name="connsiteX0" fmla="*/ 522 w 71204"/>
              <a:gd name="connsiteY0" fmla="*/ 119 h 308211"/>
              <a:gd name="connsiteX1" fmla="*/ 38622 w 71204"/>
              <a:gd name="connsiteY1" fmla="*/ 139819 h 308211"/>
              <a:gd name="connsiteX2" fmla="*/ 41797 w 71204"/>
              <a:gd name="connsiteY2" fmla="*/ 206494 h 308211"/>
              <a:gd name="connsiteX3" fmla="*/ 29097 w 71204"/>
              <a:gd name="connsiteY3" fmla="*/ 308094 h 308211"/>
              <a:gd name="connsiteX4" fmla="*/ 51322 w 71204"/>
              <a:gd name="connsiteY4" fmla="*/ 225544 h 308211"/>
              <a:gd name="connsiteX5" fmla="*/ 70372 w 71204"/>
              <a:gd name="connsiteY5" fmla="*/ 165219 h 308211"/>
              <a:gd name="connsiteX6" fmla="*/ 522 w 71204"/>
              <a:gd name="connsiteY6" fmla="*/ 119 h 30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4" h="308211">
                <a:moveTo>
                  <a:pt x="522" y="119"/>
                </a:moveTo>
                <a:cubicBezTo>
                  <a:pt x="-4770" y="-4114"/>
                  <a:pt x="31743" y="105423"/>
                  <a:pt x="38622" y="139819"/>
                </a:cubicBezTo>
                <a:cubicBezTo>
                  <a:pt x="45501" y="174215"/>
                  <a:pt x="43384" y="178448"/>
                  <a:pt x="41797" y="206494"/>
                </a:cubicBezTo>
                <a:cubicBezTo>
                  <a:pt x="40210" y="234540"/>
                  <a:pt x="27510" y="304919"/>
                  <a:pt x="29097" y="308094"/>
                </a:cubicBezTo>
                <a:cubicBezTo>
                  <a:pt x="30684" y="311269"/>
                  <a:pt x="44443" y="249356"/>
                  <a:pt x="51322" y="225544"/>
                </a:cubicBezTo>
                <a:cubicBezTo>
                  <a:pt x="58201" y="201732"/>
                  <a:pt x="75135" y="198027"/>
                  <a:pt x="70372" y="165219"/>
                </a:cubicBezTo>
                <a:cubicBezTo>
                  <a:pt x="65609" y="132411"/>
                  <a:pt x="5814" y="4352"/>
                  <a:pt x="52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0D14804-589F-C85E-395D-67FBEA3866B1}"/>
              </a:ext>
            </a:extLst>
          </p:cNvPr>
          <p:cNvSpPr/>
          <p:nvPr/>
        </p:nvSpPr>
        <p:spPr>
          <a:xfrm>
            <a:off x="1604170" y="5218151"/>
            <a:ext cx="97910" cy="449594"/>
          </a:xfrm>
          <a:custGeom>
            <a:avLst/>
            <a:gdLst>
              <a:gd name="connsiteX0" fmla="*/ 97630 w 97910"/>
              <a:gd name="connsiteY0" fmla="*/ 4724 h 449594"/>
              <a:gd name="connsiteX1" fmla="*/ 30955 w 97910"/>
              <a:gd name="connsiteY1" fmla="*/ 115849 h 449594"/>
              <a:gd name="connsiteX2" fmla="*/ 11905 w 97910"/>
              <a:gd name="connsiteY2" fmla="*/ 236499 h 449594"/>
              <a:gd name="connsiteX3" fmla="*/ 21430 w 97910"/>
              <a:gd name="connsiteY3" fmla="*/ 449224 h 449594"/>
              <a:gd name="connsiteX4" fmla="*/ 2380 w 97910"/>
              <a:gd name="connsiteY4" fmla="*/ 280949 h 449594"/>
              <a:gd name="connsiteX5" fmla="*/ 97630 w 97910"/>
              <a:gd name="connsiteY5" fmla="*/ 4724 h 4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10" h="449594">
                <a:moveTo>
                  <a:pt x="97630" y="4724"/>
                </a:moveTo>
                <a:cubicBezTo>
                  <a:pt x="102392" y="-22793"/>
                  <a:pt x="45242" y="77220"/>
                  <a:pt x="30955" y="115849"/>
                </a:cubicBezTo>
                <a:cubicBezTo>
                  <a:pt x="16668" y="154478"/>
                  <a:pt x="13492" y="180937"/>
                  <a:pt x="11905" y="236499"/>
                </a:cubicBezTo>
                <a:cubicBezTo>
                  <a:pt x="10318" y="292061"/>
                  <a:pt x="23017" y="441816"/>
                  <a:pt x="21430" y="449224"/>
                </a:cubicBezTo>
                <a:cubicBezTo>
                  <a:pt x="19843" y="456632"/>
                  <a:pt x="-8203" y="351328"/>
                  <a:pt x="2380" y="280949"/>
                </a:cubicBezTo>
                <a:cubicBezTo>
                  <a:pt x="12963" y="210570"/>
                  <a:pt x="92868" y="32241"/>
                  <a:pt x="97630" y="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7F2D55-1094-4AB9-050D-5C1F4771E6F4}"/>
              </a:ext>
            </a:extLst>
          </p:cNvPr>
          <p:cNvSpPr/>
          <p:nvPr/>
        </p:nvSpPr>
        <p:spPr>
          <a:xfrm>
            <a:off x="1676342" y="5734037"/>
            <a:ext cx="169564" cy="586120"/>
          </a:xfrm>
          <a:custGeom>
            <a:avLst/>
            <a:gdLst>
              <a:gd name="connsiteX0" fmla="*/ 58 w 169564"/>
              <a:gd name="connsiteY0" fmla="*/ 13 h 586120"/>
              <a:gd name="connsiteX1" fmla="*/ 79433 w 169564"/>
              <a:gd name="connsiteY1" fmla="*/ 336563 h 586120"/>
              <a:gd name="connsiteX2" fmla="*/ 155633 w 169564"/>
              <a:gd name="connsiteY2" fmla="*/ 542938 h 586120"/>
              <a:gd name="connsiteX3" fmla="*/ 168333 w 169564"/>
              <a:gd name="connsiteY3" fmla="*/ 584213 h 586120"/>
              <a:gd name="connsiteX4" fmla="*/ 139758 w 169564"/>
              <a:gd name="connsiteY4" fmla="*/ 508013 h 586120"/>
              <a:gd name="connsiteX5" fmla="*/ 114358 w 169564"/>
              <a:gd name="connsiteY5" fmla="*/ 412763 h 586120"/>
              <a:gd name="connsiteX6" fmla="*/ 92133 w 169564"/>
              <a:gd name="connsiteY6" fmla="*/ 349263 h 586120"/>
              <a:gd name="connsiteX7" fmla="*/ 58 w 169564"/>
              <a:gd name="connsiteY7" fmla="*/ 13 h 58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564" h="586120">
                <a:moveTo>
                  <a:pt x="58" y="13"/>
                </a:moveTo>
                <a:cubicBezTo>
                  <a:pt x="-2059" y="-2104"/>
                  <a:pt x="53504" y="246076"/>
                  <a:pt x="79433" y="336563"/>
                </a:cubicBezTo>
                <a:cubicBezTo>
                  <a:pt x="105362" y="427050"/>
                  <a:pt x="140816" y="501663"/>
                  <a:pt x="155633" y="542938"/>
                </a:cubicBezTo>
                <a:cubicBezTo>
                  <a:pt x="170450" y="584213"/>
                  <a:pt x="170979" y="590034"/>
                  <a:pt x="168333" y="584213"/>
                </a:cubicBezTo>
                <a:cubicBezTo>
                  <a:pt x="165687" y="578392"/>
                  <a:pt x="148754" y="536588"/>
                  <a:pt x="139758" y="508013"/>
                </a:cubicBezTo>
                <a:cubicBezTo>
                  <a:pt x="130762" y="479438"/>
                  <a:pt x="122296" y="439221"/>
                  <a:pt x="114358" y="412763"/>
                </a:cubicBezTo>
                <a:cubicBezTo>
                  <a:pt x="106420" y="386305"/>
                  <a:pt x="107479" y="411705"/>
                  <a:pt x="92133" y="349263"/>
                </a:cubicBezTo>
                <a:cubicBezTo>
                  <a:pt x="76787" y="286821"/>
                  <a:pt x="2175" y="2130"/>
                  <a:pt x="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2741FCB-823D-DC71-41FA-19CF9862A434}"/>
              </a:ext>
            </a:extLst>
          </p:cNvPr>
          <p:cNvSpPr/>
          <p:nvPr/>
        </p:nvSpPr>
        <p:spPr>
          <a:xfrm>
            <a:off x="1850512" y="6349314"/>
            <a:ext cx="126499" cy="397369"/>
          </a:xfrm>
          <a:custGeom>
            <a:avLst/>
            <a:gdLst>
              <a:gd name="connsiteX0" fmla="*/ 6863 w 126499"/>
              <a:gd name="connsiteY0" fmla="*/ 3861 h 397369"/>
              <a:gd name="connsiteX1" fmla="*/ 10038 w 126499"/>
              <a:gd name="connsiteY1" fmla="*/ 108636 h 397369"/>
              <a:gd name="connsiteX2" fmla="*/ 117988 w 126499"/>
              <a:gd name="connsiteY2" fmla="*/ 381686 h 397369"/>
              <a:gd name="connsiteX3" fmla="*/ 111638 w 126499"/>
              <a:gd name="connsiteY3" fmla="*/ 353111 h 397369"/>
              <a:gd name="connsiteX4" fmla="*/ 48138 w 126499"/>
              <a:gd name="connsiteY4" fmla="*/ 261036 h 397369"/>
              <a:gd name="connsiteX5" fmla="*/ 29088 w 126499"/>
              <a:gd name="connsiteY5" fmla="*/ 229286 h 397369"/>
              <a:gd name="connsiteX6" fmla="*/ 6863 w 126499"/>
              <a:gd name="connsiteY6" fmla="*/ 3861 h 39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99" h="397369">
                <a:moveTo>
                  <a:pt x="6863" y="3861"/>
                </a:moveTo>
                <a:cubicBezTo>
                  <a:pt x="3688" y="-16247"/>
                  <a:pt x="-8483" y="45665"/>
                  <a:pt x="10038" y="108636"/>
                </a:cubicBezTo>
                <a:cubicBezTo>
                  <a:pt x="28559" y="171607"/>
                  <a:pt x="101055" y="340940"/>
                  <a:pt x="117988" y="381686"/>
                </a:cubicBezTo>
                <a:cubicBezTo>
                  <a:pt x="134921" y="422432"/>
                  <a:pt x="123280" y="373219"/>
                  <a:pt x="111638" y="353111"/>
                </a:cubicBezTo>
                <a:cubicBezTo>
                  <a:pt x="99996" y="333003"/>
                  <a:pt x="61896" y="281674"/>
                  <a:pt x="48138" y="261036"/>
                </a:cubicBezTo>
                <a:cubicBezTo>
                  <a:pt x="34380" y="240398"/>
                  <a:pt x="35438" y="268973"/>
                  <a:pt x="29088" y="229286"/>
                </a:cubicBezTo>
                <a:cubicBezTo>
                  <a:pt x="22738" y="189599"/>
                  <a:pt x="10038" y="23969"/>
                  <a:pt x="6863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E8F6CA-1A67-7D7A-1950-AA1151B6DEBC}"/>
              </a:ext>
            </a:extLst>
          </p:cNvPr>
          <p:cNvSpPr/>
          <p:nvPr/>
        </p:nvSpPr>
        <p:spPr>
          <a:xfrm>
            <a:off x="1972738" y="6768234"/>
            <a:ext cx="82196" cy="316333"/>
          </a:xfrm>
          <a:custGeom>
            <a:avLst/>
            <a:gdLst>
              <a:gd name="connsiteX0" fmla="*/ 24337 w 82196"/>
              <a:gd name="connsiteY0" fmla="*/ 866 h 316333"/>
              <a:gd name="connsiteX1" fmla="*/ 2112 w 82196"/>
              <a:gd name="connsiteY1" fmla="*/ 140566 h 316333"/>
              <a:gd name="connsiteX2" fmla="*/ 81487 w 82196"/>
              <a:gd name="connsiteY2" fmla="*/ 315191 h 316333"/>
              <a:gd name="connsiteX3" fmla="*/ 40212 w 82196"/>
              <a:gd name="connsiteY3" fmla="*/ 207241 h 316333"/>
              <a:gd name="connsiteX4" fmla="*/ 24337 w 82196"/>
              <a:gd name="connsiteY4" fmla="*/ 866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96" h="316333">
                <a:moveTo>
                  <a:pt x="24337" y="866"/>
                </a:moveTo>
                <a:cubicBezTo>
                  <a:pt x="17987" y="-10246"/>
                  <a:pt x="-7413" y="88179"/>
                  <a:pt x="2112" y="140566"/>
                </a:cubicBezTo>
                <a:cubicBezTo>
                  <a:pt x="11637" y="192953"/>
                  <a:pt x="75137" y="304079"/>
                  <a:pt x="81487" y="315191"/>
                </a:cubicBezTo>
                <a:cubicBezTo>
                  <a:pt x="87837" y="326303"/>
                  <a:pt x="49737" y="253808"/>
                  <a:pt x="40212" y="207241"/>
                </a:cubicBezTo>
                <a:cubicBezTo>
                  <a:pt x="30687" y="160674"/>
                  <a:pt x="30687" y="11978"/>
                  <a:pt x="24337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2068D74-977D-DC5A-C406-2F1CDF578D61}"/>
              </a:ext>
            </a:extLst>
          </p:cNvPr>
          <p:cNvSpPr/>
          <p:nvPr/>
        </p:nvSpPr>
        <p:spPr>
          <a:xfrm>
            <a:off x="2417615" y="6610350"/>
            <a:ext cx="665310" cy="354806"/>
          </a:xfrm>
          <a:custGeom>
            <a:avLst/>
            <a:gdLst>
              <a:gd name="connsiteX0" fmla="*/ 665310 w 665310"/>
              <a:gd name="connsiteY0" fmla="*/ 0 h 354806"/>
              <a:gd name="connsiteX1" fmla="*/ 430360 w 665310"/>
              <a:gd name="connsiteY1" fmla="*/ 146050 h 354806"/>
              <a:gd name="connsiteX2" fmla="*/ 109685 w 665310"/>
              <a:gd name="connsiteY2" fmla="*/ 333375 h 354806"/>
              <a:gd name="connsiteX3" fmla="*/ 1735 w 665310"/>
              <a:gd name="connsiteY3" fmla="*/ 349250 h 354806"/>
              <a:gd name="connsiteX4" fmla="*/ 179535 w 665310"/>
              <a:gd name="connsiteY4" fmla="*/ 320675 h 354806"/>
              <a:gd name="connsiteX5" fmla="*/ 350985 w 665310"/>
              <a:gd name="connsiteY5" fmla="*/ 209550 h 354806"/>
              <a:gd name="connsiteX6" fmla="*/ 252560 w 665310"/>
              <a:gd name="connsiteY6" fmla="*/ 263525 h 354806"/>
              <a:gd name="connsiteX7" fmla="*/ 398610 w 665310"/>
              <a:gd name="connsiteY7" fmla="*/ 184150 h 354806"/>
              <a:gd name="connsiteX8" fmla="*/ 665310 w 665310"/>
              <a:gd name="connsiteY8" fmla="*/ 0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10" h="354806">
                <a:moveTo>
                  <a:pt x="665310" y="0"/>
                </a:moveTo>
                <a:cubicBezTo>
                  <a:pt x="594137" y="45243"/>
                  <a:pt x="522964" y="90487"/>
                  <a:pt x="430360" y="146050"/>
                </a:cubicBezTo>
                <a:cubicBezTo>
                  <a:pt x="337756" y="201613"/>
                  <a:pt x="181122" y="299508"/>
                  <a:pt x="109685" y="333375"/>
                </a:cubicBezTo>
                <a:cubicBezTo>
                  <a:pt x="38247" y="367242"/>
                  <a:pt x="-9907" y="351367"/>
                  <a:pt x="1735" y="349250"/>
                </a:cubicBezTo>
                <a:cubicBezTo>
                  <a:pt x="13377" y="347133"/>
                  <a:pt x="121327" y="343958"/>
                  <a:pt x="179535" y="320675"/>
                </a:cubicBezTo>
                <a:cubicBezTo>
                  <a:pt x="237743" y="297392"/>
                  <a:pt x="338814" y="219075"/>
                  <a:pt x="350985" y="209550"/>
                </a:cubicBezTo>
                <a:cubicBezTo>
                  <a:pt x="363156" y="200025"/>
                  <a:pt x="244623" y="267758"/>
                  <a:pt x="252560" y="263525"/>
                </a:cubicBezTo>
                <a:cubicBezTo>
                  <a:pt x="260497" y="259292"/>
                  <a:pt x="398610" y="184150"/>
                  <a:pt x="398610" y="184150"/>
                </a:cubicBezTo>
                <a:lnTo>
                  <a:pt x="6653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07B256D-09B2-C80A-5C77-26570F9CCD7A}"/>
              </a:ext>
            </a:extLst>
          </p:cNvPr>
          <p:cNvSpPr/>
          <p:nvPr/>
        </p:nvSpPr>
        <p:spPr>
          <a:xfrm>
            <a:off x="2835151" y="6479564"/>
            <a:ext cx="925815" cy="530016"/>
          </a:xfrm>
          <a:custGeom>
            <a:avLst/>
            <a:gdLst>
              <a:gd name="connsiteX0" fmla="*/ 19174 w 925815"/>
              <a:gd name="connsiteY0" fmla="*/ 511786 h 530016"/>
              <a:gd name="connsiteX1" fmla="*/ 184274 w 925815"/>
              <a:gd name="connsiteY1" fmla="*/ 448286 h 530016"/>
              <a:gd name="connsiteX2" fmla="*/ 901824 w 925815"/>
              <a:gd name="connsiteY2" fmla="*/ 13311 h 530016"/>
              <a:gd name="connsiteX3" fmla="*/ 746249 w 925815"/>
              <a:gd name="connsiteY3" fmla="*/ 114911 h 530016"/>
              <a:gd name="connsiteX4" fmla="*/ 654174 w 925815"/>
              <a:gd name="connsiteY4" fmla="*/ 146661 h 530016"/>
              <a:gd name="connsiteX5" fmla="*/ 527174 w 925815"/>
              <a:gd name="connsiteY5" fmla="*/ 229211 h 530016"/>
              <a:gd name="connsiteX6" fmla="*/ 19174 w 925815"/>
              <a:gd name="connsiteY6" fmla="*/ 511786 h 5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815" h="530016">
                <a:moveTo>
                  <a:pt x="19174" y="511786"/>
                </a:moveTo>
                <a:cubicBezTo>
                  <a:pt x="-37976" y="548299"/>
                  <a:pt x="37166" y="531365"/>
                  <a:pt x="184274" y="448286"/>
                </a:cubicBezTo>
                <a:cubicBezTo>
                  <a:pt x="331382" y="365207"/>
                  <a:pt x="808162" y="68873"/>
                  <a:pt x="901824" y="13311"/>
                </a:cubicBezTo>
                <a:cubicBezTo>
                  <a:pt x="995486" y="-42251"/>
                  <a:pt x="787524" y="92686"/>
                  <a:pt x="746249" y="114911"/>
                </a:cubicBezTo>
                <a:cubicBezTo>
                  <a:pt x="704974" y="137136"/>
                  <a:pt x="690686" y="127611"/>
                  <a:pt x="654174" y="146661"/>
                </a:cubicBezTo>
                <a:cubicBezTo>
                  <a:pt x="617662" y="165711"/>
                  <a:pt x="626657" y="168886"/>
                  <a:pt x="527174" y="229211"/>
                </a:cubicBezTo>
                <a:cubicBezTo>
                  <a:pt x="427691" y="289536"/>
                  <a:pt x="76324" y="475273"/>
                  <a:pt x="19174" y="51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A0F4A61-508A-C629-DEDD-1A0940E0A2B9}"/>
              </a:ext>
            </a:extLst>
          </p:cNvPr>
          <p:cNvSpPr/>
          <p:nvPr/>
        </p:nvSpPr>
        <p:spPr>
          <a:xfrm>
            <a:off x="3851144" y="6038850"/>
            <a:ext cx="238270" cy="403620"/>
          </a:xfrm>
          <a:custGeom>
            <a:avLst/>
            <a:gdLst>
              <a:gd name="connsiteX0" fmla="*/ 238256 w 238270"/>
              <a:gd name="connsiteY0" fmla="*/ 0 h 403620"/>
              <a:gd name="connsiteX1" fmla="*/ 143006 w 238270"/>
              <a:gd name="connsiteY1" fmla="*/ 279400 h 403620"/>
              <a:gd name="connsiteX2" fmla="*/ 131 w 238270"/>
              <a:gd name="connsiteY2" fmla="*/ 403225 h 403620"/>
              <a:gd name="connsiteX3" fmla="*/ 117606 w 238270"/>
              <a:gd name="connsiteY3" fmla="*/ 317500 h 403620"/>
              <a:gd name="connsiteX4" fmla="*/ 136656 w 238270"/>
              <a:gd name="connsiteY4" fmla="*/ 282575 h 403620"/>
              <a:gd name="connsiteX5" fmla="*/ 238256 w 238270"/>
              <a:gd name="connsiteY5" fmla="*/ 0 h 4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270" h="403620">
                <a:moveTo>
                  <a:pt x="238256" y="0"/>
                </a:moveTo>
                <a:cubicBezTo>
                  <a:pt x="239314" y="-529"/>
                  <a:pt x="182694" y="212196"/>
                  <a:pt x="143006" y="279400"/>
                </a:cubicBezTo>
                <a:cubicBezTo>
                  <a:pt x="103318" y="346604"/>
                  <a:pt x="4364" y="396875"/>
                  <a:pt x="131" y="403225"/>
                </a:cubicBezTo>
                <a:cubicBezTo>
                  <a:pt x="-4102" y="409575"/>
                  <a:pt x="94852" y="337608"/>
                  <a:pt x="117606" y="317500"/>
                </a:cubicBezTo>
                <a:cubicBezTo>
                  <a:pt x="140360" y="297392"/>
                  <a:pt x="118135" y="330200"/>
                  <a:pt x="136656" y="282575"/>
                </a:cubicBezTo>
                <a:cubicBezTo>
                  <a:pt x="155177" y="234950"/>
                  <a:pt x="237198" y="529"/>
                  <a:pt x="238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F7D73B-0774-C646-1AD7-4AEBE1607C04}"/>
              </a:ext>
            </a:extLst>
          </p:cNvPr>
          <p:cNvSpPr/>
          <p:nvPr/>
        </p:nvSpPr>
        <p:spPr>
          <a:xfrm>
            <a:off x="4308919" y="5593210"/>
            <a:ext cx="340092" cy="561793"/>
          </a:xfrm>
          <a:custGeom>
            <a:avLst/>
            <a:gdLst>
              <a:gd name="connsiteX0" fmla="*/ 333759 w 340092"/>
              <a:gd name="connsiteY0" fmla="*/ 12460 h 561793"/>
              <a:gd name="connsiteX1" fmla="*/ 258664 w 340092"/>
              <a:gd name="connsiteY1" fmla="*/ 281920 h 561793"/>
              <a:gd name="connsiteX2" fmla="*/ 2455 w 340092"/>
              <a:gd name="connsiteY2" fmla="*/ 560216 h 561793"/>
              <a:gd name="connsiteX3" fmla="*/ 134977 w 340092"/>
              <a:gd name="connsiteY3" fmla="*/ 392355 h 561793"/>
              <a:gd name="connsiteX4" fmla="*/ 232159 w 340092"/>
              <a:gd name="connsiteY4" fmla="*/ 330512 h 561793"/>
              <a:gd name="connsiteX5" fmla="*/ 324924 w 340092"/>
              <a:gd name="connsiteY5" fmla="*/ 69886 h 561793"/>
              <a:gd name="connsiteX6" fmla="*/ 333759 w 340092"/>
              <a:gd name="connsiteY6" fmla="*/ 12460 h 5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092" h="561793">
                <a:moveTo>
                  <a:pt x="333759" y="12460"/>
                </a:moveTo>
                <a:cubicBezTo>
                  <a:pt x="322716" y="47799"/>
                  <a:pt x="313881" y="190627"/>
                  <a:pt x="258664" y="281920"/>
                </a:cubicBezTo>
                <a:cubicBezTo>
                  <a:pt x="203447" y="373213"/>
                  <a:pt x="23069" y="541810"/>
                  <a:pt x="2455" y="560216"/>
                </a:cubicBezTo>
                <a:cubicBezTo>
                  <a:pt x="-18159" y="578622"/>
                  <a:pt x="96693" y="430639"/>
                  <a:pt x="134977" y="392355"/>
                </a:cubicBezTo>
                <a:cubicBezTo>
                  <a:pt x="173261" y="354071"/>
                  <a:pt x="200501" y="384257"/>
                  <a:pt x="232159" y="330512"/>
                </a:cubicBezTo>
                <a:cubicBezTo>
                  <a:pt x="263817" y="276767"/>
                  <a:pt x="324924" y="69886"/>
                  <a:pt x="324924" y="69886"/>
                </a:cubicBezTo>
                <a:cubicBezTo>
                  <a:pt x="341121" y="23503"/>
                  <a:pt x="344802" y="-22879"/>
                  <a:pt x="333759" y="1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8299689-5755-C22B-C966-1C15ADF9CB55}"/>
              </a:ext>
            </a:extLst>
          </p:cNvPr>
          <p:cNvSpPr/>
          <p:nvPr/>
        </p:nvSpPr>
        <p:spPr>
          <a:xfrm>
            <a:off x="4714378" y="5019651"/>
            <a:ext cx="57721" cy="456761"/>
          </a:xfrm>
          <a:custGeom>
            <a:avLst/>
            <a:gdLst>
              <a:gd name="connsiteX0" fmla="*/ 13197 w 57721"/>
              <a:gd name="connsiteY0" fmla="*/ 24 h 456761"/>
              <a:gd name="connsiteX1" fmla="*/ 38597 w 57721"/>
              <a:gd name="connsiteY1" fmla="*/ 209574 h 456761"/>
              <a:gd name="connsiteX2" fmla="*/ 497 w 57721"/>
              <a:gd name="connsiteY2" fmla="*/ 454049 h 456761"/>
              <a:gd name="connsiteX3" fmla="*/ 19547 w 57721"/>
              <a:gd name="connsiteY3" fmla="*/ 333399 h 456761"/>
              <a:gd name="connsiteX4" fmla="*/ 57647 w 57721"/>
              <a:gd name="connsiteY4" fmla="*/ 222274 h 456761"/>
              <a:gd name="connsiteX5" fmla="*/ 13197 w 57721"/>
              <a:gd name="connsiteY5" fmla="*/ 24 h 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1" h="456761">
                <a:moveTo>
                  <a:pt x="13197" y="24"/>
                </a:moveTo>
                <a:cubicBezTo>
                  <a:pt x="10022" y="-2093"/>
                  <a:pt x="40714" y="133903"/>
                  <a:pt x="38597" y="209574"/>
                </a:cubicBezTo>
                <a:cubicBezTo>
                  <a:pt x="36480" y="285245"/>
                  <a:pt x="3672" y="433412"/>
                  <a:pt x="497" y="454049"/>
                </a:cubicBezTo>
                <a:cubicBezTo>
                  <a:pt x="-2678" y="474687"/>
                  <a:pt x="10022" y="372028"/>
                  <a:pt x="19547" y="333399"/>
                </a:cubicBezTo>
                <a:cubicBezTo>
                  <a:pt x="29072" y="294770"/>
                  <a:pt x="55530" y="274661"/>
                  <a:pt x="57647" y="222274"/>
                </a:cubicBezTo>
                <a:cubicBezTo>
                  <a:pt x="59764" y="169887"/>
                  <a:pt x="16372" y="2141"/>
                  <a:pt x="1319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AF0B88E-4969-B79A-1AB9-D5E557CA1052}"/>
              </a:ext>
            </a:extLst>
          </p:cNvPr>
          <p:cNvSpPr/>
          <p:nvPr/>
        </p:nvSpPr>
        <p:spPr>
          <a:xfrm>
            <a:off x="4943100" y="4650502"/>
            <a:ext cx="391428" cy="67588"/>
          </a:xfrm>
          <a:custGeom>
            <a:avLst/>
            <a:gdLst>
              <a:gd name="connsiteX0" fmla="*/ 375 w 391428"/>
              <a:gd name="connsiteY0" fmla="*/ 67548 h 67588"/>
              <a:gd name="connsiteX1" fmla="*/ 194050 w 391428"/>
              <a:gd name="connsiteY1" fmla="*/ 4048 h 67588"/>
              <a:gd name="connsiteX2" fmla="*/ 390900 w 391428"/>
              <a:gd name="connsiteY2" fmla="*/ 7223 h 67588"/>
              <a:gd name="connsiteX3" fmla="*/ 244850 w 391428"/>
              <a:gd name="connsiteY3" fmla="*/ 13573 h 67588"/>
              <a:gd name="connsiteX4" fmla="*/ 375 w 391428"/>
              <a:gd name="connsiteY4" fmla="*/ 67548 h 6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28" h="67588">
                <a:moveTo>
                  <a:pt x="375" y="67548"/>
                </a:moveTo>
                <a:cubicBezTo>
                  <a:pt x="-8092" y="65961"/>
                  <a:pt x="128963" y="14102"/>
                  <a:pt x="194050" y="4048"/>
                </a:cubicBezTo>
                <a:cubicBezTo>
                  <a:pt x="259137" y="-6006"/>
                  <a:pt x="382433" y="5636"/>
                  <a:pt x="390900" y="7223"/>
                </a:cubicBezTo>
                <a:cubicBezTo>
                  <a:pt x="399367" y="8810"/>
                  <a:pt x="304117" y="3519"/>
                  <a:pt x="244850" y="13573"/>
                </a:cubicBezTo>
                <a:cubicBezTo>
                  <a:pt x="185583" y="23627"/>
                  <a:pt x="8842" y="69135"/>
                  <a:pt x="375" y="6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221E2-2DF8-D320-5DCF-3FEFCF1692D1}"/>
              </a:ext>
            </a:extLst>
          </p:cNvPr>
          <p:cNvSpPr/>
          <p:nvPr/>
        </p:nvSpPr>
        <p:spPr>
          <a:xfrm>
            <a:off x="5053430" y="4628015"/>
            <a:ext cx="509635" cy="1085317"/>
          </a:xfrm>
          <a:custGeom>
            <a:avLst/>
            <a:gdLst>
              <a:gd name="connsiteX0" fmla="*/ 182145 w 509635"/>
              <a:gd name="connsiteY0" fmla="*/ 1135 h 1085317"/>
              <a:gd name="connsiteX1" fmla="*/ 401220 w 509635"/>
              <a:gd name="connsiteY1" fmla="*/ 83685 h 1085317"/>
              <a:gd name="connsiteX2" fmla="*/ 477420 w 509635"/>
              <a:gd name="connsiteY2" fmla="*/ 274185 h 1085317"/>
              <a:gd name="connsiteX3" fmla="*/ 483770 w 509635"/>
              <a:gd name="connsiteY3" fmla="*/ 442460 h 1085317"/>
              <a:gd name="connsiteX4" fmla="*/ 461545 w 509635"/>
              <a:gd name="connsiteY4" fmla="*/ 556760 h 1085317"/>
              <a:gd name="connsiteX5" fmla="*/ 423445 w 509635"/>
              <a:gd name="connsiteY5" fmla="*/ 699635 h 1085317"/>
              <a:gd name="connsiteX6" fmla="*/ 321845 w 509635"/>
              <a:gd name="connsiteY6" fmla="*/ 877435 h 1085317"/>
              <a:gd name="connsiteX7" fmla="*/ 178970 w 509635"/>
              <a:gd name="connsiteY7" fmla="*/ 985385 h 1085317"/>
              <a:gd name="connsiteX8" fmla="*/ 1170 w 509635"/>
              <a:gd name="connsiteY8" fmla="*/ 1083810 h 1085317"/>
              <a:gd name="connsiteX9" fmla="*/ 271045 w 509635"/>
              <a:gd name="connsiteY9" fmla="*/ 906010 h 1085317"/>
              <a:gd name="connsiteX10" fmla="*/ 369470 w 509635"/>
              <a:gd name="connsiteY10" fmla="*/ 794885 h 1085317"/>
              <a:gd name="connsiteX11" fmla="*/ 464720 w 509635"/>
              <a:gd name="connsiteY11" fmla="*/ 531360 h 1085317"/>
              <a:gd name="connsiteX12" fmla="*/ 509170 w 509635"/>
              <a:gd name="connsiteY12" fmla="*/ 366260 h 1085317"/>
              <a:gd name="connsiteX13" fmla="*/ 439320 w 509635"/>
              <a:gd name="connsiteY13" fmla="*/ 137660 h 1085317"/>
              <a:gd name="connsiteX14" fmla="*/ 182145 w 509635"/>
              <a:gd name="connsiteY14" fmla="*/ 1135 h 108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635" h="1085317">
                <a:moveTo>
                  <a:pt x="182145" y="1135"/>
                </a:moveTo>
                <a:cubicBezTo>
                  <a:pt x="175795" y="-7861"/>
                  <a:pt x="352008" y="38177"/>
                  <a:pt x="401220" y="83685"/>
                </a:cubicBezTo>
                <a:cubicBezTo>
                  <a:pt x="450432" y="129193"/>
                  <a:pt x="463662" y="214389"/>
                  <a:pt x="477420" y="274185"/>
                </a:cubicBezTo>
                <a:cubicBezTo>
                  <a:pt x="491178" y="333981"/>
                  <a:pt x="486416" y="395364"/>
                  <a:pt x="483770" y="442460"/>
                </a:cubicBezTo>
                <a:cubicBezTo>
                  <a:pt x="481124" y="489556"/>
                  <a:pt x="471599" y="513898"/>
                  <a:pt x="461545" y="556760"/>
                </a:cubicBezTo>
                <a:cubicBezTo>
                  <a:pt x="451491" y="599623"/>
                  <a:pt x="446728" y="646189"/>
                  <a:pt x="423445" y="699635"/>
                </a:cubicBezTo>
                <a:cubicBezTo>
                  <a:pt x="400162" y="753081"/>
                  <a:pt x="362591" y="829810"/>
                  <a:pt x="321845" y="877435"/>
                </a:cubicBezTo>
                <a:cubicBezTo>
                  <a:pt x="281099" y="925060"/>
                  <a:pt x="232416" y="950989"/>
                  <a:pt x="178970" y="985385"/>
                </a:cubicBezTo>
                <a:cubicBezTo>
                  <a:pt x="125524" y="1019781"/>
                  <a:pt x="-14176" y="1097039"/>
                  <a:pt x="1170" y="1083810"/>
                </a:cubicBezTo>
                <a:cubicBezTo>
                  <a:pt x="16516" y="1070581"/>
                  <a:pt x="209662" y="954164"/>
                  <a:pt x="271045" y="906010"/>
                </a:cubicBezTo>
                <a:cubicBezTo>
                  <a:pt x="332428" y="857856"/>
                  <a:pt x="337191" y="857327"/>
                  <a:pt x="369470" y="794885"/>
                </a:cubicBezTo>
                <a:cubicBezTo>
                  <a:pt x="401749" y="732443"/>
                  <a:pt x="441437" y="602798"/>
                  <a:pt x="464720" y="531360"/>
                </a:cubicBezTo>
                <a:cubicBezTo>
                  <a:pt x="488003" y="459922"/>
                  <a:pt x="513403" y="431877"/>
                  <a:pt x="509170" y="366260"/>
                </a:cubicBezTo>
                <a:cubicBezTo>
                  <a:pt x="504937" y="300643"/>
                  <a:pt x="488003" y="196398"/>
                  <a:pt x="439320" y="137660"/>
                </a:cubicBezTo>
                <a:cubicBezTo>
                  <a:pt x="390637" y="78922"/>
                  <a:pt x="188495" y="10131"/>
                  <a:pt x="182145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64D1C63-7B15-08E8-89A4-EEFC302ED70F}"/>
              </a:ext>
            </a:extLst>
          </p:cNvPr>
          <p:cNvSpPr/>
          <p:nvPr/>
        </p:nvSpPr>
        <p:spPr>
          <a:xfrm>
            <a:off x="4707803" y="5545217"/>
            <a:ext cx="533572" cy="197654"/>
          </a:xfrm>
          <a:custGeom>
            <a:avLst/>
            <a:gdLst>
              <a:gd name="connsiteX0" fmla="*/ 722 w 533572"/>
              <a:gd name="connsiteY0" fmla="*/ 188833 h 197654"/>
              <a:gd name="connsiteX1" fmla="*/ 248372 w 533572"/>
              <a:gd name="connsiteY1" fmla="*/ 182483 h 197654"/>
              <a:gd name="connsiteX2" fmla="*/ 530947 w 533572"/>
              <a:gd name="connsiteY2" fmla="*/ 1508 h 197654"/>
              <a:gd name="connsiteX3" fmla="*/ 381722 w 533572"/>
              <a:gd name="connsiteY3" fmla="*/ 99933 h 197654"/>
              <a:gd name="connsiteX4" fmla="*/ 251547 w 533572"/>
              <a:gd name="connsiteY4" fmla="*/ 169783 h 197654"/>
              <a:gd name="connsiteX5" fmla="*/ 175347 w 533572"/>
              <a:gd name="connsiteY5" fmla="*/ 195183 h 197654"/>
              <a:gd name="connsiteX6" fmla="*/ 722 w 533572"/>
              <a:gd name="connsiteY6" fmla="*/ 188833 h 1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572" h="197654">
                <a:moveTo>
                  <a:pt x="722" y="188833"/>
                </a:moveTo>
                <a:cubicBezTo>
                  <a:pt x="12893" y="186716"/>
                  <a:pt x="160001" y="213704"/>
                  <a:pt x="248372" y="182483"/>
                </a:cubicBezTo>
                <a:cubicBezTo>
                  <a:pt x="336743" y="151262"/>
                  <a:pt x="508722" y="15266"/>
                  <a:pt x="530947" y="1508"/>
                </a:cubicBezTo>
                <a:cubicBezTo>
                  <a:pt x="553172" y="-12250"/>
                  <a:pt x="428289" y="71887"/>
                  <a:pt x="381722" y="99933"/>
                </a:cubicBezTo>
                <a:cubicBezTo>
                  <a:pt x="335155" y="127979"/>
                  <a:pt x="285943" y="153908"/>
                  <a:pt x="251547" y="169783"/>
                </a:cubicBezTo>
                <a:cubicBezTo>
                  <a:pt x="217151" y="185658"/>
                  <a:pt x="217151" y="194654"/>
                  <a:pt x="175347" y="195183"/>
                </a:cubicBezTo>
                <a:cubicBezTo>
                  <a:pt x="133543" y="195712"/>
                  <a:pt x="-11449" y="190950"/>
                  <a:pt x="722" y="18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8145C87-CB4A-1C50-5949-311215A47666}"/>
              </a:ext>
            </a:extLst>
          </p:cNvPr>
          <p:cNvSpPr/>
          <p:nvPr/>
        </p:nvSpPr>
        <p:spPr>
          <a:xfrm>
            <a:off x="4605235" y="5736219"/>
            <a:ext cx="460243" cy="125190"/>
          </a:xfrm>
          <a:custGeom>
            <a:avLst/>
            <a:gdLst>
              <a:gd name="connsiteX0" fmla="*/ 1690 w 460243"/>
              <a:gd name="connsiteY0" fmla="*/ 124831 h 125190"/>
              <a:gd name="connsiteX1" fmla="*/ 141390 w 460243"/>
              <a:gd name="connsiteY1" fmla="*/ 54981 h 125190"/>
              <a:gd name="connsiteX2" fmla="*/ 452540 w 460243"/>
              <a:gd name="connsiteY2" fmla="*/ 1006 h 125190"/>
              <a:gd name="connsiteX3" fmla="*/ 354115 w 460243"/>
              <a:gd name="connsiteY3" fmla="*/ 20056 h 125190"/>
              <a:gd name="connsiteX4" fmla="*/ 227115 w 460243"/>
              <a:gd name="connsiteY4" fmla="*/ 23231 h 125190"/>
              <a:gd name="connsiteX5" fmla="*/ 1690 w 460243"/>
              <a:gd name="connsiteY5" fmla="*/ 124831 h 12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243" h="125190">
                <a:moveTo>
                  <a:pt x="1690" y="124831"/>
                </a:moveTo>
                <a:cubicBezTo>
                  <a:pt x="-12597" y="130123"/>
                  <a:pt x="66248" y="75618"/>
                  <a:pt x="141390" y="54981"/>
                </a:cubicBezTo>
                <a:cubicBezTo>
                  <a:pt x="216532" y="34343"/>
                  <a:pt x="417086" y="6827"/>
                  <a:pt x="452540" y="1006"/>
                </a:cubicBezTo>
                <a:cubicBezTo>
                  <a:pt x="487994" y="-4815"/>
                  <a:pt x="391686" y="16352"/>
                  <a:pt x="354115" y="20056"/>
                </a:cubicBezTo>
                <a:cubicBezTo>
                  <a:pt x="316544" y="23760"/>
                  <a:pt x="280032" y="11589"/>
                  <a:pt x="227115" y="23231"/>
                </a:cubicBezTo>
                <a:cubicBezTo>
                  <a:pt x="174198" y="34873"/>
                  <a:pt x="15977" y="119539"/>
                  <a:pt x="1690" y="124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0809364-5B3B-FB81-5BD9-2EF531A4CE4E}"/>
              </a:ext>
            </a:extLst>
          </p:cNvPr>
          <p:cNvSpPr/>
          <p:nvPr/>
        </p:nvSpPr>
        <p:spPr>
          <a:xfrm>
            <a:off x="4936385" y="4755682"/>
            <a:ext cx="456213" cy="108512"/>
          </a:xfrm>
          <a:custGeom>
            <a:avLst/>
            <a:gdLst>
              <a:gd name="connsiteX0" fmla="*/ 740 w 456213"/>
              <a:gd name="connsiteY0" fmla="*/ 108418 h 108512"/>
              <a:gd name="connsiteX1" fmla="*/ 203940 w 456213"/>
              <a:gd name="connsiteY1" fmla="*/ 22693 h 108512"/>
              <a:gd name="connsiteX2" fmla="*/ 448415 w 456213"/>
              <a:gd name="connsiteY2" fmla="*/ 41743 h 108512"/>
              <a:gd name="connsiteX3" fmla="*/ 384915 w 456213"/>
              <a:gd name="connsiteY3" fmla="*/ 19518 h 108512"/>
              <a:gd name="connsiteX4" fmla="*/ 276965 w 456213"/>
              <a:gd name="connsiteY4" fmla="*/ 3643 h 108512"/>
              <a:gd name="connsiteX5" fmla="*/ 740 w 456213"/>
              <a:gd name="connsiteY5" fmla="*/ 108418 h 1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13" h="108512">
                <a:moveTo>
                  <a:pt x="740" y="108418"/>
                </a:moveTo>
                <a:cubicBezTo>
                  <a:pt x="-11431" y="111593"/>
                  <a:pt x="129328" y="33805"/>
                  <a:pt x="203940" y="22693"/>
                </a:cubicBezTo>
                <a:cubicBezTo>
                  <a:pt x="278552" y="11581"/>
                  <a:pt x="418253" y="42272"/>
                  <a:pt x="448415" y="41743"/>
                </a:cubicBezTo>
                <a:cubicBezTo>
                  <a:pt x="478578" y="41214"/>
                  <a:pt x="413490" y="25868"/>
                  <a:pt x="384915" y="19518"/>
                </a:cubicBezTo>
                <a:cubicBezTo>
                  <a:pt x="356340" y="13168"/>
                  <a:pt x="336232" y="-8528"/>
                  <a:pt x="276965" y="3643"/>
                </a:cubicBezTo>
                <a:cubicBezTo>
                  <a:pt x="217698" y="15814"/>
                  <a:pt x="12911" y="105243"/>
                  <a:pt x="740" y="10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2E6D1B-DAC4-037C-0F05-95E7A678C350}"/>
              </a:ext>
            </a:extLst>
          </p:cNvPr>
          <p:cNvSpPr/>
          <p:nvPr/>
        </p:nvSpPr>
        <p:spPr>
          <a:xfrm>
            <a:off x="5327550" y="4900205"/>
            <a:ext cx="172915" cy="538848"/>
          </a:xfrm>
          <a:custGeom>
            <a:avLst/>
            <a:gdLst>
              <a:gd name="connsiteX0" fmla="*/ 136625 w 172915"/>
              <a:gd name="connsiteY0" fmla="*/ 1995 h 538848"/>
              <a:gd name="connsiteX1" fmla="*/ 165200 w 172915"/>
              <a:gd name="connsiteY1" fmla="*/ 154395 h 538848"/>
              <a:gd name="connsiteX2" fmla="*/ 92175 w 172915"/>
              <a:gd name="connsiteY2" fmla="*/ 376645 h 538848"/>
              <a:gd name="connsiteX3" fmla="*/ 100 w 172915"/>
              <a:gd name="connsiteY3" fmla="*/ 538570 h 538848"/>
              <a:gd name="connsiteX4" fmla="*/ 76300 w 172915"/>
              <a:gd name="connsiteY4" fmla="*/ 411570 h 538848"/>
              <a:gd name="connsiteX5" fmla="*/ 171550 w 172915"/>
              <a:gd name="connsiteY5" fmla="*/ 262345 h 538848"/>
              <a:gd name="connsiteX6" fmla="*/ 136625 w 172915"/>
              <a:gd name="connsiteY6" fmla="*/ 1995 h 53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5" h="538848">
                <a:moveTo>
                  <a:pt x="136625" y="1995"/>
                </a:moveTo>
                <a:cubicBezTo>
                  <a:pt x="135567" y="-15996"/>
                  <a:pt x="172608" y="91954"/>
                  <a:pt x="165200" y="154395"/>
                </a:cubicBezTo>
                <a:cubicBezTo>
                  <a:pt x="157792" y="216836"/>
                  <a:pt x="119692" y="312616"/>
                  <a:pt x="92175" y="376645"/>
                </a:cubicBezTo>
                <a:cubicBezTo>
                  <a:pt x="64658" y="440674"/>
                  <a:pt x="2746" y="532749"/>
                  <a:pt x="100" y="538570"/>
                </a:cubicBezTo>
                <a:cubicBezTo>
                  <a:pt x="-2546" y="544391"/>
                  <a:pt x="47725" y="457608"/>
                  <a:pt x="76300" y="411570"/>
                </a:cubicBezTo>
                <a:cubicBezTo>
                  <a:pt x="104875" y="365532"/>
                  <a:pt x="162025" y="336957"/>
                  <a:pt x="171550" y="262345"/>
                </a:cubicBezTo>
                <a:cubicBezTo>
                  <a:pt x="181075" y="187733"/>
                  <a:pt x="137683" y="19986"/>
                  <a:pt x="1366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5B2653-5552-CACD-6675-11E08F0422CB}"/>
              </a:ext>
            </a:extLst>
          </p:cNvPr>
          <p:cNvSpPr/>
          <p:nvPr/>
        </p:nvSpPr>
        <p:spPr>
          <a:xfrm>
            <a:off x="5139757" y="4882179"/>
            <a:ext cx="324304" cy="630199"/>
          </a:xfrm>
          <a:custGeom>
            <a:avLst/>
            <a:gdLst>
              <a:gd name="connsiteX0" fmla="*/ 314893 w 324304"/>
              <a:gd name="connsiteY0" fmla="*/ 971 h 630199"/>
              <a:gd name="connsiteX1" fmla="*/ 308543 w 324304"/>
              <a:gd name="connsiteY1" fmla="*/ 267671 h 630199"/>
              <a:gd name="connsiteX2" fmla="*/ 238693 w 324304"/>
              <a:gd name="connsiteY2" fmla="*/ 448646 h 630199"/>
              <a:gd name="connsiteX3" fmla="*/ 149793 w 324304"/>
              <a:gd name="connsiteY3" fmla="*/ 553421 h 630199"/>
              <a:gd name="connsiteX4" fmla="*/ 568 w 324304"/>
              <a:gd name="connsiteY4" fmla="*/ 629621 h 630199"/>
              <a:gd name="connsiteX5" fmla="*/ 102168 w 324304"/>
              <a:gd name="connsiteY5" fmla="*/ 585171 h 630199"/>
              <a:gd name="connsiteX6" fmla="*/ 194243 w 324304"/>
              <a:gd name="connsiteY6" fmla="*/ 524846 h 630199"/>
              <a:gd name="connsiteX7" fmla="*/ 314893 w 324304"/>
              <a:gd name="connsiteY7" fmla="*/ 369271 h 630199"/>
              <a:gd name="connsiteX8" fmla="*/ 314893 w 324304"/>
              <a:gd name="connsiteY8" fmla="*/ 971 h 6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04" h="630199">
                <a:moveTo>
                  <a:pt x="314893" y="971"/>
                </a:moveTo>
                <a:cubicBezTo>
                  <a:pt x="313835" y="-15962"/>
                  <a:pt x="321243" y="193059"/>
                  <a:pt x="308543" y="267671"/>
                </a:cubicBezTo>
                <a:cubicBezTo>
                  <a:pt x="295843" y="342283"/>
                  <a:pt x="265151" y="401021"/>
                  <a:pt x="238693" y="448646"/>
                </a:cubicBezTo>
                <a:cubicBezTo>
                  <a:pt x="212235" y="496271"/>
                  <a:pt x="189480" y="523259"/>
                  <a:pt x="149793" y="553421"/>
                </a:cubicBezTo>
                <a:cubicBezTo>
                  <a:pt x="110105" y="583584"/>
                  <a:pt x="8505" y="624329"/>
                  <a:pt x="568" y="629621"/>
                </a:cubicBezTo>
                <a:cubicBezTo>
                  <a:pt x="-7369" y="634913"/>
                  <a:pt x="69889" y="602633"/>
                  <a:pt x="102168" y="585171"/>
                </a:cubicBezTo>
                <a:cubicBezTo>
                  <a:pt x="134447" y="567709"/>
                  <a:pt x="158789" y="560829"/>
                  <a:pt x="194243" y="524846"/>
                </a:cubicBezTo>
                <a:cubicBezTo>
                  <a:pt x="229697" y="488863"/>
                  <a:pt x="294256" y="450233"/>
                  <a:pt x="314893" y="369271"/>
                </a:cubicBezTo>
                <a:cubicBezTo>
                  <a:pt x="335530" y="288309"/>
                  <a:pt x="315951" y="17904"/>
                  <a:pt x="314893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34217B5-9BA4-6B75-3F8A-BF03EBB56F40}"/>
              </a:ext>
            </a:extLst>
          </p:cNvPr>
          <p:cNvSpPr/>
          <p:nvPr/>
        </p:nvSpPr>
        <p:spPr>
          <a:xfrm>
            <a:off x="4786503" y="5016463"/>
            <a:ext cx="141383" cy="527201"/>
          </a:xfrm>
          <a:custGeom>
            <a:avLst/>
            <a:gdLst>
              <a:gd name="connsiteX0" fmla="*/ 141097 w 141383"/>
              <a:gd name="connsiteY0" fmla="*/ 37 h 527201"/>
              <a:gd name="connsiteX1" fmla="*/ 102997 w 141383"/>
              <a:gd name="connsiteY1" fmla="*/ 117512 h 527201"/>
              <a:gd name="connsiteX2" fmla="*/ 90297 w 141383"/>
              <a:gd name="connsiteY2" fmla="*/ 250862 h 527201"/>
              <a:gd name="connsiteX3" fmla="*/ 90297 w 141383"/>
              <a:gd name="connsiteY3" fmla="*/ 304837 h 527201"/>
              <a:gd name="connsiteX4" fmla="*/ 17272 w 141383"/>
              <a:gd name="connsiteY4" fmla="*/ 374687 h 527201"/>
              <a:gd name="connsiteX5" fmla="*/ 14097 w 141383"/>
              <a:gd name="connsiteY5" fmla="*/ 441362 h 527201"/>
              <a:gd name="connsiteX6" fmla="*/ 45847 w 141383"/>
              <a:gd name="connsiteY6" fmla="*/ 527087 h 527201"/>
              <a:gd name="connsiteX7" fmla="*/ 1397 w 141383"/>
              <a:gd name="connsiteY7" fmla="*/ 422312 h 527201"/>
              <a:gd name="connsiteX8" fmla="*/ 109347 w 141383"/>
              <a:gd name="connsiteY8" fmla="*/ 269912 h 527201"/>
              <a:gd name="connsiteX9" fmla="*/ 112522 w 141383"/>
              <a:gd name="connsiteY9" fmla="*/ 212762 h 527201"/>
              <a:gd name="connsiteX10" fmla="*/ 87122 w 141383"/>
              <a:gd name="connsiteY10" fmla="*/ 136562 h 527201"/>
              <a:gd name="connsiteX11" fmla="*/ 80772 w 141383"/>
              <a:gd name="connsiteY11" fmla="*/ 104812 h 527201"/>
              <a:gd name="connsiteX12" fmla="*/ 141097 w 141383"/>
              <a:gd name="connsiteY12" fmla="*/ 37 h 5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383" h="527201">
                <a:moveTo>
                  <a:pt x="141097" y="37"/>
                </a:moveTo>
                <a:cubicBezTo>
                  <a:pt x="144801" y="2154"/>
                  <a:pt x="111464" y="75708"/>
                  <a:pt x="102997" y="117512"/>
                </a:cubicBezTo>
                <a:cubicBezTo>
                  <a:pt x="94530" y="159316"/>
                  <a:pt x="92414" y="219641"/>
                  <a:pt x="90297" y="250862"/>
                </a:cubicBezTo>
                <a:cubicBezTo>
                  <a:pt x="88180" y="282083"/>
                  <a:pt x="102468" y="284200"/>
                  <a:pt x="90297" y="304837"/>
                </a:cubicBezTo>
                <a:cubicBezTo>
                  <a:pt x="78126" y="325474"/>
                  <a:pt x="29972" y="351933"/>
                  <a:pt x="17272" y="374687"/>
                </a:cubicBezTo>
                <a:cubicBezTo>
                  <a:pt x="4572" y="397441"/>
                  <a:pt x="9335" y="415962"/>
                  <a:pt x="14097" y="441362"/>
                </a:cubicBezTo>
                <a:cubicBezTo>
                  <a:pt x="18859" y="466762"/>
                  <a:pt x="47964" y="530262"/>
                  <a:pt x="45847" y="527087"/>
                </a:cubicBezTo>
                <a:cubicBezTo>
                  <a:pt x="43730" y="523912"/>
                  <a:pt x="-9186" y="465174"/>
                  <a:pt x="1397" y="422312"/>
                </a:cubicBezTo>
                <a:cubicBezTo>
                  <a:pt x="11980" y="379450"/>
                  <a:pt x="90826" y="304837"/>
                  <a:pt x="109347" y="269912"/>
                </a:cubicBezTo>
                <a:cubicBezTo>
                  <a:pt x="127868" y="234987"/>
                  <a:pt x="116226" y="234987"/>
                  <a:pt x="112522" y="212762"/>
                </a:cubicBezTo>
                <a:cubicBezTo>
                  <a:pt x="108818" y="190537"/>
                  <a:pt x="92414" y="154554"/>
                  <a:pt x="87122" y="136562"/>
                </a:cubicBezTo>
                <a:cubicBezTo>
                  <a:pt x="81830" y="118570"/>
                  <a:pt x="74951" y="122804"/>
                  <a:pt x="80772" y="104812"/>
                </a:cubicBezTo>
                <a:cubicBezTo>
                  <a:pt x="86593" y="86820"/>
                  <a:pt x="137393" y="-2080"/>
                  <a:pt x="1410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56392DA-538A-A70F-6176-A8EF72DAEC17}"/>
              </a:ext>
            </a:extLst>
          </p:cNvPr>
          <p:cNvSpPr/>
          <p:nvPr/>
        </p:nvSpPr>
        <p:spPr>
          <a:xfrm>
            <a:off x="5310894" y="4930755"/>
            <a:ext cx="45599" cy="392100"/>
          </a:xfrm>
          <a:custGeom>
            <a:avLst/>
            <a:gdLst>
              <a:gd name="connsiteX0" fmla="*/ 45331 w 45599"/>
              <a:gd name="connsiteY0" fmla="*/ 20 h 392100"/>
              <a:gd name="connsiteX1" fmla="*/ 19931 w 45599"/>
              <a:gd name="connsiteY1" fmla="*/ 219095 h 392100"/>
              <a:gd name="connsiteX2" fmla="*/ 29456 w 45599"/>
              <a:gd name="connsiteY2" fmla="*/ 390545 h 392100"/>
              <a:gd name="connsiteX3" fmla="*/ 16756 w 45599"/>
              <a:gd name="connsiteY3" fmla="*/ 298470 h 392100"/>
              <a:gd name="connsiteX4" fmla="*/ 881 w 45599"/>
              <a:gd name="connsiteY4" fmla="*/ 206395 h 392100"/>
              <a:gd name="connsiteX5" fmla="*/ 45331 w 45599"/>
              <a:gd name="connsiteY5" fmla="*/ 20 h 3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99" h="392100">
                <a:moveTo>
                  <a:pt x="45331" y="20"/>
                </a:moveTo>
                <a:cubicBezTo>
                  <a:pt x="48506" y="2137"/>
                  <a:pt x="22577" y="154008"/>
                  <a:pt x="19931" y="219095"/>
                </a:cubicBezTo>
                <a:cubicBezTo>
                  <a:pt x="17285" y="284182"/>
                  <a:pt x="29985" y="377316"/>
                  <a:pt x="29456" y="390545"/>
                </a:cubicBezTo>
                <a:cubicBezTo>
                  <a:pt x="28927" y="403774"/>
                  <a:pt x="21518" y="329161"/>
                  <a:pt x="16756" y="298470"/>
                </a:cubicBezTo>
                <a:cubicBezTo>
                  <a:pt x="11994" y="267779"/>
                  <a:pt x="-3882" y="250845"/>
                  <a:pt x="881" y="206395"/>
                </a:cubicBezTo>
                <a:cubicBezTo>
                  <a:pt x="5643" y="161945"/>
                  <a:pt x="42156" y="-2097"/>
                  <a:pt x="4533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717A745-C396-C15D-E4D6-2E301AB7DD10}"/>
              </a:ext>
            </a:extLst>
          </p:cNvPr>
          <p:cNvSpPr/>
          <p:nvPr/>
        </p:nvSpPr>
        <p:spPr>
          <a:xfrm>
            <a:off x="5050683" y="4993683"/>
            <a:ext cx="185920" cy="296202"/>
          </a:xfrm>
          <a:custGeom>
            <a:avLst/>
            <a:gdLst>
              <a:gd name="connsiteX0" fmla="*/ 742 w 185920"/>
              <a:gd name="connsiteY0" fmla="*/ 592 h 296202"/>
              <a:gd name="connsiteX1" fmla="*/ 95992 w 185920"/>
              <a:gd name="connsiteY1" fmla="*/ 70442 h 296202"/>
              <a:gd name="connsiteX2" fmla="*/ 175367 w 185920"/>
              <a:gd name="connsiteY2" fmla="*/ 226017 h 296202"/>
              <a:gd name="connsiteX3" fmla="*/ 184892 w 185920"/>
              <a:gd name="connsiteY3" fmla="*/ 295867 h 296202"/>
              <a:gd name="connsiteX4" fmla="*/ 181717 w 185920"/>
              <a:gd name="connsiteY4" fmla="*/ 200617 h 296202"/>
              <a:gd name="connsiteX5" fmla="*/ 149967 w 185920"/>
              <a:gd name="connsiteY5" fmla="*/ 105367 h 296202"/>
              <a:gd name="connsiteX6" fmla="*/ 742 w 185920"/>
              <a:gd name="connsiteY6" fmla="*/ 592 h 29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20" h="296202">
                <a:moveTo>
                  <a:pt x="742" y="592"/>
                </a:moveTo>
                <a:cubicBezTo>
                  <a:pt x="-8254" y="-5229"/>
                  <a:pt x="66888" y="32871"/>
                  <a:pt x="95992" y="70442"/>
                </a:cubicBezTo>
                <a:cubicBezTo>
                  <a:pt x="125096" y="108013"/>
                  <a:pt x="160550" y="188446"/>
                  <a:pt x="175367" y="226017"/>
                </a:cubicBezTo>
                <a:cubicBezTo>
                  <a:pt x="190184" y="263588"/>
                  <a:pt x="183834" y="300100"/>
                  <a:pt x="184892" y="295867"/>
                </a:cubicBezTo>
                <a:cubicBezTo>
                  <a:pt x="185950" y="291634"/>
                  <a:pt x="187538" y="232367"/>
                  <a:pt x="181717" y="200617"/>
                </a:cubicBezTo>
                <a:cubicBezTo>
                  <a:pt x="175896" y="168867"/>
                  <a:pt x="181188" y="135529"/>
                  <a:pt x="149967" y="105367"/>
                </a:cubicBezTo>
                <a:cubicBezTo>
                  <a:pt x="118746" y="75205"/>
                  <a:pt x="9738" y="6413"/>
                  <a:pt x="742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9A3D4FD-B20C-BCF5-064F-DE81EDC575F2}"/>
              </a:ext>
            </a:extLst>
          </p:cNvPr>
          <p:cNvSpPr/>
          <p:nvPr/>
        </p:nvSpPr>
        <p:spPr>
          <a:xfrm>
            <a:off x="5156198" y="5012760"/>
            <a:ext cx="175204" cy="323381"/>
          </a:xfrm>
          <a:custGeom>
            <a:avLst/>
            <a:gdLst>
              <a:gd name="connsiteX0" fmla="*/ 2 w 175204"/>
              <a:gd name="connsiteY0" fmla="*/ 565 h 323381"/>
              <a:gd name="connsiteX1" fmla="*/ 114302 w 175204"/>
              <a:gd name="connsiteY1" fmla="*/ 64065 h 323381"/>
              <a:gd name="connsiteX2" fmla="*/ 174627 w 175204"/>
              <a:gd name="connsiteY2" fmla="*/ 321240 h 323381"/>
              <a:gd name="connsiteX3" fmla="*/ 142877 w 175204"/>
              <a:gd name="connsiteY3" fmla="*/ 181540 h 323381"/>
              <a:gd name="connsiteX4" fmla="*/ 111127 w 175204"/>
              <a:gd name="connsiteY4" fmla="*/ 86290 h 323381"/>
              <a:gd name="connsiteX5" fmla="*/ 2 w 175204"/>
              <a:gd name="connsiteY5" fmla="*/ 565 h 3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4" h="323381">
                <a:moveTo>
                  <a:pt x="2" y="565"/>
                </a:moveTo>
                <a:cubicBezTo>
                  <a:pt x="531" y="-3139"/>
                  <a:pt x="85198" y="10619"/>
                  <a:pt x="114302" y="64065"/>
                </a:cubicBezTo>
                <a:cubicBezTo>
                  <a:pt x="143406" y="117511"/>
                  <a:pt x="169865" y="301661"/>
                  <a:pt x="174627" y="321240"/>
                </a:cubicBezTo>
                <a:cubicBezTo>
                  <a:pt x="179389" y="340819"/>
                  <a:pt x="153460" y="220698"/>
                  <a:pt x="142877" y="181540"/>
                </a:cubicBezTo>
                <a:cubicBezTo>
                  <a:pt x="132294" y="142382"/>
                  <a:pt x="130177" y="114865"/>
                  <a:pt x="111127" y="86290"/>
                </a:cubicBezTo>
                <a:cubicBezTo>
                  <a:pt x="92077" y="57715"/>
                  <a:pt x="-527" y="4269"/>
                  <a:pt x="2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7E63706B-FB9F-2FBC-B592-5E4C70974307}"/>
              </a:ext>
            </a:extLst>
          </p:cNvPr>
          <p:cNvSpPr/>
          <p:nvPr/>
        </p:nvSpPr>
        <p:spPr>
          <a:xfrm>
            <a:off x="4930654" y="5203822"/>
            <a:ext cx="88763" cy="251033"/>
          </a:xfrm>
          <a:custGeom>
            <a:avLst/>
            <a:gdLst>
              <a:gd name="connsiteX0" fmla="*/ 121 w 88763"/>
              <a:gd name="connsiteY0" fmla="*/ 3 h 251033"/>
              <a:gd name="connsiteX1" fmla="*/ 66796 w 88763"/>
              <a:gd name="connsiteY1" fmla="*/ 101603 h 251033"/>
              <a:gd name="connsiteX2" fmla="*/ 60446 w 88763"/>
              <a:gd name="connsiteY2" fmla="*/ 250828 h 251033"/>
              <a:gd name="connsiteX3" fmla="*/ 76321 w 88763"/>
              <a:gd name="connsiteY3" fmla="*/ 133353 h 251033"/>
              <a:gd name="connsiteX4" fmla="*/ 85846 w 88763"/>
              <a:gd name="connsiteY4" fmla="*/ 104778 h 251033"/>
              <a:gd name="connsiteX5" fmla="*/ 121 w 88763"/>
              <a:gd name="connsiteY5" fmla="*/ 3 h 2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63" h="251033">
                <a:moveTo>
                  <a:pt x="121" y="3"/>
                </a:moveTo>
                <a:cubicBezTo>
                  <a:pt x="-3054" y="-526"/>
                  <a:pt x="56742" y="59799"/>
                  <a:pt x="66796" y="101603"/>
                </a:cubicBezTo>
                <a:cubicBezTo>
                  <a:pt x="76850" y="143407"/>
                  <a:pt x="58859" y="245536"/>
                  <a:pt x="60446" y="250828"/>
                </a:cubicBezTo>
                <a:cubicBezTo>
                  <a:pt x="62033" y="256120"/>
                  <a:pt x="72088" y="157695"/>
                  <a:pt x="76321" y="133353"/>
                </a:cubicBezTo>
                <a:cubicBezTo>
                  <a:pt x="80554" y="109011"/>
                  <a:pt x="94842" y="123299"/>
                  <a:pt x="85846" y="104778"/>
                </a:cubicBezTo>
                <a:cubicBezTo>
                  <a:pt x="76850" y="86257"/>
                  <a:pt x="3296" y="532"/>
                  <a:pt x="1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1147D52-CD21-BA70-5D56-9AF5F232AC49}"/>
              </a:ext>
            </a:extLst>
          </p:cNvPr>
          <p:cNvSpPr/>
          <p:nvPr/>
        </p:nvSpPr>
        <p:spPr>
          <a:xfrm>
            <a:off x="4988684" y="5165880"/>
            <a:ext cx="269713" cy="103216"/>
          </a:xfrm>
          <a:custGeom>
            <a:avLst/>
            <a:gdLst>
              <a:gd name="connsiteX0" fmla="*/ 2416 w 269713"/>
              <a:gd name="connsiteY0" fmla="*/ 25245 h 103216"/>
              <a:gd name="connsiteX1" fmla="*/ 100841 w 269713"/>
              <a:gd name="connsiteY1" fmla="*/ 3020 h 103216"/>
              <a:gd name="connsiteX2" fmla="*/ 265941 w 269713"/>
              <a:gd name="connsiteY2" fmla="*/ 101445 h 103216"/>
              <a:gd name="connsiteX3" fmla="*/ 215141 w 269713"/>
              <a:gd name="connsiteY3" fmla="*/ 63345 h 103216"/>
              <a:gd name="connsiteX4" fmla="*/ 199266 w 269713"/>
              <a:gd name="connsiteY4" fmla="*/ 25245 h 103216"/>
              <a:gd name="connsiteX5" fmla="*/ 2416 w 269713"/>
              <a:gd name="connsiteY5" fmla="*/ 25245 h 10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13" h="103216">
                <a:moveTo>
                  <a:pt x="2416" y="25245"/>
                </a:moveTo>
                <a:cubicBezTo>
                  <a:pt x="-13988" y="21541"/>
                  <a:pt x="56920" y="-9680"/>
                  <a:pt x="100841" y="3020"/>
                </a:cubicBezTo>
                <a:cubicBezTo>
                  <a:pt x="144762" y="15720"/>
                  <a:pt x="246891" y="91391"/>
                  <a:pt x="265941" y="101445"/>
                </a:cubicBezTo>
                <a:cubicBezTo>
                  <a:pt x="284991" y="111499"/>
                  <a:pt x="226253" y="76045"/>
                  <a:pt x="215141" y="63345"/>
                </a:cubicBezTo>
                <a:cubicBezTo>
                  <a:pt x="204029" y="50645"/>
                  <a:pt x="235778" y="34241"/>
                  <a:pt x="199266" y="25245"/>
                </a:cubicBezTo>
                <a:cubicBezTo>
                  <a:pt x="162754" y="16249"/>
                  <a:pt x="18820" y="28949"/>
                  <a:pt x="241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512BB23-335F-52CF-F1E9-024C61A426E0}"/>
              </a:ext>
            </a:extLst>
          </p:cNvPr>
          <p:cNvSpPr/>
          <p:nvPr/>
        </p:nvSpPr>
        <p:spPr>
          <a:xfrm>
            <a:off x="4901581" y="4892647"/>
            <a:ext cx="99511" cy="241406"/>
          </a:xfrm>
          <a:custGeom>
            <a:avLst/>
            <a:gdLst>
              <a:gd name="connsiteX0" fmla="*/ 60944 w 99511"/>
              <a:gd name="connsiteY0" fmla="*/ 28 h 241406"/>
              <a:gd name="connsiteX1" fmla="*/ 38719 w 99511"/>
              <a:gd name="connsiteY1" fmla="*/ 161953 h 241406"/>
              <a:gd name="connsiteX2" fmla="*/ 99044 w 99511"/>
              <a:gd name="connsiteY2" fmla="*/ 241328 h 241406"/>
              <a:gd name="connsiteX3" fmla="*/ 619 w 99511"/>
              <a:gd name="connsiteY3" fmla="*/ 149253 h 241406"/>
              <a:gd name="connsiteX4" fmla="*/ 60944 w 99511"/>
              <a:gd name="connsiteY4" fmla="*/ 28 h 24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1" h="241406">
                <a:moveTo>
                  <a:pt x="60944" y="28"/>
                </a:moveTo>
                <a:cubicBezTo>
                  <a:pt x="67294" y="2145"/>
                  <a:pt x="32369" y="121736"/>
                  <a:pt x="38719" y="161953"/>
                </a:cubicBezTo>
                <a:cubicBezTo>
                  <a:pt x="45069" y="202170"/>
                  <a:pt x="105394" y="243445"/>
                  <a:pt x="99044" y="241328"/>
                </a:cubicBezTo>
                <a:cubicBezTo>
                  <a:pt x="92694" y="239211"/>
                  <a:pt x="8027" y="184707"/>
                  <a:pt x="619" y="149253"/>
                </a:cubicBezTo>
                <a:cubicBezTo>
                  <a:pt x="-6789" y="113799"/>
                  <a:pt x="54594" y="-2089"/>
                  <a:pt x="609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D76513A-8FB1-E964-FA47-D77942DD61AF}"/>
              </a:ext>
            </a:extLst>
          </p:cNvPr>
          <p:cNvSpPr/>
          <p:nvPr/>
        </p:nvSpPr>
        <p:spPr>
          <a:xfrm>
            <a:off x="4385703" y="4602238"/>
            <a:ext cx="522495" cy="970452"/>
          </a:xfrm>
          <a:custGeom>
            <a:avLst/>
            <a:gdLst>
              <a:gd name="connsiteX0" fmla="*/ 519112 w 522495"/>
              <a:gd name="connsiteY0" fmla="*/ 18 h 970452"/>
              <a:gd name="connsiteX1" fmla="*/ 509026 w 522495"/>
              <a:gd name="connsiteY1" fmla="*/ 141212 h 970452"/>
              <a:gd name="connsiteX2" fmla="*/ 398088 w 522495"/>
              <a:gd name="connsiteY2" fmla="*/ 151297 h 970452"/>
              <a:gd name="connsiteX3" fmla="*/ 310682 w 522495"/>
              <a:gd name="connsiteY3" fmla="*/ 191638 h 970452"/>
              <a:gd name="connsiteX4" fmla="*/ 351023 w 522495"/>
              <a:gd name="connsiteY4" fmla="*/ 151297 h 970452"/>
              <a:gd name="connsiteX5" fmla="*/ 213191 w 522495"/>
              <a:gd name="connsiteY5" fmla="*/ 248788 h 970452"/>
              <a:gd name="connsiteX6" fmla="*/ 243447 w 522495"/>
              <a:gd name="connsiteY6" fmla="*/ 211809 h 970452"/>
              <a:gd name="connsiteX7" fmla="*/ 182935 w 522495"/>
              <a:gd name="connsiteY7" fmla="*/ 275683 h 970452"/>
              <a:gd name="connsiteX8" fmla="*/ 169488 w 522495"/>
              <a:gd name="connsiteY8" fmla="*/ 389983 h 970452"/>
              <a:gd name="connsiteX9" fmla="*/ 166126 w 522495"/>
              <a:gd name="connsiteY9" fmla="*/ 312662 h 970452"/>
              <a:gd name="connsiteX10" fmla="*/ 186297 w 522495"/>
              <a:gd name="connsiteY10" fmla="*/ 554709 h 970452"/>
              <a:gd name="connsiteX11" fmla="*/ 166126 w 522495"/>
              <a:gd name="connsiteY11" fmla="*/ 426962 h 970452"/>
              <a:gd name="connsiteX12" fmla="*/ 172850 w 522495"/>
              <a:gd name="connsiteY12" fmla="*/ 514368 h 970452"/>
              <a:gd name="connsiteX13" fmla="*/ 145956 w 522495"/>
              <a:gd name="connsiteY13" fmla="*/ 645477 h 970452"/>
              <a:gd name="connsiteX14" fmla="*/ 162765 w 522495"/>
              <a:gd name="connsiteY14" fmla="*/ 534538 h 970452"/>
              <a:gd name="connsiteX15" fmla="*/ 108976 w 522495"/>
              <a:gd name="connsiteY15" fmla="*/ 742968 h 970452"/>
              <a:gd name="connsiteX16" fmla="*/ 135871 w 522495"/>
              <a:gd name="connsiteY16" fmla="*/ 621944 h 970452"/>
              <a:gd name="connsiteX17" fmla="*/ 98891 w 522495"/>
              <a:gd name="connsiteY17" fmla="*/ 753053 h 970452"/>
              <a:gd name="connsiteX18" fmla="*/ 61912 w 522495"/>
              <a:gd name="connsiteY18" fmla="*/ 857268 h 970452"/>
              <a:gd name="connsiteX19" fmla="*/ 71997 w 522495"/>
              <a:gd name="connsiteY19" fmla="*/ 779947 h 970452"/>
              <a:gd name="connsiteX20" fmla="*/ 1400 w 522495"/>
              <a:gd name="connsiteY20" fmla="*/ 968206 h 970452"/>
              <a:gd name="connsiteX21" fmla="*/ 145956 w 522495"/>
              <a:gd name="connsiteY21" fmla="*/ 628668 h 970452"/>
              <a:gd name="connsiteX22" fmla="*/ 172850 w 522495"/>
              <a:gd name="connsiteY22" fmla="*/ 437047 h 970452"/>
              <a:gd name="connsiteX23" fmla="*/ 182935 w 522495"/>
              <a:gd name="connsiteY23" fmla="*/ 295853 h 970452"/>
              <a:gd name="connsiteX24" fmla="*/ 411535 w 522495"/>
              <a:gd name="connsiteY24" fmla="*/ 154659 h 970452"/>
              <a:gd name="connsiteX25" fmla="*/ 495579 w 522495"/>
              <a:gd name="connsiteY25" fmla="*/ 131127 h 970452"/>
              <a:gd name="connsiteX26" fmla="*/ 519112 w 522495"/>
              <a:gd name="connsiteY26" fmla="*/ 18 h 9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22495" h="970452">
                <a:moveTo>
                  <a:pt x="519112" y="18"/>
                </a:moveTo>
                <a:cubicBezTo>
                  <a:pt x="521353" y="1699"/>
                  <a:pt x="529197" y="115999"/>
                  <a:pt x="509026" y="141212"/>
                </a:cubicBezTo>
                <a:cubicBezTo>
                  <a:pt x="488855" y="166425"/>
                  <a:pt x="431145" y="142893"/>
                  <a:pt x="398088" y="151297"/>
                </a:cubicBezTo>
                <a:cubicBezTo>
                  <a:pt x="365031" y="159701"/>
                  <a:pt x="318526" y="191638"/>
                  <a:pt x="310682" y="191638"/>
                </a:cubicBezTo>
                <a:cubicBezTo>
                  <a:pt x="302838" y="191638"/>
                  <a:pt x="367271" y="141772"/>
                  <a:pt x="351023" y="151297"/>
                </a:cubicBezTo>
                <a:cubicBezTo>
                  <a:pt x="334775" y="160822"/>
                  <a:pt x="231120" y="238703"/>
                  <a:pt x="213191" y="248788"/>
                </a:cubicBezTo>
                <a:cubicBezTo>
                  <a:pt x="195262" y="258873"/>
                  <a:pt x="248490" y="207327"/>
                  <a:pt x="243447" y="211809"/>
                </a:cubicBezTo>
                <a:cubicBezTo>
                  <a:pt x="238404" y="216291"/>
                  <a:pt x="195261" y="245987"/>
                  <a:pt x="182935" y="275683"/>
                </a:cubicBezTo>
                <a:cubicBezTo>
                  <a:pt x="170608" y="305379"/>
                  <a:pt x="172289" y="383820"/>
                  <a:pt x="169488" y="389983"/>
                </a:cubicBezTo>
                <a:cubicBezTo>
                  <a:pt x="166687" y="396146"/>
                  <a:pt x="163325" y="285208"/>
                  <a:pt x="166126" y="312662"/>
                </a:cubicBezTo>
                <a:cubicBezTo>
                  <a:pt x="168927" y="340116"/>
                  <a:pt x="186297" y="535659"/>
                  <a:pt x="186297" y="554709"/>
                </a:cubicBezTo>
                <a:cubicBezTo>
                  <a:pt x="186297" y="573759"/>
                  <a:pt x="168367" y="433685"/>
                  <a:pt x="166126" y="426962"/>
                </a:cubicBezTo>
                <a:cubicBezTo>
                  <a:pt x="163885" y="420239"/>
                  <a:pt x="176212" y="477949"/>
                  <a:pt x="172850" y="514368"/>
                </a:cubicBezTo>
                <a:cubicBezTo>
                  <a:pt x="169488" y="550787"/>
                  <a:pt x="147637" y="642115"/>
                  <a:pt x="145956" y="645477"/>
                </a:cubicBezTo>
                <a:cubicBezTo>
                  <a:pt x="144275" y="648839"/>
                  <a:pt x="168928" y="518290"/>
                  <a:pt x="162765" y="534538"/>
                </a:cubicBezTo>
                <a:cubicBezTo>
                  <a:pt x="156602" y="550786"/>
                  <a:pt x="113458" y="728400"/>
                  <a:pt x="108976" y="742968"/>
                </a:cubicBezTo>
                <a:cubicBezTo>
                  <a:pt x="104494" y="757536"/>
                  <a:pt x="137552" y="620263"/>
                  <a:pt x="135871" y="621944"/>
                </a:cubicBezTo>
                <a:cubicBezTo>
                  <a:pt x="134190" y="623625"/>
                  <a:pt x="111217" y="713832"/>
                  <a:pt x="98891" y="753053"/>
                </a:cubicBezTo>
                <a:cubicBezTo>
                  <a:pt x="86565" y="792274"/>
                  <a:pt x="66394" y="852786"/>
                  <a:pt x="61912" y="857268"/>
                </a:cubicBezTo>
                <a:cubicBezTo>
                  <a:pt x="57430" y="861750"/>
                  <a:pt x="82082" y="761457"/>
                  <a:pt x="71997" y="779947"/>
                </a:cubicBezTo>
                <a:cubicBezTo>
                  <a:pt x="61912" y="798437"/>
                  <a:pt x="-10926" y="993419"/>
                  <a:pt x="1400" y="968206"/>
                </a:cubicBezTo>
                <a:cubicBezTo>
                  <a:pt x="13726" y="942993"/>
                  <a:pt x="117381" y="717195"/>
                  <a:pt x="145956" y="628668"/>
                </a:cubicBezTo>
                <a:cubicBezTo>
                  <a:pt x="174531" y="540142"/>
                  <a:pt x="166687" y="492516"/>
                  <a:pt x="172850" y="437047"/>
                </a:cubicBezTo>
                <a:cubicBezTo>
                  <a:pt x="179013" y="381578"/>
                  <a:pt x="143154" y="342918"/>
                  <a:pt x="182935" y="295853"/>
                </a:cubicBezTo>
                <a:cubicBezTo>
                  <a:pt x="222716" y="248788"/>
                  <a:pt x="359428" y="182113"/>
                  <a:pt x="411535" y="154659"/>
                </a:cubicBezTo>
                <a:cubicBezTo>
                  <a:pt x="463642" y="127205"/>
                  <a:pt x="478210" y="150737"/>
                  <a:pt x="495579" y="131127"/>
                </a:cubicBezTo>
                <a:cubicBezTo>
                  <a:pt x="512948" y="111517"/>
                  <a:pt x="516871" y="-1663"/>
                  <a:pt x="5191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066CE25E-3361-6976-D24D-34FDC50157F5}"/>
              </a:ext>
            </a:extLst>
          </p:cNvPr>
          <p:cNvSpPr/>
          <p:nvPr/>
        </p:nvSpPr>
        <p:spPr>
          <a:xfrm>
            <a:off x="4161859" y="4485350"/>
            <a:ext cx="173859" cy="1149009"/>
          </a:xfrm>
          <a:custGeom>
            <a:avLst/>
            <a:gdLst>
              <a:gd name="connsiteX0" fmla="*/ 47070 w 173859"/>
              <a:gd name="connsiteY0" fmla="*/ 5968 h 1149009"/>
              <a:gd name="connsiteX1" fmla="*/ 33623 w 173859"/>
              <a:gd name="connsiteY1" fmla="*/ 190865 h 1149009"/>
              <a:gd name="connsiteX2" fmla="*/ 50432 w 173859"/>
              <a:gd name="connsiteY2" fmla="*/ 305165 h 1149009"/>
              <a:gd name="connsiteX3" fmla="*/ 20176 w 173859"/>
              <a:gd name="connsiteY3" fmla="*/ 237929 h 1149009"/>
              <a:gd name="connsiteX4" fmla="*/ 97497 w 173859"/>
              <a:gd name="connsiteY4" fmla="*/ 416103 h 1149009"/>
              <a:gd name="connsiteX5" fmla="*/ 67241 w 173859"/>
              <a:gd name="connsiteY5" fmla="*/ 355591 h 1149009"/>
              <a:gd name="connsiteX6" fmla="*/ 127753 w 173859"/>
              <a:gd name="connsiteY6" fmla="*/ 590915 h 1149009"/>
              <a:gd name="connsiteX7" fmla="*/ 117667 w 173859"/>
              <a:gd name="connsiteY7" fmla="*/ 543850 h 1149009"/>
              <a:gd name="connsiteX8" fmla="*/ 94135 w 173859"/>
              <a:gd name="connsiteY8" fmla="*/ 775812 h 1149009"/>
              <a:gd name="connsiteX9" fmla="*/ 100859 w 173859"/>
              <a:gd name="connsiteY9" fmla="*/ 705215 h 1149009"/>
              <a:gd name="connsiteX10" fmla="*/ 147923 w 173859"/>
              <a:gd name="connsiteY10" fmla="*/ 920368 h 1149009"/>
              <a:gd name="connsiteX11" fmla="*/ 141200 w 173859"/>
              <a:gd name="connsiteY11" fmla="*/ 832962 h 1149009"/>
              <a:gd name="connsiteX12" fmla="*/ 171456 w 173859"/>
              <a:gd name="connsiteY12" fmla="*/ 1138882 h 1149009"/>
              <a:gd name="connsiteX13" fmla="*/ 164732 w 173859"/>
              <a:gd name="connsiteY13" fmla="*/ 1031306 h 1149009"/>
              <a:gd name="connsiteX14" fmla="*/ 107582 w 173859"/>
              <a:gd name="connsiteY14" fmla="*/ 601000 h 1149009"/>
              <a:gd name="connsiteX15" fmla="*/ 100859 w 173859"/>
              <a:gd name="connsiteY15" fmla="*/ 516956 h 1149009"/>
              <a:gd name="connsiteX16" fmla="*/ 40347 w 173859"/>
              <a:gd name="connsiteY16" fmla="*/ 321974 h 1149009"/>
              <a:gd name="connsiteX17" fmla="*/ 6 w 173859"/>
              <a:gd name="connsiteY17" fmla="*/ 264824 h 1149009"/>
              <a:gd name="connsiteX18" fmla="*/ 36985 w 173859"/>
              <a:gd name="connsiteY18" fmla="*/ 147162 h 1149009"/>
              <a:gd name="connsiteX19" fmla="*/ 23538 w 173859"/>
              <a:gd name="connsiteY19" fmla="*/ 53032 h 1149009"/>
              <a:gd name="connsiteX20" fmla="*/ 47070 w 173859"/>
              <a:gd name="connsiteY20" fmla="*/ 5968 h 114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3859" h="1149009">
                <a:moveTo>
                  <a:pt x="47070" y="5968"/>
                </a:moveTo>
                <a:cubicBezTo>
                  <a:pt x="48751" y="28940"/>
                  <a:pt x="33063" y="140999"/>
                  <a:pt x="33623" y="190865"/>
                </a:cubicBezTo>
                <a:cubicBezTo>
                  <a:pt x="34183" y="240731"/>
                  <a:pt x="52673" y="297321"/>
                  <a:pt x="50432" y="305165"/>
                </a:cubicBezTo>
                <a:cubicBezTo>
                  <a:pt x="48191" y="313009"/>
                  <a:pt x="12332" y="219439"/>
                  <a:pt x="20176" y="237929"/>
                </a:cubicBezTo>
                <a:cubicBezTo>
                  <a:pt x="28020" y="256419"/>
                  <a:pt x="89653" y="396493"/>
                  <a:pt x="97497" y="416103"/>
                </a:cubicBezTo>
                <a:cubicBezTo>
                  <a:pt x="105341" y="435713"/>
                  <a:pt x="62198" y="326456"/>
                  <a:pt x="67241" y="355591"/>
                </a:cubicBezTo>
                <a:cubicBezTo>
                  <a:pt x="72284" y="384726"/>
                  <a:pt x="119349" y="559539"/>
                  <a:pt x="127753" y="590915"/>
                </a:cubicBezTo>
                <a:cubicBezTo>
                  <a:pt x="136157" y="622291"/>
                  <a:pt x="123270" y="513034"/>
                  <a:pt x="117667" y="543850"/>
                </a:cubicBezTo>
                <a:cubicBezTo>
                  <a:pt x="112064" y="574666"/>
                  <a:pt x="96936" y="748918"/>
                  <a:pt x="94135" y="775812"/>
                </a:cubicBezTo>
                <a:cubicBezTo>
                  <a:pt x="91334" y="802706"/>
                  <a:pt x="91894" y="681122"/>
                  <a:pt x="100859" y="705215"/>
                </a:cubicBezTo>
                <a:cubicBezTo>
                  <a:pt x="109824" y="729308"/>
                  <a:pt x="141200" y="899077"/>
                  <a:pt x="147923" y="920368"/>
                </a:cubicBezTo>
                <a:cubicBezTo>
                  <a:pt x="154646" y="941659"/>
                  <a:pt x="137278" y="796543"/>
                  <a:pt x="141200" y="832962"/>
                </a:cubicBezTo>
                <a:cubicBezTo>
                  <a:pt x="145122" y="869381"/>
                  <a:pt x="167534" y="1105825"/>
                  <a:pt x="171456" y="1138882"/>
                </a:cubicBezTo>
                <a:cubicBezTo>
                  <a:pt x="175378" y="1171939"/>
                  <a:pt x="175378" y="1120953"/>
                  <a:pt x="164732" y="1031306"/>
                </a:cubicBezTo>
                <a:cubicBezTo>
                  <a:pt x="154086" y="941659"/>
                  <a:pt x="118227" y="686725"/>
                  <a:pt x="107582" y="601000"/>
                </a:cubicBezTo>
                <a:cubicBezTo>
                  <a:pt x="96937" y="515275"/>
                  <a:pt x="112065" y="563460"/>
                  <a:pt x="100859" y="516956"/>
                </a:cubicBezTo>
                <a:cubicBezTo>
                  <a:pt x="89653" y="470452"/>
                  <a:pt x="57156" y="363996"/>
                  <a:pt x="40347" y="321974"/>
                </a:cubicBezTo>
                <a:cubicBezTo>
                  <a:pt x="23538" y="279952"/>
                  <a:pt x="566" y="293959"/>
                  <a:pt x="6" y="264824"/>
                </a:cubicBezTo>
                <a:cubicBezTo>
                  <a:pt x="-554" y="235689"/>
                  <a:pt x="33063" y="182461"/>
                  <a:pt x="36985" y="147162"/>
                </a:cubicBezTo>
                <a:cubicBezTo>
                  <a:pt x="40907" y="111863"/>
                  <a:pt x="21297" y="73763"/>
                  <a:pt x="23538" y="53032"/>
                </a:cubicBezTo>
                <a:cubicBezTo>
                  <a:pt x="25779" y="32301"/>
                  <a:pt x="45389" y="-17004"/>
                  <a:pt x="47070" y="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6BC14C-35F9-AF96-C1A1-A664F5622FA2}"/>
              </a:ext>
            </a:extLst>
          </p:cNvPr>
          <p:cNvSpPr/>
          <p:nvPr/>
        </p:nvSpPr>
        <p:spPr>
          <a:xfrm>
            <a:off x="4121399" y="4188729"/>
            <a:ext cx="115538" cy="408451"/>
          </a:xfrm>
          <a:custGeom>
            <a:avLst/>
            <a:gdLst>
              <a:gd name="connsiteX0" fmla="*/ 125 w 115538"/>
              <a:gd name="connsiteY0" fmla="*/ 30 h 408451"/>
              <a:gd name="connsiteX1" fmla="*/ 114425 w 115538"/>
              <a:gd name="connsiteY1" fmla="*/ 154671 h 408451"/>
              <a:gd name="connsiteX2" fmla="*/ 57275 w 115538"/>
              <a:gd name="connsiteY2" fmla="*/ 208459 h 408451"/>
              <a:gd name="connsiteX3" fmla="*/ 40466 w 115538"/>
              <a:gd name="connsiteY3" fmla="*/ 406803 h 408451"/>
              <a:gd name="connsiteX4" fmla="*/ 47189 w 115538"/>
              <a:gd name="connsiteY4" fmla="*/ 295865 h 408451"/>
              <a:gd name="connsiteX5" fmla="*/ 90892 w 115538"/>
              <a:gd name="connsiteY5" fmla="*/ 168118 h 408451"/>
              <a:gd name="connsiteX6" fmla="*/ 125 w 115538"/>
              <a:gd name="connsiteY6" fmla="*/ 30 h 40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38" h="408451">
                <a:moveTo>
                  <a:pt x="125" y="30"/>
                </a:moveTo>
                <a:cubicBezTo>
                  <a:pt x="4047" y="-2211"/>
                  <a:pt x="104900" y="119933"/>
                  <a:pt x="114425" y="154671"/>
                </a:cubicBezTo>
                <a:cubicBezTo>
                  <a:pt x="123950" y="189409"/>
                  <a:pt x="69601" y="166437"/>
                  <a:pt x="57275" y="208459"/>
                </a:cubicBezTo>
                <a:cubicBezTo>
                  <a:pt x="44949" y="250481"/>
                  <a:pt x="42147" y="392235"/>
                  <a:pt x="40466" y="406803"/>
                </a:cubicBezTo>
                <a:cubicBezTo>
                  <a:pt x="38785" y="421371"/>
                  <a:pt x="38785" y="335646"/>
                  <a:pt x="47189" y="295865"/>
                </a:cubicBezTo>
                <a:cubicBezTo>
                  <a:pt x="55593" y="256084"/>
                  <a:pt x="96495" y="214062"/>
                  <a:pt x="90892" y="168118"/>
                </a:cubicBezTo>
                <a:cubicBezTo>
                  <a:pt x="85289" y="122174"/>
                  <a:pt x="-3797" y="2271"/>
                  <a:pt x="12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38A40D2D-5718-6B55-68EF-905C0CA4BCDB}"/>
              </a:ext>
            </a:extLst>
          </p:cNvPr>
          <p:cNvSpPr/>
          <p:nvPr/>
        </p:nvSpPr>
        <p:spPr>
          <a:xfrm>
            <a:off x="3630600" y="3818918"/>
            <a:ext cx="522802" cy="402428"/>
          </a:xfrm>
          <a:custGeom>
            <a:avLst/>
            <a:gdLst>
              <a:gd name="connsiteX0" fmla="*/ 106 w 522802"/>
              <a:gd name="connsiteY0" fmla="*/ 47 h 402428"/>
              <a:gd name="connsiteX1" fmla="*/ 185003 w 522802"/>
              <a:gd name="connsiteY1" fmla="*/ 137879 h 402428"/>
              <a:gd name="connsiteX2" fmla="*/ 84150 w 522802"/>
              <a:gd name="connsiteY2" fmla="*/ 107623 h 402428"/>
              <a:gd name="connsiteX3" fmla="*/ 262324 w 522802"/>
              <a:gd name="connsiteY3" fmla="*/ 188306 h 402428"/>
              <a:gd name="connsiteX4" fmla="*/ 514456 w 522802"/>
              <a:gd name="connsiteY4" fmla="*/ 400097 h 402428"/>
              <a:gd name="connsiteX5" fmla="*/ 427050 w 522802"/>
              <a:gd name="connsiteY5" fmla="*/ 292520 h 402428"/>
              <a:gd name="connsiteX6" fmla="*/ 84150 w 522802"/>
              <a:gd name="connsiteY6" fmla="*/ 154688 h 402428"/>
              <a:gd name="connsiteX7" fmla="*/ 215259 w 522802"/>
              <a:gd name="connsiteY7" fmla="*/ 154688 h 402428"/>
              <a:gd name="connsiteX8" fmla="*/ 106 w 522802"/>
              <a:gd name="connsiteY8" fmla="*/ 47 h 40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802" h="402428">
                <a:moveTo>
                  <a:pt x="106" y="47"/>
                </a:moveTo>
                <a:cubicBezTo>
                  <a:pt x="-4937" y="-2754"/>
                  <a:pt x="170996" y="119950"/>
                  <a:pt x="185003" y="137879"/>
                </a:cubicBezTo>
                <a:cubicBezTo>
                  <a:pt x="199010" y="155808"/>
                  <a:pt x="71263" y="99219"/>
                  <a:pt x="84150" y="107623"/>
                </a:cubicBezTo>
                <a:cubicBezTo>
                  <a:pt x="97037" y="116027"/>
                  <a:pt x="190606" y="139560"/>
                  <a:pt x="262324" y="188306"/>
                </a:cubicBezTo>
                <a:cubicBezTo>
                  <a:pt x="334042" y="237052"/>
                  <a:pt x="487002" y="382728"/>
                  <a:pt x="514456" y="400097"/>
                </a:cubicBezTo>
                <a:cubicBezTo>
                  <a:pt x="541910" y="417466"/>
                  <a:pt x="498768" y="333421"/>
                  <a:pt x="427050" y="292520"/>
                </a:cubicBezTo>
                <a:cubicBezTo>
                  <a:pt x="355332" y="251619"/>
                  <a:pt x="119449" y="177660"/>
                  <a:pt x="84150" y="154688"/>
                </a:cubicBezTo>
                <a:cubicBezTo>
                  <a:pt x="48852" y="131716"/>
                  <a:pt x="227025" y="176539"/>
                  <a:pt x="215259" y="154688"/>
                </a:cubicBezTo>
                <a:cubicBezTo>
                  <a:pt x="203493" y="132837"/>
                  <a:pt x="5149" y="2848"/>
                  <a:pt x="10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A245661-3BAE-59D4-4346-45C987819A59}"/>
              </a:ext>
            </a:extLst>
          </p:cNvPr>
          <p:cNvSpPr/>
          <p:nvPr/>
        </p:nvSpPr>
        <p:spPr>
          <a:xfrm>
            <a:off x="3558818" y="3440587"/>
            <a:ext cx="301838" cy="439583"/>
          </a:xfrm>
          <a:custGeom>
            <a:avLst/>
            <a:gdLst>
              <a:gd name="connsiteX0" fmla="*/ 4653 w 301838"/>
              <a:gd name="connsiteY0" fmla="*/ 11945 h 439583"/>
              <a:gd name="connsiteX1" fmla="*/ 293764 w 301838"/>
              <a:gd name="connsiteY1" fmla="*/ 428804 h 439583"/>
              <a:gd name="connsiteX2" fmla="*/ 213082 w 301838"/>
              <a:gd name="connsiteY2" fmla="*/ 301057 h 439583"/>
              <a:gd name="connsiteX3" fmla="*/ 122314 w 301838"/>
              <a:gd name="connsiteY3" fmla="*/ 129607 h 439583"/>
              <a:gd name="connsiteX4" fmla="*/ 4653 w 301838"/>
              <a:gd name="connsiteY4" fmla="*/ 11945 h 43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38" h="439583">
                <a:moveTo>
                  <a:pt x="4653" y="11945"/>
                </a:moveTo>
                <a:cubicBezTo>
                  <a:pt x="33228" y="61811"/>
                  <a:pt x="259026" y="380619"/>
                  <a:pt x="293764" y="428804"/>
                </a:cubicBezTo>
                <a:cubicBezTo>
                  <a:pt x="328502" y="476989"/>
                  <a:pt x="241657" y="350923"/>
                  <a:pt x="213082" y="301057"/>
                </a:cubicBezTo>
                <a:cubicBezTo>
                  <a:pt x="184507" y="251191"/>
                  <a:pt x="157612" y="177792"/>
                  <a:pt x="122314" y="129607"/>
                </a:cubicBezTo>
                <a:cubicBezTo>
                  <a:pt x="87016" y="81422"/>
                  <a:pt x="-23922" y="-37921"/>
                  <a:pt x="4653" y="1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43DF9FF-33FE-80D0-8380-1D39EB68B92F}"/>
              </a:ext>
            </a:extLst>
          </p:cNvPr>
          <p:cNvSpPr/>
          <p:nvPr/>
        </p:nvSpPr>
        <p:spPr>
          <a:xfrm>
            <a:off x="3388659" y="3062568"/>
            <a:ext cx="374810" cy="605227"/>
          </a:xfrm>
          <a:custGeom>
            <a:avLst/>
            <a:gdLst>
              <a:gd name="connsiteX0" fmla="*/ 0 w 374810"/>
              <a:gd name="connsiteY0" fmla="*/ 0 h 605227"/>
              <a:gd name="connsiteX1" fmla="*/ 124385 w 374810"/>
              <a:gd name="connsiteY1" fmla="*/ 205067 h 605227"/>
              <a:gd name="connsiteX2" fmla="*/ 97491 w 374810"/>
              <a:gd name="connsiteY2" fmla="*/ 147917 h 605227"/>
              <a:gd name="connsiteX3" fmla="*/ 221876 w 374810"/>
              <a:gd name="connsiteY3" fmla="*/ 309282 h 605227"/>
              <a:gd name="connsiteX4" fmla="*/ 198344 w 374810"/>
              <a:gd name="connsiteY4" fmla="*/ 215153 h 605227"/>
              <a:gd name="connsiteX5" fmla="*/ 198344 w 374810"/>
              <a:gd name="connsiteY5" fmla="*/ 299197 h 605227"/>
              <a:gd name="connsiteX6" fmla="*/ 292473 w 374810"/>
              <a:gd name="connsiteY6" fmla="*/ 393326 h 605227"/>
              <a:gd name="connsiteX7" fmla="*/ 272303 w 374810"/>
              <a:gd name="connsiteY7" fmla="*/ 302558 h 605227"/>
              <a:gd name="connsiteX8" fmla="*/ 363070 w 374810"/>
              <a:gd name="connsiteY8" fmla="*/ 504264 h 605227"/>
              <a:gd name="connsiteX9" fmla="*/ 352985 w 374810"/>
              <a:gd name="connsiteY9" fmla="*/ 605117 h 605227"/>
              <a:gd name="connsiteX10" fmla="*/ 332815 w 374810"/>
              <a:gd name="connsiteY10" fmla="*/ 521073 h 605227"/>
              <a:gd name="connsiteX11" fmla="*/ 336176 w 374810"/>
              <a:gd name="connsiteY11" fmla="*/ 389964 h 605227"/>
              <a:gd name="connsiteX12" fmla="*/ 366432 w 374810"/>
              <a:gd name="connsiteY12" fmla="*/ 457200 h 605227"/>
              <a:gd name="connsiteX13" fmla="*/ 164726 w 374810"/>
              <a:gd name="connsiteY13" fmla="*/ 211791 h 605227"/>
              <a:gd name="connsiteX14" fmla="*/ 0 w 374810"/>
              <a:gd name="connsiteY14" fmla="*/ 0 h 6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810" h="605227">
                <a:moveTo>
                  <a:pt x="0" y="0"/>
                </a:moveTo>
                <a:cubicBezTo>
                  <a:pt x="54068" y="90207"/>
                  <a:pt x="108136" y="180414"/>
                  <a:pt x="124385" y="205067"/>
                </a:cubicBezTo>
                <a:cubicBezTo>
                  <a:pt x="140634" y="229720"/>
                  <a:pt x="81243" y="130548"/>
                  <a:pt x="97491" y="147917"/>
                </a:cubicBezTo>
                <a:cubicBezTo>
                  <a:pt x="113740" y="165286"/>
                  <a:pt x="205067" y="298076"/>
                  <a:pt x="221876" y="309282"/>
                </a:cubicBezTo>
                <a:cubicBezTo>
                  <a:pt x="238685" y="320488"/>
                  <a:pt x="202266" y="216834"/>
                  <a:pt x="198344" y="215153"/>
                </a:cubicBezTo>
                <a:cubicBezTo>
                  <a:pt x="194422" y="213472"/>
                  <a:pt x="182656" y="269502"/>
                  <a:pt x="198344" y="299197"/>
                </a:cubicBezTo>
                <a:cubicBezTo>
                  <a:pt x="214032" y="328892"/>
                  <a:pt x="280147" y="392766"/>
                  <a:pt x="292473" y="393326"/>
                </a:cubicBezTo>
                <a:cubicBezTo>
                  <a:pt x="304799" y="393886"/>
                  <a:pt x="260537" y="284068"/>
                  <a:pt x="272303" y="302558"/>
                </a:cubicBezTo>
                <a:cubicBezTo>
                  <a:pt x="284069" y="321048"/>
                  <a:pt x="349623" y="453838"/>
                  <a:pt x="363070" y="504264"/>
                </a:cubicBezTo>
                <a:cubicBezTo>
                  <a:pt x="376517" y="554690"/>
                  <a:pt x="358027" y="602316"/>
                  <a:pt x="352985" y="605117"/>
                </a:cubicBezTo>
                <a:cubicBezTo>
                  <a:pt x="347943" y="607918"/>
                  <a:pt x="335617" y="556932"/>
                  <a:pt x="332815" y="521073"/>
                </a:cubicBezTo>
                <a:cubicBezTo>
                  <a:pt x="330014" y="485214"/>
                  <a:pt x="330573" y="400610"/>
                  <a:pt x="336176" y="389964"/>
                </a:cubicBezTo>
                <a:cubicBezTo>
                  <a:pt x="341779" y="379318"/>
                  <a:pt x="395007" y="486895"/>
                  <a:pt x="366432" y="457200"/>
                </a:cubicBezTo>
                <a:cubicBezTo>
                  <a:pt x="337857" y="427505"/>
                  <a:pt x="164726" y="211791"/>
                  <a:pt x="164726" y="21179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8870F80-3A89-AA10-BE2C-64D57CDF5D52}"/>
              </a:ext>
            </a:extLst>
          </p:cNvPr>
          <p:cNvSpPr/>
          <p:nvPr/>
        </p:nvSpPr>
        <p:spPr>
          <a:xfrm>
            <a:off x="2648028" y="2901203"/>
            <a:ext cx="727636" cy="394756"/>
          </a:xfrm>
          <a:custGeom>
            <a:avLst/>
            <a:gdLst>
              <a:gd name="connsiteX0" fmla="*/ 1043 w 727636"/>
              <a:gd name="connsiteY0" fmla="*/ 0 h 394756"/>
              <a:gd name="connsiteX1" fmla="*/ 11128 w 727636"/>
              <a:gd name="connsiteY1" fmla="*/ 161365 h 394756"/>
              <a:gd name="connsiteX2" fmla="*/ 21213 w 727636"/>
              <a:gd name="connsiteY2" fmla="*/ 147918 h 394756"/>
              <a:gd name="connsiteX3" fmla="*/ 71640 w 727636"/>
              <a:gd name="connsiteY3" fmla="*/ 158003 h 394756"/>
              <a:gd name="connsiteX4" fmla="*/ 75001 w 727636"/>
              <a:gd name="connsiteY4" fmla="*/ 107576 h 394756"/>
              <a:gd name="connsiteX5" fmla="*/ 206110 w 727636"/>
              <a:gd name="connsiteY5" fmla="*/ 231962 h 394756"/>
              <a:gd name="connsiteX6" fmla="*/ 212834 w 727636"/>
              <a:gd name="connsiteY6" fmla="*/ 121023 h 394756"/>
              <a:gd name="connsiteX7" fmla="*/ 323772 w 727636"/>
              <a:gd name="connsiteY7" fmla="*/ 295835 h 394756"/>
              <a:gd name="connsiteX8" fmla="*/ 343943 w 727636"/>
              <a:gd name="connsiteY8" fmla="*/ 147918 h 394756"/>
              <a:gd name="connsiteX9" fmla="*/ 464966 w 727636"/>
              <a:gd name="connsiteY9" fmla="*/ 346262 h 394756"/>
              <a:gd name="connsiteX10" fmla="*/ 471690 w 727636"/>
              <a:gd name="connsiteY10" fmla="*/ 198344 h 394756"/>
              <a:gd name="connsiteX11" fmla="*/ 559096 w 727636"/>
              <a:gd name="connsiteY11" fmla="*/ 373156 h 394756"/>
              <a:gd name="connsiteX12" fmla="*/ 562457 w 727636"/>
              <a:gd name="connsiteY12" fmla="*/ 242047 h 394756"/>
              <a:gd name="connsiteX13" fmla="*/ 612884 w 727636"/>
              <a:gd name="connsiteY13" fmla="*/ 393326 h 394756"/>
              <a:gd name="connsiteX14" fmla="*/ 619607 w 727636"/>
              <a:gd name="connsiteY14" fmla="*/ 309282 h 394756"/>
              <a:gd name="connsiteX15" fmla="*/ 727184 w 727636"/>
              <a:gd name="connsiteY15" fmla="*/ 164726 h 394756"/>
              <a:gd name="connsiteX16" fmla="*/ 572543 w 727636"/>
              <a:gd name="connsiteY16" fmla="*/ 339538 h 394756"/>
              <a:gd name="connsiteX17" fmla="*/ 535563 w 727636"/>
              <a:gd name="connsiteY17" fmla="*/ 248771 h 394756"/>
              <a:gd name="connsiteX18" fmla="*/ 448157 w 727636"/>
              <a:gd name="connsiteY18" fmla="*/ 252132 h 394756"/>
              <a:gd name="connsiteX19" fmla="*/ 293516 w 727636"/>
              <a:gd name="connsiteY19" fmla="*/ 191621 h 394756"/>
              <a:gd name="connsiteX20" fmla="*/ 38022 w 727636"/>
              <a:gd name="connsiteY20" fmla="*/ 161365 h 394756"/>
              <a:gd name="connsiteX21" fmla="*/ 1043 w 727636"/>
              <a:gd name="connsiteY21" fmla="*/ 0 h 39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636" h="394756">
                <a:moveTo>
                  <a:pt x="1043" y="0"/>
                </a:moveTo>
                <a:cubicBezTo>
                  <a:pt x="-3439" y="0"/>
                  <a:pt x="7766" y="136712"/>
                  <a:pt x="11128" y="161365"/>
                </a:cubicBezTo>
                <a:cubicBezTo>
                  <a:pt x="14490" y="186018"/>
                  <a:pt x="11128" y="148478"/>
                  <a:pt x="21213" y="147918"/>
                </a:cubicBezTo>
                <a:cubicBezTo>
                  <a:pt x="31298" y="147358"/>
                  <a:pt x="62675" y="164727"/>
                  <a:pt x="71640" y="158003"/>
                </a:cubicBezTo>
                <a:cubicBezTo>
                  <a:pt x="80605" y="151279"/>
                  <a:pt x="52589" y="95250"/>
                  <a:pt x="75001" y="107576"/>
                </a:cubicBezTo>
                <a:cubicBezTo>
                  <a:pt x="97413" y="119902"/>
                  <a:pt x="183138" y="229721"/>
                  <a:pt x="206110" y="231962"/>
                </a:cubicBezTo>
                <a:cubicBezTo>
                  <a:pt x="229082" y="234203"/>
                  <a:pt x="193224" y="110378"/>
                  <a:pt x="212834" y="121023"/>
                </a:cubicBezTo>
                <a:cubicBezTo>
                  <a:pt x="232444" y="131668"/>
                  <a:pt x="301921" y="291353"/>
                  <a:pt x="323772" y="295835"/>
                </a:cubicBezTo>
                <a:cubicBezTo>
                  <a:pt x="345623" y="300317"/>
                  <a:pt x="320411" y="139514"/>
                  <a:pt x="343943" y="147918"/>
                </a:cubicBezTo>
                <a:cubicBezTo>
                  <a:pt x="367475" y="156322"/>
                  <a:pt x="443675" y="337858"/>
                  <a:pt x="464966" y="346262"/>
                </a:cubicBezTo>
                <a:cubicBezTo>
                  <a:pt x="486257" y="354666"/>
                  <a:pt x="456002" y="193862"/>
                  <a:pt x="471690" y="198344"/>
                </a:cubicBezTo>
                <a:cubicBezTo>
                  <a:pt x="487378" y="202826"/>
                  <a:pt x="543968" y="365872"/>
                  <a:pt x="559096" y="373156"/>
                </a:cubicBezTo>
                <a:cubicBezTo>
                  <a:pt x="574224" y="380440"/>
                  <a:pt x="553492" y="238685"/>
                  <a:pt x="562457" y="242047"/>
                </a:cubicBezTo>
                <a:cubicBezTo>
                  <a:pt x="571422" y="245409"/>
                  <a:pt x="603359" y="382120"/>
                  <a:pt x="612884" y="393326"/>
                </a:cubicBezTo>
                <a:cubicBezTo>
                  <a:pt x="622409" y="404532"/>
                  <a:pt x="600557" y="347382"/>
                  <a:pt x="619607" y="309282"/>
                </a:cubicBezTo>
                <a:cubicBezTo>
                  <a:pt x="638657" y="271182"/>
                  <a:pt x="735028" y="159683"/>
                  <a:pt x="727184" y="164726"/>
                </a:cubicBezTo>
                <a:cubicBezTo>
                  <a:pt x="719340" y="169769"/>
                  <a:pt x="604480" y="325531"/>
                  <a:pt x="572543" y="339538"/>
                </a:cubicBezTo>
                <a:cubicBezTo>
                  <a:pt x="540606" y="353546"/>
                  <a:pt x="556294" y="263339"/>
                  <a:pt x="535563" y="248771"/>
                </a:cubicBezTo>
                <a:cubicBezTo>
                  <a:pt x="514832" y="234203"/>
                  <a:pt x="488498" y="261657"/>
                  <a:pt x="448157" y="252132"/>
                </a:cubicBezTo>
                <a:cubicBezTo>
                  <a:pt x="407816" y="242607"/>
                  <a:pt x="361872" y="206749"/>
                  <a:pt x="293516" y="191621"/>
                </a:cubicBezTo>
                <a:cubicBezTo>
                  <a:pt x="225160" y="176493"/>
                  <a:pt x="84526" y="187139"/>
                  <a:pt x="38022" y="161365"/>
                </a:cubicBezTo>
                <a:cubicBezTo>
                  <a:pt x="-8482" y="135591"/>
                  <a:pt x="5525" y="0"/>
                  <a:pt x="10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BE9F92E-B256-E546-BC1E-B87D69FF20F9}"/>
              </a:ext>
            </a:extLst>
          </p:cNvPr>
          <p:cNvSpPr/>
          <p:nvPr/>
        </p:nvSpPr>
        <p:spPr>
          <a:xfrm>
            <a:off x="2164556" y="2871645"/>
            <a:ext cx="504877" cy="280395"/>
          </a:xfrm>
          <a:custGeom>
            <a:avLst/>
            <a:gdLst>
              <a:gd name="connsiteX0" fmla="*/ 3782 w 504877"/>
              <a:gd name="connsiteY0" fmla="*/ 278329 h 280395"/>
              <a:gd name="connsiteX1" fmla="*/ 333235 w 504877"/>
              <a:gd name="connsiteY1" fmla="*/ 19473 h 280395"/>
              <a:gd name="connsiteX2" fmla="*/ 134891 w 504877"/>
              <a:gd name="connsiteY2" fmla="*/ 153943 h 280395"/>
              <a:gd name="connsiteX3" fmla="*/ 504685 w 504877"/>
              <a:gd name="connsiteY3" fmla="*/ 2664 h 280395"/>
              <a:gd name="connsiteX4" fmla="*/ 185318 w 504877"/>
              <a:gd name="connsiteY4" fmla="*/ 63176 h 280395"/>
              <a:gd name="connsiteX5" fmla="*/ 155062 w 504877"/>
              <a:gd name="connsiteY5" fmla="*/ 137134 h 280395"/>
              <a:gd name="connsiteX6" fmla="*/ 3782 w 504877"/>
              <a:gd name="connsiteY6" fmla="*/ 278329 h 28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877" h="280395">
                <a:moveTo>
                  <a:pt x="3782" y="278329"/>
                </a:moveTo>
                <a:cubicBezTo>
                  <a:pt x="33477" y="258719"/>
                  <a:pt x="311384" y="40204"/>
                  <a:pt x="333235" y="19473"/>
                </a:cubicBezTo>
                <a:cubicBezTo>
                  <a:pt x="355087" y="-1258"/>
                  <a:pt x="106316" y="156744"/>
                  <a:pt x="134891" y="153943"/>
                </a:cubicBezTo>
                <a:cubicBezTo>
                  <a:pt x="163466" y="151141"/>
                  <a:pt x="496281" y="17792"/>
                  <a:pt x="504685" y="2664"/>
                </a:cubicBezTo>
                <a:cubicBezTo>
                  <a:pt x="513089" y="-12464"/>
                  <a:pt x="243588" y="40764"/>
                  <a:pt x="185318" y="63176"/>
                </a:cubicBezTo>
                <a:cubicBezTo>
                  <a:pt x="127048" y="85588"/>
                  <a:pt x="181956" y="101835"/>
                  <a:pt x="155062" y="137134"/>
                </a:cubicBezTo>
                <a:cubicBezTo>
                  <a:pt x="128168" y="172433"/>
                  <a:pt x="-25913" y="297939"/>
                  <a:pt x="3782" y="278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56E8C467-8CE6-4B5B-4F39-E9A7CDFDF71C}"/>
              </a:ext>
            </a:extLst>
          </p:cNvPr>
          <p:cNvSpPr/>
          <p:nvPr/>
        </p:nvSpPr>
        <p:spPr>
          <a:xfrm>
            <a:off x="1370546" y="3245629"/>
            <a:ext cx="322279" cy="545311"/>
          </a:xfrm>
          <a:custGeom>
            <a:avLst/>
            <a:gdLst>
              <a:gd name="connsiteX0" fmla="*/ 319493 w 322279"/>
              <a:gd name="connsiteY0" fmla="*/ 6362 h 545311"/>
              <a:gd name="connsiteX1" fmla="*/ 66877 w 322279"/>
              <a:gd name="connsiteY1" fmla="*/ 337253 h 545311"/>
              <a:gd name="connsiteX2" fmla="*/ 2833 w 322279"/>
              <a:gd name="connsiteY2" fmla="*/ 543616 h 545311"/>
              <a:gd name="connsiteX3" fmla="*/ 134478 w 322279"/>
              <a:gd name="connsiteY3" fmla="*/ 226956 h 545311"/>
              <a:gd name="connsiteX4" fmla="*/ 84666 w 322279"/>
              <a:gd name="connsiteY4" fmla="*/ 379949 h 545311"/>
              <a:gd name="connsiteX5" fmla="*/ 291029 w 322279"/>
              <a:gd name="connsiteY5" fmla="*/ 105985 h 545311"/>
              <a:gd name="connsiteX6" fmla="*/ 191406 w 322279"/>
              <a:gd name="connsiteY6" fmla="*/ 504478 h 545311"/>
              <a:gd name="connsiteX7" fmla="*/ 202080 w 322279"/>
              <a:gd name="connsiteY7" fmla="*/ 191376 h 545311"/>
              <a:gd name="connsiteX8" fmla="*/ 202080 w 322279"/>
              <a:gd name="connsiteY8" fmla="*/ 123775 h 545311"/>
              <a:gd name="connsiteX9" fmla="*/ 319493 w 322279"/>
              <a:gd name="connsiteY9" fmla="*/ 6362 h 54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279" h="545311">
                <a:moveTo>
                  <a:pt x="319493" y="6362"/>
                </a:moveTo>
                <a:cubicBezTo>
                  <a:pt x="296959" y="41942"/>
                  <a:pt x="119654" y="247711"/>
                  <a:pt x="66877" y="337253"/>
                </a:cubicBezTo>
                <a:cubicBezTo>
                  <a:pt x="14100" y="426795"/>
                  <a:pt x="-8434" y="561999"/>
                  <a:pt x="2833" y="543616"/>
                </a:cubicBezTo>
                <a:cubicBezTo>
                  <a:pt x="14100" y="525233"/>
                  <a:pt x="120839" y="254234"/>
                  <a:pt x="134478" y="226956"/>
                </a:cubicBezTo>
                <a:cubicBezTo>
                  <a:pt x="148117" y="199678"/>
                  <a:pt x="58574" y="400111"/>
                  <a:pt x="84666" y="379949"/>
                </a:cubicBezTo>
                <a:cubicBezTo>
                  <a:pt x="110758" y="359787"/>
                  <a:pt x="273239" y="85230"/>
                  <a:pt x="291029" y="105985"/>
                </a:cubicBezTo>
                <a:cubicBezTo>
                  <a:pt x="308819" y="126740"/>
                  <a:pt x="206231" y="490246"/>
                  <a:pt x="191406" y="504478"/>
                </a:cubicBezTo>
                <a:cubicBezTo>
                  <a:pt x="176581" y="518710"/>
                  <a:pt x="200301" y="254826"/>
                  <a:pt x="202080" y="191376"/>
                </a:cubicBezTo>
                <a:cubicBezTo>
                  <a:pt x="203859" y="127926"/>
                  <a:pt x="183104" y="152832"/>
                  <a:pt x="202080" y="123775"/>
                </a:cubicBezTo>
                <a:cubicBezTo>
                  <a:pt x="221056" y="94718"/>
                  <a:pt x="342027" y="-29218"/>
                  <a:pt x="319493" y="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B430DF6-4BEF-A746-2408-C6FC85C40625}"/>
              </a:ext>
            </a:extLst>
          </p:cNvPr>
          <p:cNvSpPr/>
          <p:nvPr/>
        </p:nvSpPr>
        <p:spPr>
          <a:xfrm>
            <a:off x="1507508" y="2636272"/>
            <a:ext cx="324895" cy="642083"/>
          </a:xfrm>
          <a:custGeom>
            <a:avLst/>
            <a:gdLst>
              <a:gd name="connsiteX0" fmla="*/ 324850 w 324895"/>
              <a:gd name="connsiteY0" fmla="*/ 189 h 642083"/>
              <a:gd name="connsiteX1" fmla="*/ 50886 w 324895"/>
              <a:gd name="connsiteY1" fmla="*/ 174530 h 642083"/>
              <a:gd name="connsiteX2" fmla="*/ 157625 w 324895"/>
              <a:gd name="connsiteY2" fmla="*/ 103370 h 642083"/>
              <a:gd name="connsiteX3" fmla="*/ 4632 w 324895"/>
              <a:gd name="connsiteY3" fmla="*/ 334639 h 642083"/>
              <a:gd name="connsiteX4" fmla="*/ 36654 w 324895"/>
              <a:gd name="connsiteY4" fmla="*/ 220783 h 642083"/>
              <a:gd name="connsiteX5" fmla="*/ 4632 w 324895"/>
              <a:gd name="connsiteY5" fmla="*/ 420030 h 642083"/>
              <a:gd name="connsiteX6" fmla="*/ 65118 w 324895"/>
              <a:gd name="connsiteY6" fmla="*/ 640624 h 642083"/>
              <a:gd name="connsiteX7" fmla="*/ 18864 w 324895"/>
              <a:gd name="connsiteY7" fmla="*/ 508979 h 642083"/>
              <a:gd name="connsiteX8" fmla="*/ 8190 w 324895"/>
              <a:gd name="connsiteY8" fmla="*/ 373776 h 642083"/>
              <a:gd name="connsiteX9" fmla="*/ 72234 w 324895"/>
              <a:gd name="connsiteY9" fmla="*/ 213667 h 642083"/>
              <a:gd name="connsiteX10" fmla="*/ 324850 w 324895"/>
              <a:gd name="connsiteY10" fmla="*/ 189 h 64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895" h="642083">
                <a:moveTo>
                  <a:pt x="324850" y="189"/>
                </a:moveTo>
                <a:cubicBezTo>
                  <a:pt x="321292" y="-6334"/>
                  <a:pt x="78757" y="157333"/>
                  <a:pt x="50886" y="174530"/>
                </a:cubicBezTo>
                <a:cubicBezTo>
                  <a:pt x="23015" y="191727"/>
                  <a:pt x="165334" y="76685"/>
                  <a:pt x="157625" y="103370"/>
                </a:cubicBezTo>
                <a:cubicBezTo>
                  <a:pt x="149916" y="130055"/>
                  <a:pt x="24794" y="315070"/>
                  <a:pt x="4632" y="334639"/>
                </a:cubicBezTo>
                <a:cubicBezTo>
                  <a:pt x="-15530" y="354208"/>
                  <a:pt x="36654" y="206551"/>
                  <a:pt x="36654" y="220783"/>
                </a:cubicBezTo>
                <a:cubicBezTo>
                  <a:pt x="36654" y="235015"/>
                  <a:pt x="-112" y="350057"/>
                  <a:pt x="4632" y="420030"/>
                </a:cubicBezTo>
                <a:cubicBezTo>
                  <a:pt x="9376" y="490003"/>
                  <a:pt x="62746" y="625799"/>
                  <a:pt x="65118" y="640624"/>
                </a:cubicBezTo>
                <a:cubicBezTo>
                  <a:pt x="67490" y="655449"/>
                  <a:pt x="28352" y="553454"/>
                  <a:pt x="18864" y="508979"/>
                </a:cubicBezTo>
                <a:cubicBezTo>
                  <a:pt x="9376" y="464504"/>
                  <a:pt x="-705" y="422995"/>
                  <a:pt x="8190" y="373776"/>
                </a:cubicBezTo>
                <a:cubicBezTo>
                  <a:pt x="17085" y="324557"/>
                  <a:pt x="21829" y="270002"/>
                  <a:pt x="72234" y="213667"/>
                </a:cubicBezTo>
                <a:cubicBezTo>
                  <a:pt x="122639" y="157332"/>
                  <a:pt x="328408" y="6712"/>
                  <a:pt x="324850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288DC70-B29B-676E-DB51-9206477BF77B}"/>
              </a:ext>
            </a:extLst>
          </p:cNvPr>
          <p:cNvSpPr/>
          <p:nvPr/>
        </p:nvSpPr>
        <p:spPr>
          <a:xfrm>
            <a:off x="1512061" y="2038347"/>
            <a:ext cx="1175903" cy="610126"/>
          </a:xfrm>
          <a:custGeom>
            <a:avLst/>
            <a:gdLst>
              <a:gd name="connsiteX0" fmla="*/ 1174211 w 1175903"/>
              <a:gd name="connsiteY0" fmla="*/ 374 h 610126"/>
              <a:gd name="connsiteX1" fmla="*/ 480406 w 1175903"/>
              <a:gd name="connsiteY1" fmla="*/ 89323 h 610126"/>
              <a:gd name="connsiteX2" fmla="*/ 789950 w 1175903"/>
              <a:gd name="connsiteY2" fmla="*/ 89323 h 610126"/>
              <a:gd name="connsiteX3" fmla="*/ 316739 w 1175903"/>
              <a:gd name="connsiteY3" fmla="*/ 267222 h 610126"/>
              <a:gd name="connsiteX4" fmla="*/ 569355 w 1175903"/>
              <a:gd name="connsiteY4" fmla="*/ 270780 h 610126"/>
              <a:gd name="connsiteX5" fmla="*/ 156630 w 1175903"/>
              <a:gd name="connsiteY5" fmla="*/ 327707 h 610126"/>
              <a:gd name="connsiteX6" fmla="*/ 423478 w 1175903"/>
              <a:gd name="connsiteY6" fmla="*/ 306360 h 610126"/>
              <a:gd name="connsiteX7" fmla="*/ 402130 w 1175903"/>
              <a:gd name="connsiteY7" fmla="*/ 398867 h 610126"/>
              <a:gd name="connsiteX8" fmla="*/ 334529 w 1175903"/>
              <a:gd name="connsiteY8" fmla="*/ 349055 h 610126"/>
              <a:gd name="connsiteX9" fmla="*/ 316739 w 1175903"/>
              <a:gd name="connsiteY9" fmla="*/ 537628 h 610126"/>
              <a:gd name="connsiteX10" fmla="*/ 79 w 1175903"/>
              <a:gd name="connsiteY10" fmla="*/ 608788 h 610126"/>
              <a:gd name="connsiteX11" fmla="*/ 348761 w 1175903"/>
              <a:gd name="connsiteY11" fmla="*/ 484258 h 610126"/>
              <a:gd name="connsiteX12" fmla="*/ 366551 w 1175903"/>
              <a:gd name="connsiteY12" fmla="*/ 359729 h 610126"/>
              <a:gd name="connsiteX13" fmla="*/ 416362 w 1175903"/>
              <a:gd name="connsiteY13" fmla="*/ 263664 h 610126"/>
              <a:gd name="connsiteX14" fmla="*/ 668979 w 1175903"/>
              <a:gd name="connsiteY14" fmla="*/ 128461 h 610126"/>
              <a:gd name="connsiteX15" fmla="*/ 1174211 w 1175903"/>
              <a:gd name="connsiteY15" fmla="*/ 374 h 6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5903" h="610126">
                <a:moveTo>
                  <a:pt x="1174211" y="374"/>
                </a:moveTo>
                <a:cubicBezTo>
                  <a:pt x="1142782" y="-6149"/>
                  <a:pt x="544449" y="74498"/>
                  <a:pt x="480406" y="89323"/>
                </a:cubicBezTo>
                <a:cubicBezTo>
                  <a:pt x="416362" y="104148"/>
                  <a:pt x="817228" y="59673"/>
                  <a:pt x="789950" y="89323"/>
                </a:cubicBezTo>
                <a:cubicBezTo>
                  <a:pt x="762672" y="118973"/>
                  <a:pt x="353505" y="236979"/>
                  <a:pt x="316739" y="267222"/>
                </a:cubicBezTo>
                <a:cubicBezTo>
                  <a:pt x="279973" y="297465"/>
                  <a:pt x="596040" y="260699"/>
                  <a:pt x="569355" y="270780"/>
                </a:cubicBezTo>
                <a:cubicBezTo>
                  <a:pt x="542670" y="280861"/>
                  <a:pt x="180943" y="321777"/>
                  <a:pt x="156630" y="327707"/>
                </a:cubicBezTo>
                <a:cubicBezTo>
                  <a:pt x="132317" y="333637"/>
                  <a:pt x="382561" y="294500"/>
                  <a:pt x="423478" y="306360"/>
                </a:cubicBezTo>
                <a:cubicBezTo>
                  <a:pt x="464395" y="318220"/>
                  <a:pt x="416955" y="391751"/>
                  <a:pt x="402130" y="398867"/>
                </a:cubicBezTo>
                <a:cubicBezTo>
                  <a:pt x="387305" y="405983"/>
                  <a:pt x="348761" y="325928"/>
                  <a:pt x="334529" y="349055"/>
                </a:cubicBezTo>
                <a:cubicBezTo>
                  <a:pt x="320297" y="372182"/>
                  <a:pt x="372481" y="494339"/>
                  <a:pt x="316739" y="537628"/>
                </a:cubicBezTo>
                <a:cubicBezTo>
                  <a:pt x="260997" y="580917"/>
                  <a:pt x="-5258" y="617683"/>
                  <a:pt x="79" y="608788"/>
                </a:cubicBezTo>
                <a:cubicBezTo>
                  <a:pt x="5416" y="599893"/>
                  <a:pt x="287682" y="525768"/>
                  <a:pt x="348761" y="484258"/>
                </a:cubicBezTo>
                <a:cubicBezTo>
                  <a:pt x="409840" y="442748"/>
                  <a:pt x="355284" y="396495"/>
                  <a:pt x="366551" y="359729"/>
                </a:cubicBezTo>
                <a:cubicBezTo>
                  <a:pt x="377818" y="322963"/>
                  <a:pt x="365957" y="302209"/>
                  <a:pt x="416362" y="263664"/>
                </a:cubicBezTo>
                <a:cubicBezTo>
                  <a:pt x="466767" y="225119"/>
                  <a:pt x="547415" y="169971"/>
                  <a:pt x="668979" y="128461"/>
                </a:cubicBezTo>
                <a:cubicBezTo>
                  <a:pt x="790543" y="86951"/>
                  <a:pt x="1205640" y="6897"/>
                  <a:pt x="1174211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EDCE5DA-CDFB-09C0-71BA-13A4BCD5BC17}"/>
              </a:ext>
            </a:extLst>
          </p:cNvPr>
          <p:cNvSpPr/>
          <p:nvPr/>
        </p:nvSpPr>
        <p:spPr>
          <a:xfrm>
            <a:off x="2331105" y="1700703"/>
            <a:ext cx="692794" cy="407742"/>
          </a:xfrm>
          <a:custGeom>
            <a:avLst/>
            <a:gdLst>
              <a:gd name="connsiteX0" fmla="*/ 2928 w 692794"/>
              <a:gd name="connsiteY0" fmla="*/ 160119 h 407742"/>
              <a:gd name="connsiteX1" fmla="*/ 607784 w 692794"/>
              <a:gd name="connsiteY1" fmla="*/ 405619 h 407742"/>
              <a:gd name="connsiteX2" fmla="*/ 394305 w 692794"/>
              <a:gd name="connsiteY2" fmla="*/ 284648 h 407742"/>
              <a:gd name="connsiteX3" fmla="*/ 682501 w 692794"/>
              <a:gd name="connsiteY3" fmla="*/ 384271 h 407742"/>
              <a:gd name="connsiteX4" fmla="*/ 622016 w 692794"/>
              <a:gd name="connsiteY4" fmla="*/ 266858 h 407742"/>
              <a:gd name="connsiteX5" fmla="*/ 557972 w 692794"/>
              <a:gd name="connsiteY5" fmla="*/ 10 h 407742"/>
              <a:gd name="connsiteX6" fmla="*/ 668269 w 692794"/>
              <a:gd name="connsiteY6" fmla="*/ 256184 h 407742"/>
              <a:gd name="connsiteX7" fmla="*/ 561530 w 692794"/>
              <a:gd name="connsiteY7" fmla="*/ 138771 h 407742"/>
              <a:gd name="connsiteX8" fmla="*/ 440559 w 692794"/>
              <a:gd name="connsiteY8" fmla="*/ 167235 h 407742"/>
              <a:gd name="connsiteX9" fmla="*/ 557972 w 692794"/>
              <a:gd name="connsiteY9" fmla="*/ 266858 h 407742"/>
              <a:gd name="connsiteX10" fmla="*/ 597110 w 692794"/>
              <a:gd name="connsiteY10" fmla="*/ 309554 h 407742"/>
              <a:gd name="connsiteX11" fmla="*/ 387189 w 692794"/>
              <a:gd name="connsiteY11" fmla="*/ 298880 h 407742"/>
              <a:gd name="connsiteX12" fmla="*/ 2928 w 692794"/>
              <a:gd name="connsiteY12" fmla="*/ 160119 h 4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94" h="407742">
                <a:moveTo>
                  <a:pt x="2928" y="160119"/>
                </a:moveTo>
                <a:cubicBezTo>
                  <a:pt x="39694" y="177909"/>
                  <a:pt x="542555" y="384864"/>
                  <a:pt x="607784" y="405619"/>
                </a:cubicBezTo>
                <a:cubicBezTo>
                  <a:pt x="673013" y="426374"/>
                  <a:pt x="381852" y="288206"/>
                  <a:pt x="394305" y="284648"/>
                </a:cubicBezTo>
                <a:cubicBezTo>
                  <a:pt x="406758" y="281090"/>
                  <a:pt x="644549" y="387236"/>
                  <a:pt x="682501" y="384271"/>
                </a:cubicBezTo>
                <a:cubicBezTo>
                  <a:pt x="720453" y="381306"/>
                  <a:pt x="642771" y="330901"/>
                  <a:pt x="622016" y="266858"/>
                </a:cubicBezTo>
                <a:cubicBezTo>
                  <a:pt x="601261" y="202815"/>
                  <a:pt x="550263" y="1789"/>
                  <a:pt x="557972" y="10"/>
                </a:cubicBezTo>
                <a:cubicBezTo>
                  <a:pt x="565681" y="-1769"/>
                  <a:pt x="667676" y="233057"/>
                  <a:pt x="668269" y="256184"/>
                </a:cubicBezTo>
                <a:cubicBezTo>
                  <a:pt x="668862" y="279311"/>
                  <a:pt x="599482" y="153596"/>
                  <a:pt x="561530" y="138771"/>
                </a:cubicBezTo>
                <a:cubicBezTo>
                  <a:pt x="523578" y="123946"/>
                  <a:pt x="441152" y="145887"/>
                  <a:pt x="440559" y="167235"/>
                </a:cubicBezTo>
                <a:cubicBezTo>
                  <a:pt x="439966" y="188583"/>
                  <a:pt x="531880" y="243138"/>
                  <a:pt x="557972" y="266858"/>
                </a:cubicBezTo>
                <a:cubicBezTo>
                  <a:pt x="584064" y="290578"/>
                  <a:pt x="625574" y="304217"/>
                  <a:pt x="597110" y="309554"/>
                </a:cubicBezTo>
                <a:cubicBezTo>
                  <a:pt x="568646" y="314891"/>
                  <a:pt x="488591" y="323786"/>
                  <a:pt x="387189" y="298880"/>
                </a:cubicBezTo>
                <a:cubicBezTo>
                  <a:pt x="285787" y="273974"/>
                  <a:pt x="-33838" y="142329"/>
                  <a:pt x="2928" y="160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CAE540A-30E2-FB54-0FC7-3054FFDBC7B6}"/>
              </a:ext>
            </a:extLst>
          </p:cNvPr>
          <p:cNvSpPr/>
          <p:nvPr/>
        </p:nvSpPr>
        <p:spPr>
          <a:xfrm>
            <a:off x="2995754" y="1650793"/>
            <a:ext cx="1350760" cy="275612"/>
          </a:xfrm>
          <a:custGeom>
            <a:avLst/>
            <a:gdLst>
              <a:gd name="connsiteX0" fmla="*/ 1312956 w 1350760"/>
              <a:gd name="connsiteY0" fmla="*/ 274072 h 275612"/>
              <a:gd name="connsiteX1" fmla="*/ 199309 w 1350760"/>
              <a:gd name="connsiteY1" fmla="*/ 135311 h 275612"/>
              <a:gd name="connsiteX2" fmla="*/ 533759 w 1350760"/>
              <a:gd name="connsiteY2" fmla="*/ 210029 h 275612"/>
              <a:gd name="connsiteX3" fmla="*/ 62 w 1350760"/>
              <a:gd name="connsiteY3" fmla="*/ 108 h 275612"/>
              <a:gd name="connsiteX4" fmla="*/ 572897 w 1350760"/>
              <a:gd name="connsiteY4" fmla="*/ 181565 h 275612"/>
              <a:gd name="connsiteX5" fmla="*/ 1042550 w 1350760"/>
              <a:gd name="connsiteY5" fmla="*/ 206471 h 275612"/>
              <a:gd name="connsiteX6" fmla="*/ 1312956 w 1350760"/>
              <a:gd name="connsiteY6" fmla="*/ 274072 h 2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760" h="275612">
                <a:moveTo>
                  <a:pt x="1312956" y="274072"/>
                </a:moveTo>
                <a:cubicBezTo>
                  <a:pt x="1172416" y="262212"/>
                  <a:pt x="329175" y="145985"/>
                  <a:pt x="199309" y="135311"/>
                </a:cubicBezTo>
                <a:cubicBezTo>
                  <a:pt x="69443" y="124637"/>
                  <a:pt x="566967" y="232563"/>
                  <a:pt x="533759" y="210029"/>
                </a:cubicBezTo>
                <a:cubicBezTo>
                  <a:pt x="500551" y="187495"/>
                  <a:pt x="-6461" y="4852"/>
                  <a:pt x="62" y="108"/>
                </a:cubicBezTo>
                <a:cubicBezTo>
                  <a:pt x="6585" y="-4636"/>
                  <a:pt x="399149" y="147171"/>
                  <a:pt x="572897" y="181565"/>
                </a:cubicBezTo>
                <a:cubicBezTo>
                  <a:pt x="746645" y="215959"/>
                  <a:pt x="919207" y="186902"/>
                  <a:pt x="1042550" y="206471"/>
                </a:cubicBezTo>
                <a:cubicBezTo>
                  <a:pt x="1165893" y="226040"/>
                  <a:pt x="1453496" y="285932"/>
                  <a:pt x="1312956" y="274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3C488B7A-EC0C-6292-7DF4-ECA24956714C}"/>
              </a:ext>
            </a:extLst>
          </p:cNvPr>
          <p:cNvSpPr/>
          <p:nvPr/>
        </p:nvSpPr>
        <p:spPr>
          <a:xfrm>
            <a:off x="4130552" y="1739750"/>
            <a:ext cx="1569039" cy="1007978"/>
          </a:xfrm>
          <a:custGeom>
            <a:avLst/>
            <a:gdLst>
              <a:gd name="connsiteX0" fmla="*/ 259 w 1569039"/>
              <a:gd name="connsiteY0" fmla="*/ 101 h 1007978"/>
              <a:gd name="connsiteX1" fmla="*/ 352499 w 1569039"/>
              <a:gd name="connsiteY1" fmla="*/ 363014 h 1007978"/>
              <a:gd name="connsiteX2" fmla="*/ 292013 w 1569039"/>
              <a:gd name="connsiteY2" fmla="*/ 281181 h 1007978"/>
              <a:gd name="connsiteX3" fmla="*/ 790130 w 1569039"/>
              <a:gd name="connsiteY3" fmla="*/ 501775 h 1007978"/>
              <a:gd name="connsiteX4" fmla="*/ 733202 w 1569039"/>
              <a:gd name="connsiteY4" fmla="*/ 416384 h 1007978"/>
              <a:gd name="connsiteX5" fmla="*/ 1263341 w 1569039"/>
              <a:gd name="connsiteY5" fmla="*/ 772182 h 1007978"/>
              <a:gd name="connsiteX6" fmla="*/ 1124580 w 1569039"/>
              <a:gd name="connsiteY6" fmla="*/ 583609 h 1007978"/>
              <a:gd name="connsiteX7" fmla="*/ 1555095 w 1569039"/>
              <a:gd name="connsiteY7" fmla="*/ 1003450 h 1007978"/>
              <a:gd name="connsiteX8" fmla="*/ 1394986 w 1569039"/>
              <a:gd name="connsiteY8" fmla="*/ 786413 h 1007978"/>
              <a:gd name="connsiteX9" fmla="*/ 726086 w 1569039"/>
              <a:gd name="connsiteY9" fmla="*/ 480427 h 1007978"/>
              <a:gd name="connsiteX10" fmla="*/ 302687 w 1569039"/>
              <a:gd name="connsiteY10" fmla="*/ 327434 h 1007978"/>
              <a:gd name="connsiteX11" fmla="*/ 259 w 1569039"/>
              <a:gd name="connsiteY11" fmla="*/ 101 h 100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039" h="1007978">
                <a:moveTo>
                  <a:pt x="259" y="101"/>
                </a:moveTo>
                <a:cubicBezTo>
                  <a:pt x="8561" y="6031"/>
                  <a:pt x="303873" y="316167"/>
                  <a:pt x="352499" y="363014"/>
                </a:cubicBezTo>
                <a:cubicBezTo>
                  <a:pt x="401125" y="409861"/>
                  <a:pt x="219074" y="258054"/>
                  <a:pt x="292013" y="281181"/>
                </a:cubicBezTo>
                <a:cubicBezTo>
                  <a:pt x="364952" y="304308"/>
                  <a:pt x="716599" y="479241"/>
                  <a:pt x="790130" y="501775"/>
                </a:cubicBezTo>
                <a:cubicBezTo>
                  <a:pt x="863661" y="524309"/>
                  <a:pt x="654334" y="371316"/>
                  <a:pt x="733202" y="416384"/>
                </a:cubicBezTo>
                <a:cubicBezTo>
                  <a:pt x="812070" y="461452"/>
                  <a:pt x="1198111" y="744311"/>
                  <a:pt x="1263341" y="772182"/>
                </a:cubicBezTo>
                <a:cubicBezTo>
                  <a:pt x="1328571" y="800053"/>
                  <a:pt x="1075954" y="545064"/>
                  <a:pt x="1124580" y="583609"/>
                </a:cubicBezTo>
                <a:cubicBezTo>
                  <a:pt x="1173206" y="622154"/>
                  <a:pt x="1510027" y="969649"/>
                  <a:pt x="1555095" y="1003450"/>
                </a:cubicBezTo>
                <a:cubicBezTo>
                  <a:pt x="1600163" y="1037251"/>
                  <a:pt x="1533154" y="873583"/>
                  <a:pt x="1394986" y="786413"/>
                </a:cubicBezTo>
                <a:cubicBezTo>
                  <a:pt x="1256818" y="699243"/>
                  <a:pt x="908136" y="556924"/>
                  <a:pt x="726086" y="480427"/>
                </a:cubicBezTo>
                <a:cubicBezTo>
                  <a:pt x="544036" y="403931"/>
                  <a:pt x="420693" y="405709"/>
                  <a:pt x="302687" y="327434"/>
                </a:cubicBezTo>
                <a:cubicBezTo>
                  <a:pt x="184681" y="249159"/>
                  <a:pt x="-8043" y="-5829"/>
                  <a:pt x="25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BDFA0A39-A2B4-70AD-4689-3B336C26B8C3}"/>
              </a:ext>
            </a:extLst>
          </p:cNvPr>
          <p:cNvSpPr/>
          <p:nvPr/>
        </p:nvSpPr>
        <p:spPr>
          <a:xfrm>
            <a:off x="5780826" y="2896129"/>
            <a:ext cx="587973" cy="935833"/>
          </a:xfrm>
          <a:custGeom>
            <a:avLst/>
            <a:gdLst>
              <a:gd name="connsiteX0" fmla="*/ 886 w 587973"/>
              <a:gd name="connsiteY0" fmla="*/ 64 h 935833"/>
              <a:gd name="connsiteX1" fmla="*/ 96951 w 587973"/>
              <a:gd name="connsiteY1" fmla="*/ 295376 h 935833"/>
              <a:gd name="connsiteX2" fmla="*/ 100509 w 587973"/>
              <a:gd name="connsiteY2" fmla="*/ 259796 h 935833"/>
              <a:gd name="connsiteX3" fmla="*/ 324662 w 587973"/>
              <a:gd name="connsiteY3" fmla="*/ 572898 h 935833"/>
              <a:gd name="connsiteX4" fmla="*/ 292640 w 587973"/>
              <a:gd name="connsiteY4" fmla="*/ 533760 h 935833"/>
              <a:gd name="connsiteX5" fmla="*/ 346010 w 587973"/>
              <a:gd name="connsiteY5" fmla="*/ 676080 h 935833"/>
              <a:gd name="connsiteX6" fmla="*/ 182343 w 587973"/>
              <a:gd name="connsiteY6" fmla="*/ 804167 h 935833"/>
              <a:gd name="connsiteX7" fmla="*/ 278408 w 587973"/>
              <a:gd name="connsiteY7" fmla="*/ 757913 h 935833"/>
              <a:gd name="connsiteX8" fmla="*/ 143205 w 587973"/>
              <a:gd name="connsiteY8" fmla="*/ 761471 h 935833"/>
              <a:gd name="connsiteX9" fmla="*/ 317546 w 587973"/>
              <a:gd name="connsiteY9" fmla="*/ 907348 h 935833"/>
              <a:gd name="connsiteX10" fmla="*/ 587952 w 587973"/>
              <a:gd name="connsiteY10" fmla="*/ 736565 h 935833"/>
              <a:gd name="connsiteX11" fmla="*/ 303314 w 587973"/>
              <a:gd name="connsiteY11" fmla="*/ 935812 h 935833"/>
              <a:gd name="connsiteX12" fmla="*/ 335336 w 587973"/>
              <a:gd name="connsiteY12" fmla="*/ 722333 h 935833"/>
              <a:gd name="connsiteX13" fmla="*/ 225039 w 587973"/>
              <a:gd name="connsiteY13" fmla="*/ 473275 h 935833"/>
              <a:gd name="connsiteX14" fmla="*/ 160995 w 587973"/>
              <a:gd name="connsiteY14" fmla="*/ 352304 h 935833"/>
              <a:gd name="connsiteX15" fmla="*/ 54256 w 587973"/>
              <a:gd name="connsiteY15" fmla="*/ 323840 h 935833"/>
              <a:gd name="connsiteX16" fmla="*/ 886 w 587973"/>
              <a:gd name="connsiteY16" fmla="*/ 64 h 9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973" h="935833">
                <a:moveTo>
                  <a:pt x="886" y="64"/>
                </a:moveTo>
                <a:cubicBezTo>
                  <a:pt x="8002" y="-4680"/>
                  <a:pt x="80347" y="252087"/>
                  <a:pt x="96951" y="295376"/>
                </a:cubicBezTo>
                <a:cubicBezTo>
                  <a:pt x="113555" y="338665"/>
                  <a:pt x="62557" y="213542"/>
                  <a:pt x="100509" y="259796"/>
                </a:cubicBezTo>
                <a:cubicBezTo>
                  <a:pt x="138461" y="306050"/>
                  <a:pt x="292640" y="527237"/>
                  <a:pt x="324662" y="572898"/>
                </a:cubicBezTo>
                <a:cubicBezTo>
                  <a:pt x="356684" y="618559"/>
                  <a:pt x="289082" y="516563"/>
                  <a:pt x="292640" y="533760"/>
                </a:cubicBezTo>
                <a:cubicBezTo>
                  <a:pt x="296198" y="550957"/>
                  <a:pt x="364393" y="631012"/>
                  <a:pt x="346010" y="676080"/>
                </a:cubicBezTo>
                <a:cubicBezTo>
                  <a:pt x="327627" y="721148"/>
                  <a:pt x="193610" y="790528"/>
                  <a:pt x="182343" y="804167"/>
                </a:cubicBezTo>
                <a:cubicBezTo>
                  <a:pt x="171076" y="817806"/>
                  <a:pt x="284931" y="765029"/>
                  <a:pt x="278408" y="757913"/>
                </a:cubicBezTo>
                <a:cubicBezTo>
                  <a:pt x="271885" y="750797"/>
                  <a:pt x="136682" y="736565"/>
                  <a:pt x="143205" y="761471"/>
                </a:cubicBezTo>
                <a:cubicBezTo>
                  <a:pt x="149728" y="786377"/>
                  <a:pt x="243422" y="911499"/>
                  <a:pt x="317546" y="907348"/>
                </a:cubicBezTo>
                <a:cubicBezTo>
                  <a:pt x="391670" y="903197"/>
                  <a:pt x="590324" y="731821"/>
                  <a:pt x="587952" y="736565"/>
                </a:cubicBezTo>
                <a:cubicBezTo>
                  <a:pt x="585580" y="741309"/>
                  <a:pt x="345417" y="938184"/>
                  <a:pt x="303314" y="935812"/>
                </a:cubicBezTo>
                <a:cubicBezTo>
                  <a:pt x="261211" y="933440"/>
                  <a:pt x="348382" y="799422"/>
                  <a:pt x="335336" y="722333"/>
                </a:cubicBezTo>
                <a:cubicBezTo>
                  <a:pt x="322290" y="645244"/>
                  <a:pt x="254096" y="534946"/>
                  <a:pt x="225039" y="473275"/>
                </a:cubicBezTo>
                <a:cubicBezTo>
                  <a:pt x="195982" y="411604"/>
                  <a:pt x="189459" y="377210"/>
                  <a:pt x="160995" y="352304"/>
                </a:cubicBezTo>
                <a:cubicBezTo>
                  <a:pt x="132531" y="327398"/>
                  <a:pt x="77383" y="378989"/>
                  <a:pt x="54256" y="323840"/>
                </a:cubicBezTo>
                <a:cubicBezTo>
                  <a:pt x="31129" y="268691"/>
                  <a:pt x="-6230" y="4808"/>
                  <a:pt x="886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396B33D-4EDF-8447-C9B4-8ADF344508EE}"/>
              </a:ext>
            </a:extLst>
          </p:cNvPr>
          <p:cNvSpPr/>
          <p:nvPr/>
        </p:nvSpPr>
        <p:spPr>
          <a:xfrm>
            <a:off x="6008043" y="3928247"/>
            <a:ext cx="134903" cy="707976"/>
          </a:xfrm>
          <a:custGeom>
            <a:avLst/>
            <a:gdLst>
              <a:gd name="connsiteX0" fmla="*/ 51191 w 134903"/>
              <a:gd name="connsiteY0" fmla="*/ 6875 h 707976"/>
              <a:gd name="connsiteX1" fmla="*/ 133025 w 134903"/>
              <a:gd name="connsiteY1" fmla="*/ 238144 h 707976"/>
              <a:gd name="connsiteX2" fmla="*/ 101003 w 134903"/>
              <a:gd name="connsiteY2" fmla="*/ 216796 h 707976"/>
              <a:gd name="connsiteX3" fmla="*/ 15611 w 134903"/>
              <a:gd name="connsiteY3" fmla="*/ 426716 h 707976"/>
              <a:gd name="connsiteX4" fmla="*/ 1380 w 134903"/>
              <a:gd name="connsiteY4" fmla="*/ 707797 h 707976"/>
              <a:gd name="connsiteX5" fmla="*/ 33401 w 134903"/>
              <a:gd name="connsiteY5" fmla="*/ 384021 h 707976"/>
              <a:gd name="connsiteX6" fmla="*/ 76097 w 134903"/>
              <a:gd name="connsiteY6" fmla="*/ 209680 h 707976"/>
              <a:gd name="connsiteX7" fmla="*/ 54749 w 134903"/>
              <a:gd name="connsiteY7" fmla="*/ 70919 h 707976"/>
              <a:gd name="connsiteX8" fmla="*/ 51191 w 134903"/>
              <a:gd name="connsiteY8" fmla="*/ 6875 h 70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903" h="707976">
                <a:moveTo>
                  <a:pt x="51191" y="6875"/>
                </a:moveTo>
                <a:cubicBezTo>
                  <a:pt x="64237" y="34746"/>
                  <a:pt x="124723" y="203157"/>
                  <a:pt x="133025" y="238144"/>
                </a:cubicBezTo>
                <a:cubicBezTo>
                  <a:pt x="141327" y="273131"/>
                  <a:pt x="120572" y="185367"/>
                  <a:pt x="101003" y="216796"/>
                </a:cubicBezTo>
                <a:cubicBezTo>
                  <a:pt x="81434" y="248225"/>
                  <a:pt x="32215" y="344882"/>
                  <a:pt x="15611" y="426716"/>
                </a:cubicBezTo>
                <a:cubicBezTo>
                  <a:pt x="-993" y="508550"/>
                  <a:pt x="-1585" y="714913"/>
                  <a:pt x="1380" y="707797"/>
                </a:cubicBezTo>
                <a:cubicBezTo>
                  <a:pt x="4345" y="700681"/>
                  <a:pt x="20948" y="467040"/>
                  <a:pt x="33401" y="384021"/>
                </a:cubicBezTo>
                <a:cubicBezTo>
                  <a:pt x="45854" y="301002"/>
                  <a:pt x="72539" y="261864"/>
                  <a:pt x="76097" y="209680"/>
                </a:cubicBezTo>
                <a:cubicBezTo>
                  <a:pt x="79655" y="157496"/>
                  <a:pt x="57121" y="98790"/>
                  <a:pt x="54749" y="70919"/>
                </a:cubicBezTo>
                <a:cubicBezTo>
                  <a:pt x="52377" y="43048"/>
                  <a:pt x="38145" y="-20996"/>
                  <a:pt x="51191" y="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90E2C17-C5A0-251C-8900-02B9CCFA8199}"/>
              </a:ext>
            </a:extLst>
          </p:cNvPr>
          <p:cNvSpPr/>
          <p:nvPr/>
        </p:nvSpPr>
        <p:spPr>
          <a:xfrm>
            <a:off x="5731758" y="4383343"/>
            <a:ext cx="248189" cy="1053248"/>
          </a:xfrm>
          <a:custGeom>
            <a:avLst/>
            <a:gdLst>
              <a:gd name="connsiteX0" fmla="*/ 234969 w 248189"/>
              <a:gd name="connsiteY0" fmla="*/ 84 h 1053248"/>
              <a:gd name="connsiteX1" fmla="*/ 231411 w 248189"/>
              <a:gd name="connsiteY1" fmla="*/ 398578 h 1053248"/>
              <a:gd name="connsiteX2" fmla="*/ 227853 w 248189"/>
              <a:gd name="connsiteY2" fmla="*/ 302512 h 1053248"/>
              <a:gd name="connsiteX3" fmla="*/ 181599 w 248189"/>
              <a:gd name="connsiteY3" fmla="*/ 619172 h 1053248"/>
              <a:gd name="connsiteX4" fmla="*/ 178041 w 248189"/>
              <a:gd name="connsiteY4" fmla="*/ 430599 h 1053248"/>
              <a:gd name="connsiteX5" fmla="*/ 160251 w 248189"/>
              <a:gd name="connsiteY5" fmla="*/ 686774 h 1053248"/>
              <a:gd name="connsiteX6" fmla="*/ 142461 w 248189"/>
              <a:gd name="connsiteY6" fmla="*/ 526665 h 1053248"/>
              <a:gd name="connsiteX7" fmla="*/ 42838 w 248189"/>
              <a:gd name="connsiteY7" fmla="*/ 903810 h 1053248"/>
              <a:gd name="connsiteX8" fmla="*/ 67744 w 248189"/>
              <a:gd name="connsiteY8" fmla="*/ 765049 h 1053248"/>
              <a:gd name="connsiteX9" fmla="*/ 142 w 248189"/>
              <a:gd name="connsiteY9" fmla="*/ 1053245 h 1053248"/>
              <a:gd name="connsiteX10" fmla="*/ 89092 w 248189"/>
              <a:gd name="connsiteY10" fmla="*/ 757933 h 1053248"/>
              <a:gd name="connsiteX11" fmla="*/ 238527 w 248189"/>
              <a:gd name="connsiteY11" fmla="*/ 366556 h 1053248"/>
              <a:gd name="connsiteX12" fmla="*/ 234969 w 248189"/>
              <a:gd name="connsiteY12" fmla="*/ 84 h 105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89" h="1053248">
                <a:moveTo>
                  <a:pt x="234969" y="84"/>
                </a:moveTo>
                <a:cubicBezTo>
                  <a:pt x="233783" y="5421"/>
                  <a:pt x="232597" y="348173"/>
                  <a:pt x="231411" y="398578"/>
                </a:cubicBezTo>
                <a:cubicBezTo>
                  <a:pt x="230225" y="448983"/>
                  <a:pt x="236155" y="265746"/>
                  <a:pt x="227853" y="302512"/>
                </a:cubicBezTo>
                <a:cubicBezTo>
                  <a:pt x="219551" y="339278"/>
                  <a:pt x="189901" y="597824"/>
                  <a:pt x="181599" y="619172"/>
                </a:cubicBezTo>
                <a:cubicBezTo>
                  <a:pt x="173297" y="640520"/>
                  <a:pt x="181599" y="419332"/>
                  <a:pt x="178041" y="430599"/>
                </a:cubicBezTo>
                <a:cubicBezTo>
                  <a:pt x="174483" y="441866"/>
                  <a:pt x="166181" y="670763"/>
                  <a:pt x="160251" y="686774"/>
                </a:cubicBezTo>
                <a:cubicBezTo>
                  <a:pt x="154321" y="702785"/>
                  <a:pt x="162030" y="490492"/>
                  <a:pt x="142461" y="526665"/>
                </a:cubicBezTo>
                <a:cubicBezTo>
                  <a:pt x="122892" y="562838"/>
                  <a:pt x="55291" y="864079"/>
                  <a:pt x="42838" y="903810"/>
                </a:cubicBezTo>
                <a:cubicBezTo>
                  <a:pt x="30385" y="943541"/>
                  <a:pt x="74860" y="740143"/>
                  <a:pt x="67744" y="765049"/>
                </a:cubicBezTo>
                <a:cubicBezTo>
                  <a:pt x="60628" y="789955"/>
                  <a:pt x="-3416" y="1054431"/>
                  <a:pt x="142" y="1053245"/>
                </a:cubicBezTo>
                <a:cubicBezTo>
                  <a:pt x="3700" y="1052059"/>
                  <a:pt x="49361" y="872381"/>
                  <a:pt x="89092" y="757933"/>
                </a:cubicBezTo>
                <a:cubicBezTo>
                  <a:pt x="128823" y="643485"/>
                  <a:pt x="215400" y="489306"/>
                  <a:pt x="238527" y="366556"/>
                </a:cubicBezTo>
                <a:cubicBezTo>
                  <a:pt x="261654" y="243806"/>
                  <a:pt x="236155" y="-5253"/>
                  <a:pt x="23496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0D66CA6-F456-B35B-4C6F-C2C177BAF72A}"/>
              </a:ext>
            </a:extLst>
          </p:cNvPr>
          <p:cNvSpPr/>
          <p:nvPr/>
        </p:nvSpPr>
        <p:spPr>
          <a:xfrm>
            <a:off x="5379610" y="5302521"/>
            <a:ext cx="254202" cy="1079915"/>
          </a:xfrm>
          <a:custGeom>
            <a:avLst/>
            <a:gdLst>
              <a:gd name="connsiteX0" fmla="*/ 245551 w 254202"/>
              <a:gd name="connsiteY0" fmla="*/ 5980 h 1079915"/>
              <a:gd name="connsiteX1" fmla="*/ 92558 w 254202"/>
              <a:gd name="connsiteY1" fmla="*/ 183879 h 1079915"/>
              <a:gd name="connsiteX2" fmla="*/ 103232 w 254202"/>
              <a:gd name="connsiteY2" fmla="*/ 119835 h 1079915"/>
              <a:gd name="connsiteX3" fmla="*/ 117464 w 254202"/>
              <a:gd name="connsiteY3" fmla="*/ 525445 h 1079915"/>
              <a:gd name="connsiteX4" fmla="*/ 121022 w 254202"/>
              <a:gd name="connsiteY4" fmla="*/ 368894 h 1079915"/>
              <a:gd name="connsiteX5" fmla="*/ 99674 w 254202"/>
              <a:gd name="connsiteY5" fmla="*/ 1055583 h 1079915"/>
              <a:gd name="connsiteX6" fmla="*/ 106790 w 254202"/>
              <a:gd name="connsiteY6" fmla="*/ 909706 h 1079915"/>
              <a:gd name="connsiteX7" fmla="*/ 96116 w 254202"/>
              <a:gd name="connsiteY7" fmla="*/ 753155 h 1079915"/>
              <a:gd name="connsiteX8" fmla="*/ 51 w 254202"/>
              <a:gd name="connsiteY8" fmla="*/ 422263 h 1079915"/>
              <a:gd name="connsiteX9" fmla="*/ 110348 w 254202"/>
              <a:gd name="connsiteY9" fmla="*/ 820757 h 1079915"/>
              <a:gd name="connsiteX10" fmla="*/ 49862 w 254202"/>
              <a:gd name="connsiteY10" fmla="*/ 514771 h 1079915"/>
              <a:gd name="connsiteX11" fmla="*/ 96116 w 254202"/>
              <a:gd name="connsiteY11" fmla="*/ 336872 h 1079915"/>
              <a:gd name="connsiteX12" fmla="*/ 81884 w 254202"/>
              <a:gd name="connsiteY12" fmla="*/ 226575 h 1079915"/>
              <a:gd name="connsiteX13" fmla="*/ 220645 w 254202"/>
              <a:gd name="connsiteY13" fmla="*/ 55792 h 1079915"/>
              <a:gd name="connsiteX14" fmla="*/ 245551 w 254202"/>
              <a:gd name="connsiteY14" fmla="*/ 5980 h 107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202" h="1079915">
                <a:moveTo>
                  <a:pt x="245551" y="5980"/>
                </a:moveTo>
                <a:cubicBezTo>
                  <a:pt x="224203" y="27328"/>
                  <a:pt x="116278" y="164903"/>
                  <a:pt x="92558" y="183879"/>
                </a:cubicBezTo>
                <a:cubicBezTo>
                  <a:pt x="68838" y="202855"/>
                  <a:pt x="99081" y="62907"/>
                  <a:pt x="103232" y="119835"/>
                </a:cubicBezTo>
                <a:cubicBezTo>
                  <a:pt x="107383" y="176763"/>
                  <a:pt x="114499" y="483935"/>
                  <a:pt x="117464" y="525445"/>
                </a:cubicBezTo>
                <a:cubicBezTo>
                  <a:pt x="120429" y="566955"/>
                  <a:pt x="123987" y="280538"/>
                  <a:pt x="121022" y="368894"/>
                </a:cubicBezTo>
                <a:cubicBezTo>
                  <a:pt x="118057" y="457250"/>
                  <a:pt x="102046" y="965448"/>
                  <a:pt x="99674" y="1055583"/>
                </a:cubicBezTo>
                <a:cubicBezTo>
                  <a:pt x="97302" y="1145718"/>
                  <a:pt x="107383" y="960111"/>
                  <a:pt x="106790" y="909706"/>
                </a:cubicBezTo>
                <a:cubicBezTo>
                  <a:pt x="106197" y="859301"/>
                  <a:pt x="113906" y="834396"/>
                  <a:pt x="96116" y="753155"/>
                </a:cubicBezTo>
                <a:cubicBezTo>
                  <a:pt x="78326" y="671914"/>
                  <a:pt x="-2321" y="410996"/>
                  <a:pt x="51" y="422263"/>
                </a:cubicBezTo>
                <a:cubicBezTo>
                  <a:pt x="2423" y="433530"/>
                  <a:pt x="102046" y="805339"/>
                  <a:pt x="110348" y="820757"/>
                </a:cubicBezTo>
                <a:cubicBezTo>
                  <a:pt x="118650" y="836175"/>
                  <a:pt x="52234" y="595418"/>
                  <a:pt x="49862" y="514771"/>
                </a:cubicBezTo>
                <a:cubicBezTo>
                  <a:pt x="47490" y="434124"/>
                  <a:pt x="90779" y="384905"/>
                  <a:pt x="96116" y="336872"/>
                </a:cubicBezTo>
                <a:cubicBezTo>
                  <a:pt x="101453" y="288839"/>
                  <a:pt x="61129" y="273422"/>
                  <a:pt x="81884" y="226575"/>
                </a:cubicBezTo>
                <a:cubicBezTo>
                  <a:pt x="102639" y="179728"/>
                  <a:pt x="220645" y="55792"/>
                  <a:pt x="220645" y="55792"/>
                </a:cubicBezTo>
                <a:cubicBezTo>
                  <a:pt x="244958" y="24956"/>
                  <a:pt x="266899" y="-15368"/>
                  <a:pt x="245551" y="5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D0EA2A0-5BBF-57AE-6A54-E4056F497060}"/>
              </a:ext>
            </a:extLst>
          </p:cNvPr>
          <p:cNvSpPr/>
          <p:nvPr/>
        </p:nvSpPr>
        <p:spPr>
          <a:xfrm>
            <a:off x="5564157" y="5433005"/>
            <a:ext cx="193370" cy="1152935"/>
          </a:xfrm>
          <a:custGeom>
            <a:avLst/>
            <a:gdLst>
              <a:gd name="connsiteX0" fmla="*/ 139280 w 193370"/>
              <a:gd name="connsiteY0" fmla="*/ 25 h 1152935"/>
              <a:gd name="connsiteX1" fmla="*/ 96584 w 193370"/>
              <a:gd name="connsiteY1" fmla="*/ 163692 h 1152935"/>
              <a:gd name="connsiteX2" fmla="*/ 100142 w 193370"/>
              <a:gd name="connsiteY2" fmla="*/ 441214 h 1152935"/>
              <a:gd name="connsiteX3" fmla="*/ 93026 w 193370"/>
              <a:gd name="connsiteY3" fmla="*/ 309569 h 1152935"/>
              <a:gd name="connsiteX4" fmla="*/ 192649 w 193370"/>
              <a:gd name="connsiteY4" fmla="*/ 601323 h 1152935"/>
              <a:gd name="connsiteX5" fmla="*/ 132164 w 193370"/>
              <a:gd name="connsiteY5" fmla="*/ 491026 h 1152935"/>
              <a:gd name="connsiteX6" fmla="*/ 25424 w 193370"/>
              <a:gd name="connsiteY6" fmla="*/ 747200 h 1152935"/>
              <a:gd name="connsiteX7" fmla="*/ 518 w 193370"/>
              <a:gd name="connsiteY7" fmla="*/ 1152810 h 1152935"/>
              <a:gd name="connsiteX8" fmla="*/ 39656 w 193370"/>
              <a:gd name="connsiteY8" fmla="*/ 786338 h 1152935"/>
              <a:gd name="connsiteX9" fmla="*/ 110816 w 193370"/>
              <a:gd name="connsiteY9" fmla="*/ 409193 h 1152935"/>
              <a:gd name="connsiteX10" fmla="*/ 64562 w 193370"/>
              <a:gd name="connsiteY10" fmla="*/ 174366 h 1152935"/>
              <a:gd name="connsiteX11" fmla="*/ 139280 w 193370"/>
              <a:gd name="connsiteY11" fmla="*/ 25 h 11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370" h="1152935">
                <a:moveTo>
                  <a:pt x="139280" y="25"/>
                </a:moveTo>
                <a:cubicBezTo>
                  <a:pt x="144617" y="-1754"/>
                  <a:pt x="103107" y="90161"/>
                  <a:pt x="96584" y="163692"/>
                </a:cubicBezTo>
                <a:cubicBezTo>
                  <a:pt x="90061" y="237223"/>
                  <a:pt x="100735" y="416901"/>
                  <a:pt x="100142" y="441214"/>
                </a:cubicBezTo>
                <a:cubicBezTo>
                  <a:pt x="99549" y="465527"/>
                  <a:pt x="77608" y="282884"/>
                  <a:pt x="93026" y="309569"/>
                </a:cubicBezTo>
                <a:cubicBezTo>
                  <a:pt x="108444" y="336254"/>
                  <a:pt x="186126" y="571080"/>
                  <a:pt x="192649" y="601323"/>
                </a:cubicBezTo>
                <a:cubicBezTo>
                  <a:pt x="199172" y="631566"/>
                  <a:pt x="160035" y="466713"/>
                  <a:pt x="132164" y="491026"/>
                </a:cubicBezTo>
                <a:cubicBezTo>
                  <a:pt x="104293" y="515339"/>
                  <a:pt x="47365" y="636903"/>
                  <a:pt x="25424" y="747200"/>
                </a:cubicBezTo>
                <a:cubicBezTo>
                  <a:pt x="3483" y="857497"/>
                  <a:pt x="-1854" y="1146287"/>
                  <a:pt x="518" y="1152810"/>
                </a:cubicBezTo>
                <a:cubicBezTo>
                  <a:pt x="2890" y="1159333"/>
                  <a:pt x="21273" y="910274"/>
                  <a:pt x="39656" y="786338"/>
                </a:cubicBezTo>
                <a:cubicBezTo>
                  <a:pt x="58039" y="662402"/>
                  <a:pt x="106665" y="511188"/>
                  <a:pt x="110816" y="409193"/>
                </a:cubicBezTo>
                <a:cubicBezTo>
                  <a:pt x="114967" y="307198"/>
                  <a:pt x="62783" y="236631"/>
                  <a:pt x="64562" y="174366"/>
                </a:cubicBezTo>
                <a:cubicBezTo>
                  <a:pt x="66341" y="112101"/>
                  <a:pt x="133943" y="1804"/>
                  <a:pt x="1392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円/楕円 1075">
            <a:extLst>
              <a:ext uri="{FF2B5EF4-FFF2-40B4-BE49-F238E27FC236}">
                <a16:creationId xmlns:a16="http://schemas.microsoft.com/office/drawing/2014/main" id="{81689E23-0475-8FEE-F451-39F4E490FB4C}"/>
              </a:ext>
            </a:extLst>
          </p:cNvPr>
          <p:cNvSpPr/>
          <p:nvPr/>
        </p:nvSpPr>
        <p:spPr>
          <a:xfrm>
            <a:off x="1740028" y="5641718"/>
            <a:ext cx="78750" cy="787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>
            <a:extLst>
              <a:ext uri="{FF2B5EF4-FFF2-40B4-BE49-F238E27FC236}">
                <a16:creationId xmlns:a16="http://schemas.microsoft.com/office/drawing/2014/main" id="{8FC8D10E-DBF5-EC1A-A20B-531CB0B7C352}"/>
              </a:ext>
            </a:extLst>
          </p:cNvPr>
          <p:cNvSpPr/>
          <p:nvPr/>
        </p:nvSpPr>
        <p:spPr>
          <a:xfrm>
            <a:off x="3668823" y="6172821"/>
            <a:ext cx="78750" cy="7875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8764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映画『孤狼の血 LEVEL2』前作から3年後が舞台&amp;優等生刑事がワイルドに...何があったのか？ - ファッションプレス" hidden="1">
            <a:extLst>
              <a:ext uri="{FF2B5EF4-FFF2-40B4-BE49-F238E27FC236}">
                <a16:creationId xmlns:a16="http://schemas.microsoft.com/office/drawing/2014/main" id="{94BA27B5-5E4E-324E-DA2F-0A0D49595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43"/>
          <a:stretch/>
        </p:blipFill>
        <p:spPr bwMode="auto">
          <a:xfrm>
            <a:off x="-25566" y="1638739"/>
            <a:ext cx="9626766" cy="93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2EDA383-C1B9-63FF-95EC-F129B81BCFB9}"/>
              </a:ext>
            </a:extLst>
          </p:cNvPr>
          <p:cNvSpPr/>
          <p:nvPr/>
        </p:nvSpPr>
        <p:spPr>
          <a:xfrm>
            <a:off x="2584174" y="4421284"/>
            <a:ext cx="675865" cy="144388"/>
          </a:xfrm>
          <a:custGeom>
            <a:avLst/>
            <a:gdLst>
              <a:gd name="connsiteX0" fmla="*/ 276 w 675865"/>
              <a:gd name="connsiteY0" fmla="*/ 144366 h 144388"/>
              <a:gd name="connsiteX1" fmla="*/ 168551 w 675865"/>
              <a:gd name="connsiteY1" fmla="*/ 42766 h 144388"/>
              <a:gd name="connsiteX2" fmla="*/ 311426 w 675865"/>
              <a:gd name="connsiteY2" fmla="*/ 20541 h 144388"/>
              <a:gd name="connsiteX3" fmla="*/ 667026 w 675865"/>
              <a:gd name="connsiteY3" fmla="*/ 131666 h 144388"/>
              <a:gd name="connsiteX4" fmla="*/ 549551 w 675865"/>
              <a:gd name="connsiteY4" fmla="*/ 80866 h 144388"/>
              <a:gd name="connsiteX5" fmla="*/ 346351 w 675865"/>
              <a:gd name="connsiteY5" fmla="*/ 4666 h 144388"/>
              <a:gd name="connsiteX6" fmla="*/ 213001 w 675865"/>
              <a:gd name="connsiteY6" fmla="*/ 11016 h 144388"/>
              <a:gd name="connsiteX7" fmla="*/ 130451 w 675865"/>
              <a:gd name="connsiteY7" fmla="*/ 33241 h 144388"/>
              <a:gd name="connsiteX8" fmla="*/ 276 w 675865"/>
              <a:gd name="connsiteY8" fmla="*/ 144366 h 1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865" h="144388">
                <a:moveTo>
                  <a:pt x="276" y="144366"/>
                </a:moveTo>
                <a:cubicBezTo>
                  <a:pt x="6626" y="145954"/>
                  <a:pt x="116693" y="63404"/>
                  <a:pt x="168551" y="42766"/>
                </a:cubicBezTo>
                <a:cubicBezTo>
                  <a:pt x="220409" y="22128"/>
                  <a:pt x="228347" y="5724"/>
                  <a:pt x="311426" y="20541"/>
                </a:cubicBezTo>
                <a:cubicBezTo>
                  <a:pt x="394505" y="35358"/>
                  <a:pt x="627339" y="121612"/>
                  <a:pt x="667026" y="131666"/>
                </a:cubicBezTo>
                <a:cubicBezTo>
                  <a:pt x="706713" y="141720"/>
                  <a:pt x="602997" y="102033"/>
                  <a:pt x="549551" y="80866"/>
                </a:cubicBezTo>
                <a:cubicBezTo>
                  <a:pt x="496105" y="59699"/>
                  <a:pt x="402443" y="16308"/>
                  <a:pt x="346351" y="4666"/>
                </a:cubicBezTo>
                <a:cubicBezTo>
                  <a:pt x="290259" y="-6976"/>
                  <a:pt x="248984" y="6254"/>
                  <a:pt x="213001" y="11016"/>
                </a:cubicBezTo>
                <a:cubicBezTo>
                  <a:pt x="177018" y="15778"/>
                  <a:pt x="162201" y="13662"/>
                  <a:pt x="130451" y="33241"/>
                </a:cubicBezTo>
                <a:cubicBezTo>
                  <a:pt x="98701" y="52820"/>
                  <a:pt x="-6074" y="142778"/>
                  <a:pt x="276" y="14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59D7F37-92DA-3A86-6510-057B9378BE34}"/>
              </a:ext>
            </a:extLst>
          </p:cNvPr>
          <p:cNvSpPr/>
          <p:nvPr/>
        </p:nvSpPr>
        <p:spPr>
          <a:xfrm>
            <a:off x="2563499" y="4492353"/>
            <a:ext cx="799235" cy="239577"/>
          </a:xfrm>
          <a:custGeom>
            <a:avLst/>
            <a:gdLst>
              <a:gd name="connsiteX0" fmla="*/ 1901 w 799235"/>
              <a:gd name="connsiteY0" fmla="*/ 238397 h 239577"/>
              <a:gd name="connsiteX1" fmla="*/ 59051 w 799235"/>
              <a:gd name="connsiteY1" fmla="*/ 136797 h 239577"/>
              <a:gd name="connsiteX2" fmla="*/ 5076 w 799235"/>
              <a:gd name="connsiteY2" fmla="*/ 82822 h 239577"/>
              <a:gd name="connsiteX3" fmla="*/ 71751 w 799235"/>
              <a:gd name="connsiteY3" fmla="*/ 95522 h 239577"/>
              <a:gd name="connsiteX4" fmla="*/ 211451 w 799235"/>
              <a:gd name="connsiteY4" fmla="*/ 32022 h 239577"/>
              <a:gd name="connsiteX5" fmla="*/ 144776 w 799235"/>
              <a:gd name="connsiteY5" fmla="*/ 25672 h 239577"/>
              <a:gd name="connsiteX6" fmla="*/ 278126 w 799235"/>
              <a:gd name="connsiteY6" fmla="*/ 25672 h 239577"/>
              <a:gd name="connsiteX7" fmla="*/ 182876 w 799235"/>
              <a:gd name="connsiteY7" fmla="*/ 32022 h 239577"/>
              <a:gd name="connsiteX8" fmla="*/ 319401 w 799235"/>
              <a:gd name="connsiteY8" fmla="*/ 272 h 239577"/>
              <a:gd name="connsiteX9" fmla="*/ 490851 w 799235"/>
              <a:gd name="connsiteY9" fmla="*/ 16147 h 239577"/>
              <a:gd name="connsiteX10" fmla="*/ 421001 w 799235"/>
              <a:gd name="connsiteY10" fmla="*/ 6622 h 239577"/>
              <a:gd name="connsiteX11" fmla="*/ 614676 w 799235"/>
              <a:gd name="connsiteY11" fmla="*/ 63772 h 239577"/>
              <a:gd name="connsiteX12" fmla="*/ 754376 w 799235"/>
              <a:gd name="connsiteY12" fmla="*/ 139972 h 239577"/>
              <a:gd name="connsiteX13" fmla="*/ 678176 w 799235"/>
              <a:gd name="connsiteY13" fmla="*/ 124097 h 239577"/>
              <a:gd name="connsiteX14" fmla="*/ 798826 w 799235"/>
              <a:gd name="connsiteY14" fmla="*/ 165372 h 239577"/>
              <a:gd name="connsiteX15" fmla="*/ 713101 w 799235"/>
              <a:gd name="connsiteY15" fmla="*/ 159022 h 239577"/>
              <a:gd name="connsiteX16" fmla="*/ 595626 w 799235"/>
              <a:gd name="connsiteY16" fmla="*/ 120922 h 239577"/>
              <a:gd name="connsiteX17" fmla="*/ 500376 w 799235"/>
              <a:gd name="connsiteY17" fmla="*/ 73297 h 239577"/>
              <a:gd name="connsiteX18" fmla="*/ 417826 w 799235"/>
              <a:gd name="connsiteY18" fmla="*/ 38372 h 239577"/>
              <a:gd name="connsiteX19" fmla="*/ 278126 w 799235"/>
              <a:gd name="connsiteY19" fmla="*/ 63772 h 239577"/>
              <a:gd name="connsiteX20" fmla="*/ 138426 w 799235"/>
              <a:gd name="connsiteY20" fmla="*/ 95522 h 239577"/>
              <a:gd name="connsiteX21" fmla="*/ 217801 w 799235"/>
              <a:gd name="connsiteY21" fmla="*/ 79647 h 239577"/>
              <a:gd name="connsiteX22" fmla="*/ 116201 w 799235"/>
              <a:gd name="connsiteY22" fmla="*/ 143147 h 239577"/>
              <a:gd name="connsiteX23" fmla="*/ 144776 w 799235"/>
              <a:gd name="connsiteY23" fmla="*/ 190772 h 239577"/>
              <a:gd name="connsiteX24" fmla="*/ 1901 w 799235"/>
              <a:gd name="connsiteY24" fmla="*/ 238397 h 2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99235" h="239577">
                <a:moveTo>
                  <a:pt x="1901" y="238397"/>
                </a:moveTo>
                <a:cubicBezTo>
                  <a:pt x="-12386" y="229401"/>
                  <a:pt x="58522" y="162726"/>
                  <a:pt x="59051" y="136797"/>
                </a:cubicBezTo>
                <a:cubicBezTo>
                  <a:pt x="59580" y="110868"/>
                  <a:pt x="2959" y="89701"/>
                  <a:pt x="5076" y="82822"/>
                </a:cubicBezTo>
                <a:cubicBezTo>
                  <a:pt x="7193" y="75943"/>
                  <a:pt x="37355" y="103989"/>
                  <a:pt x="71751" y="95522"/>
                </a:cubicBezTo>
                <a:cubicBezTo>
                  <a:pt x="106147" y="87055"/>
                  <a:pt x="199280" y="43664"/>
                  <a:pt x="211451" y="32022"/>
                </a:cubicBezTo>
                <a:cubicBezTo>
                  <a:pt x="223622" y="20380"/>
                  <a:pt x="133664" y="26730"/>
                  <a:pt x="144776" y="25672"/>
                </a:cubicBezTo>
                <a:cubicBezTo>
                  <a:pt x="155888" y="24614"/>
                  <a:pt x="271776" y="24614"/>
                  <a:pt x="278126" y="25672"/>
                </a:cubicBezTo>
                <a:cubicBezTo>
                  <a:pt x="284476" y="26730"/>
                  <a:pt x="175997" y="36255"/>
                  <a:pt x="182876" y="32022"/>
                </a:cubicBezTo>
                <a:cubicBezTo>
                  <a:pt x="189755" y="27789"/>
                  <a:pt x="268072" y="2918"/>
                  <a:pt x="319401" y="272"/>
                </a:cubicBezTo>
                <a:cubicBezTo>
                  <a:pt x="370730" y="-2374"/>
                  <a:pt x="473918" y="15089"/>
                  <a:pt x="490851" y="16147"/>
                </a:cubicBezTo>
                <a:cubicBezTo>
                  <a:pt x="507784" y="17205"/>
                  <a:pt x="400364" y="-1316"/>
                  <a:pt x="421001" y="6622"/>
                </a:cubicBezTo>
                <a:cubicBezTo>
                  <a:pt x="441639" y="14559"/>
                  <a:pt x="559114" y="41547"/>
                  <a:pt x="614676" y="63772"/>
                </a:cubicBezTo>
                <a:cubicBezTo>
                  <a:pt x="670238" y="85997"/>
                  <a:pt x="743793" y="129918"/>
                  <a:pt x="754376" y="139972"/>
                </a:cubicBezTo>
                <a:cubicBezTo>
                  <a:pt x="764959" y="150026"/>
                  <a:pt x="670768" y="119864"/>
                  <a:pt x="678176" y="124097"/>
                </a:cubicBezTo>
                <a:cubicBezTo>
                  <a:pt x="685584" y="128330"/>
                  <a:pt x="793005" y="159551"/>
                  <a:pt x="798826" y="165372"/>
                </a:cubicBezTo>
                <a:cubicBezTo>
                  <a:pt x="804647" y="171193"/>
                  <a:pt x="746968" y="166430"/>
                  <a:pt x="713101" y="159022"/>
                </a:cubicBezTo>
                <a:cubicBezTo>
                  <a:pt x="679234" y="151614"/>
                  <a:pt x="631080" y="135209"/>
                  <a:pt x="595626" y="120922"/>
                </a:cubicBezTo>
                <a:cubicBezTo>
                  <a:pt x="560172" y="106634"/>
                  <a:pt x="530009" y="87055"/>
                  <a:pt x="500376" y="73297"/>
                </a:cubicBezTo>
                <a:cubicBezTo>
                  <a:pt x="470743" y="59539"/>
                  <a:pt x="454868" y="39959"/>
                  <a:pt x="417826" y="38372"/>
                </a:cubicBezTo>
                <a:cubicBezTo>
                  <a:pt x="380784" y="36784"/>
                  <a:pt x="324693" y="54247"/>
                  <a:pt x="278126" y="63772"/>
                </a:cubicBezTo>
                <a:cubicBezTo>
                  <a:pt x="231559" y="73297"/>
                  <a:pt x="148480" y="92876"/>
                  <a:pt x="138426" y="95522"/>
                </a:cubicBezTo>
                <a:cubicBezTo>
                  <a:pt x="128372" y="98168"/>
                  <a:pt x="221505" y="71710"/>
                  <a:pt x="217801" y="79647"/>
                </a:cubicBezTo>
                <a:cubicBezTo>
                  <a:pt x="214097" y="87584"/>
                  <a:pt x="128372" y="124626"/>
                  <a:pt x="116201" y="143147"/>
                </a:cubicBezTo>
                <a:cubicBezTo>
                  <a:pt x="104030" y="161668"/>
                  <a:pt x="159063" y="179130"/>
                  <a:pt x="144776" y="190772"/>
                </a:cubicBezTo>
                <a:cubicBezTo>
                  <a:pt x="130489" y="202414"/>
                  <a:pt x="16188" y="247393"/>
                  <a:pt x="1901" y="238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E21F3B3-31D8-E774-1EEF-2D68E65DF510}"/>
              </a:ext>
            </a:extLst>
          </p:cNvPr>
          <p:cNvSpPr/>
          <p:nvPr/>
        </p:nvSpPr>
        <p:spPr>
          <a:xfrm>
            <a:off x="2782847" y="4517287"/>
            <a:ext cx="313356" cy="232052"/>
          </a:xfrm>
          <a:custGeom>
            <a:avLst/>
            <a:gdLst>
              <a:gd name="connsiteX0" fmla="*/ 306428 w 313356"/>
              <a:gd name="connsiteY0" fmla="*/ 42013 h 232052"/>
              <a:gd name="connsiteX1" fmla="*/ 281028 w 313356"/>
              <a:gd name="connsiteY1" fmla="*/ 143613 h 232052"/>
              <a:gd name="connsiteX2" fmla="*/ 166728 w 313356"/>
              <a:gd name="connsiteY2" fmla="*/ 219813 h 232052"/>
              <a:gd name="connsiteX3" fmla="*/ 81003 w 313356"/>
              <a:gd name="connsiteY3" fmla="*/ 219813 h 232052"/>
              <a:gd name="connsiteX4" fmla="*/ 14328 w 313356"/>
              <a:gd name="connsiteY4" fmla="*/ 102338 h 232052"/>
              <a:gd name="connsiteX5" fmla="*/ 11153 w 313356"/>
              <a:gd name="connsiteY5" fmla="*/ 45188 h 232052"/>
              <a:gd name="connsiteX6" fmla="*/ 138153 w 313356"/>
              <a:gd name="connsiteY6" fmla="*/ 10263 h 232052"/>
              <a:gd name="connsiteX7" fmla="*/ 173078 w 313356"/>
              <a:gd name="connsiteY7" fmla="*/ 738 h 232052"/>
              <a:gd name="connsiteX8" fmla="*/ 306428 w 313356"/>
              <a:gd name="connsiteY8" fmla="*/ 42013 h 2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56" h="232052">
                <a:moveTo>
                  <a:pt x="306428" y="42013"/>
                </a:moveTo>
                <a:cubicBezTo>
                  <a:pt x="324420" y="65826"/>
                  <a:pt x="304311" y="113980"/>
                  <a:pt x="281028" y="143613"/>
                </a:cubicBezTo>
                <a:cubicBezTo>
                  <a:pt x="257745" y="173246"/>
                  <a:pt x="200065" y="207113"/>
                  <a:pt x="166728" y="219813"/>
                </a:cubicBezTo>
                <a:cubicBezTo>
                  <a:pt x="133390" y="232513"/>
                  <a:pt x="106403" y="239392"/>
                  <a:pt x="81003" y="219813"/>
                </a:cubicBezTo>
                <a:cubicBezTo>
                  <a:pt x="55603" y="200234"/>
                  <a:pt x="25970" y="131442"/>
                  <a:pt x="14328" y="102338"/>
                </a:cubicBezTo>
                <a:cubicBezTo>
                  <a:pt x="2686" y="73234"/>
                  <a:pt x="-9484" y="60534"/>
                  <a:pt x="11153" y="45188"/>
                </a:cubicBezTo>
                <a:cubicBezTo>
                  <a:pt x="31790" y="29842"/>
                  <a:pt x="138153" y="10263"/>
                  <a:pt x="138153" y="10263"/>
                </a:cubicBezTo>
                <a:cubicBezTo>
                  <a:pt x="165140" y="2855"/>
                  <a:pt x="145032" y="-1908"/>
                  <a:pt x="173078" y="738"/>
                </a:cubicBezTo>
                <a:cubicBezTo>
                  <a:pt x="201124" y="3384"/>
                  <a:pt x="288436" y="18200"/>
                  <a:pt x="306428" y="42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F285D3CD-6918-7A8E-BBA3-3059B6BB1311}"/>
              </a:ext>
            </a:extLst>
          </p:cNvPr>
          <p:cNvSpPr/>
          <p:nvPr/>
        </p:nvSpPr>
        <p:spPr>
          <a:xfrm>
            <a:off x="2894937" y="4542812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8CB1707-172A-B19E-BF0F-D14E9523A0FC}"/>
              </a:ext>
            </a:extLst>
          </p:cNvPr>
          <p:cNvSpPr/>
          <p:nvPr/>
        </p:nvSpPr>
        <p:spPr>
          <a:xfrm>
            <a:off x="2977842" y="4603081"/>
            <a:ext cx="89176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E71D86C0-8248-7AF1-E471-21B3A245F1E7}"/>
              </a:ext>
            </a:extLst>
          </p:cNvPr>
          <p:cNvSpPr/>
          <p:nvPr/>
        </p:nvSpPr>
        <p:spPr>
          <a:xfrm>
            <a:off x="2574923" y="4718046"/>
            <a:ext cx="558848" cy="80141"/>
          </a:xfrm>
          <a:custGeom>
            <a:avLst/>
            <a:gdLst>
              <a:gd name="connsiteX0" fmla="*/ 2 w 558848"/>
              <a:gd name="connsiteY0" fmla="*/ 19054 h 80141"/>
              <a:gd name="connsiteX1" fmla="*/ 149227 w 558848"/>
              <a:gd name="connsiteY1" fmla="*/ 47629 h 80141"/>
              <a:gd name="connsiteX2" fmla="*/ 288927 w 558848"/>
              <a:gd name="connsiteY2" fmla="*/ 63504 h 80141"/>
              <a:gd name="connsiteX3" fmla="*/ 447677 w 558848"/>
              <a:gd name="connsiteY3" fmla="*/ 53979 h 80141"/>
              <a:gd name="connsiteX4" fmla="*/ 558802 w 558848"/>
              <a:gd name="connsiteY4" fmla="*/ 4 h 80141"/>
              <a:gd name="connsiteX5" fmla="*/ 460377 w 558848"/>
              <a:gd name="connsiteY5" fmla="*/ 57154 h 80141"/>
              <a:gd name="connsiteX6" fmla="*/ 377827 w 558848"/>
              <a:gd name="connsiteY6" fmla="*/ 79379 h 80141"/>
              <a:gd name="connsiteX7" fmla="*/ 196852 w 558848"/>
              <a:gd name="connsiteY7" fmla="*/ 73029 h 80141"/>
              <a:gd name="connsiteX8" fmla="*/ 152402 w 558848"/>
              <a:gd name="connsiteY8" fmla="*/ 53979 h 80141"/>
              <a:gd name="connsiteX9" fmla="*/ 2 w 558848"/>
              <a:gd name="connsiteY9" fmla="*/ 19054 h 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848" h="80141">
                <a:moveTo>
                  <a:pt x="2" y="19054"/>
                </a:moveTo>
                <a:cubicBezTo>
                  <a:pt x="-527" y="17996"/>
                  <a:pt x="101073" y="40221"/>
                  <a:pt x="149227" y="47629"/>
                </a:cubicBezTo>
                <a:cubicBezTo>
                  <a:pt x="197381" y="55037"/>
                  <a:pt x="239185" y="62446"/>
                  <a:pt x="288927" y="63504"/>
                </a:cubicBezTo>
                <a:cubicBezTo>
                  <a:pt x="338669" y="64562"/>
                  <a:pt x="402698" y="64562"/>
                  <a:pt x="447677" y="53979"/>
                </a:cubicBezTo>
                <a:cubicBezTo>
                  <a:pt x="492656" y="43396"/>
                  <a:pt x="556685" y="-525"/>
                  <a:pt x="558802" y="4"/>
                </a:cubicBezTo>
                <a:cubicBezTo>
                  <a:pt x="560919" y="533"/>
                  <a:pt x="490539" y="43925"/>
                  <a:pt x="460377" y="57154"/>
                </a:cubicBezTo>
                <a:cubicBezTo>
                  <a:pt x="430215" y="70383"/>
                  <a:pt x="421748" y="76733"/>
                  <a:pt x="377827" y="79379"/>
                </a:cubicBezTo>
                <a:cubicBezTo>
                  <a:pt x="333906" y="82025"/>
                  <a:pt x="234423" y="77262"/>
                  <a:pt x="196852" y="73029"/>
                </a:cubicBezTo>
                <a:cubicBezTo>
                  <a:pt x="159281" y="68796"/>
                  <a:pt x="179919" y="62446"/>
                  <a:pt x="152402" y="53979"/>
                </a:cubicBezTo>
                <a:cubicBezTo>
                  <a:pt x="124885" y="45512"/>
                  <a:pt x="531" y="20112"/>
                  <a:pt x="2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6409FD2D-D287-498B-A1F3-90E7531CEB4A}"/>
              </a:ext>
            </a:extLst>
          </p:cNvPr>
          <p:cNvSpPr/>
          <p:nvPr/>
        </p:nvSpPr>
        <p:spPr>
          <a:xfrm>
            <a:off x="2578100" y="4695770"/>
            <a:ext cx="565155" cy="81928"/>
          </a:xfrm>
          <a:custGeom>
            <a:avLst/>
            <a:gdLst>
              <a:gd name="connsiteX0" fmla="*/ 0 w 565155"/>
              <a:gd name="connsiteY0" fmla="*/ 41330 h 81928"/>
              <a:gd name="connsiteX1" fmla="*/ 114300 w 565155"/>
              <a:gd name="connsiteY1" fmla="*/ 34980 h 81928"/>
              <a:gd name="connsiteX2" fmla="*/ 257175 w 565155"/>
              <a:gd name="connsiteY2" fmla="*/ 57205 h 81928"/>
              <a:gd name="connsiteX3" fmla="*/ 346075 w 565155"/>
              <a:gd name="connsiteY3" fmla="*/ 66730 h 81928"/>
              <a:gd name="connsiteX4" fmla="*/ 565150 w 565155"/>
              <a:gd name="connsiteY4" fmla="*/ 55 h 81928"/>
              <a:gd name="connsiteX5" fmla="*/ 352425 w 565155"/>
              <a:gd name="connsiteY5" fmla="*/ 79430 h 81928"/>
              <a:gd name="connsiteX6" fmla="*/ 187325 w 565155"/>
              <a:gd name="connsiteY6" fmla="*/ 63555 h 81928"/>
              <a:gd name="connsiteX7" fmla="*/ 0 w 565155"/>
              <a:gd name="connsiteY7" fmla="*/ 41330 h 8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155" h="81928">
                <a:moveTo>
                  <a:pt x="0" y="41330"/>
                </a:moveTo>
                <a:cubicBezTo>
                  <a:pt x="35719" y="36832"/>
                  <a:pt x="71438" y="32334"/>
                  <a:pt x="114300" y="34980"/>
                </a:cubicBezTo>
                <a:cubicBezTo>
                  <a:pt x="157162" y="37626"/>
                  <a:pt x="218546" y="51913"/>
                  <a:pt x="257175" y="57205"/>
                </a:cubicBezTo>
                <a:cubicBezTo>
                  <a:pt x="295804" y="62497"/>
                  <a:pt x="294746" y="76255"/>
                  <a:pt x="346075" y="66730"/>
                </a:cubicBezTo>
                <a:cubicBezTo>
                  <a:pt x="397404" y="57205"/>
                  <a:pt x="564092" y="-2062"/>
                  <a:pt x="565150" y="55"/>
                </a:cubicBezTo>
                <a:cubicBezTo>
                  <a:pt x="566208" y="2172"/>
                  <a:pt x="415396" y="68847"/>
                  <a:pt x="352425" y="79430"/>
                </a:cubicBezTo>
                <a:cubicBezTo>
                  <a:pt x="289454" y="90013"/>
                  <a:pt x="187325" y="63555"/>
                  <a:pt x="187325" y="63555"/>
                </a:cubicBezTo>
                <a:lnTo>
                  <a:pt x="0" y="413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13092B5-DD07-B19A-4E73-C55295FF8B52}"/>
              </a:ext>
            </a:extLst>
          </p:cNvPr>
          <p:cNvSpPr/>
          <p:nvPr/>
        </p:nvSpPr>
        <p:spPr>
          <a:xfrm>
            <a:off x="2730424" y="4710824"/>
            <a:ext cx="464598" cy="119029"/>
          </a:xfrm>
          <a:custGeom>
            <a:avLst/>
            <a:gdLst>
              <a:gd name="connsiteX0" fmla="*/ 76 w 464598"/>
              <a:gd name="connsiteY0" fmla="*/ 73901 h 119029"/>
              <a:gd name="connsiteX1" fmla="*/ 222326 w 464598"/>
              <a:gd name="connsiteY1" fmla="*/ 96126 h 119029"/>
              <a:gd name="connsiteX2" fmla="*/ 323926 w 464598"/>
              <a:gd name="connsiteY2" fmla="*/ 73901 h 119029"/>
              <a:gd name="connsiteX3" fmla="*/ 460451 w 464598"/>
              <a:gd name="connsiteY3" fmla="*/ 876 h 119029"/>
              <a:gd name="connsiteX4" fmla="*/ 412826 w 464598"/>
              <a:gd name="connsiteY4" fmla="*/ 38976 h 119029"/>
              <a:gd name="connsiteX5" fmla="*/ 247726 w 464598"/>
              <a:gd name="connsiteY5" fmla="*/ 118351 h 119029"/>
              <a:gd name="connsiteX6" fmla="*/ 76 w 464598"/>
              <a:gd name="connsiteY6" fmla="*/ 73901 h 1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598" h="119029">
                <a:moveTo>
                  <a:pt x="76" y="73901"/>
                </a:moveTo>
                <a:cubicBezTo>
                  <a:pt x="-4157" y="70197"/>
                  <a:pt x="168351" y="96126"/>
                  <a:pt x="222326" y="96126"/>
                </a:cubicBezTo>
                <a:cubicBezTo>
                  <a:pt x="276301" y="96126"/>
                  <a:pt x="284239" y="89776"/>
                  <a:pt x="323926" y="73901"/>
                </a:cubicBezTo>
                <a:cubicBezTo>
                  <a:pt x="363613" y="58026"/>
                  <a:pt x="445634" y="6697"/>
                  <a:pt x="460451" y="876"/>
                </a:cubicBezTo>
                <a:cubicBezTo>
                  <a:pt x="475268" y="-4945"/>
                  <a:pt x="448280" y="19397"/>
                  <a:pt x="412826" y="38976"/>
                </a:cubicBezTo>
                <a:cubicBezTo>
                  <a:pt x="377372" y="58555"/>
                  <a:pt x="310168" y="111472"/>
                  <a:pt x="247726" y="118351"/>
                </a:cubicBezTo>
                <a:cubicBezTo>
                  <a:pt x="185284" y="125230"/>
                  <a:pt x="4309" y="77605"/>
                  <a:pt x="76" y="7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0876C8F-29C3-87AF-6A90-44619AB57817}"/>
              </a:ext>
            </a:extLst>
          </p:cNvPr>
          <p:cNvSpPr/>
          <p:nvPr/>
        </p:nvSpPr>
        <p:spPr>
          <a:xfrm>
            <a:off x="2720344" y="4819497"/>
            <a:ext cx="383179" cy="61541"/>
          </a:xfrm>
          <a:custGeom>
            <a:avLst/>
            <a:gdLst>
              <a:gd name="connsiteX0" fmla="*/ 631 w 383179"/>
              <a:gd name="connsiteY0" fmla="*/ 153 h 61541"/>
              <a:gd name="connsiteX1" fmla="*/ 156206 w 383179"/>
              <a:gd name="connsiteY1" fmla="*/ 54128 h 61541"/>
              <a:gd name="connsiteX2" fmla="*/ 381631 w 383179"/>
              <a:gd name="connsiteY2" fmla="*/ 3328 h 61541"/>
              <a:gd name="connsiteX3" fmla="*/ 248281 w 383179"/>
              <a:gd name="connsiteY3" fmla="*/ 60478 h 61541"/>
              <a:gd name="connsiteX4" fmla="*/ 105406 w 383179"/>
              <a:gd name="connsiteY4" fmla="*/ 38253 h 61541"/>
              <a:gd name="connsiteX5" fmla="*/ 631 w 383179"/>
              <a:gd name="connsiteY5" fmla="*/ 153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79" h="61541">
                <a:moveTo>
                  <a:pt x="631" y="153"/>
                </a:moveTo>
                <a:cubicBezTo>
                  <a:pt x="9098" y="2799"/>
                  <a:pt x="92706" y="53599"/>
                  <a:pt x="156206" y="54128"/>
                </a:cubicBezTo>
                <a:cubicBezTo>
                  <a:pt x="219706" y="54657"/>
                  <a:pt x="366285" y="2270"/>
                  <a:pt x="381631" y="3328"/>
                </a:cubicBezTo>
                <a:cubicBezTo>
                  <a:pt x="396977" y="4386"/>
                  <a:pt x="294318" y="54657"/>
                  <a:pt x="248281" y="60478"/>
                </a:cubicBezTo>
                <a:cubicBezTo>
                  <a:pt x="202244" y="66299"/>
                  <a:pt x="139802" y="46720"/>
                  <a:pt x="105406" y="38253"/>
                </a:cubicBezTo>
                <a:cubicBezTo>
                  <a:pt x="71010" y="29786"/>
                  <a:pt x="-7836" y="-2493"/>
                  <a:pt x="63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BE4A2B6-9B79-8628-C1C1-FD7F05CBAE03}"/>
              </a:ext>
            </a:extLst>
          </p:cNvPr>
          <p:cNvSpPr/>
          <p:nvPr/>
        </p:nvSpPr>
        <p:spPr>
          <a:xfrm>
            <a:off x="2322711" y="4108401"/>
            <a:ext cx="418501" cy="131061"/>
          </a:xfrm>
          <a:custGeom>
            <a:avLst/>
            <a:gdLst>
              <a:gd name="connsiteX0" fmla="*/ 1389 w 418501"/>
              <a:gd name="connsiteY0" fmla="*/ 130224 h 131061"/>
              <a:gd name="connsiteX1" fmla="*/ 93464 w 418501"/>
              <a:gd name="connsiteY1" fmla="*/ 28624 h 131061"/>
              <a:gd name="connsiteX2" fmla="*/ 410964 w 418501"/>
              <a:gd name="connsiteY2" fmla="*/ 15924 h 131061"/>
              <a:gd name="connsiteX3" fmla="*/ 309364 w 418501"/>
              <a:gd name="connsiteY3" fmla="*/ 49 h 131061"/>
              <a:gd name="connsiteX4" fmla="*/ 201414 w 418501"/>
              <a:gd name="connsiteY4" fmla="*/ 12749 h 131061"/>
              <a:gd name="connsiteX5" fmla="*/ 125214 w 418501"/>
              <a:gd name="connsiteY5" fmla="*/ 57199 h 131061"/>
              <a:gd name="connsiteX6" fmla="*/ 71239 w 418501"/>
              <a:gd name="connsiteY6" fmla="*/ 107999 h 131061"/>
              <a:gd name="connsiteX7" fmla="*/ 106164 w 418501"/>
              <a:gd name="connsiteY7" fmla="*/ 41324 h 131061"/>
              <a:gd name="connsiteX8" fmla="*/ 42664 w 418501"/>
              <a:gd name="connsiteY8" fmla="*/ 76249 h 131061"/>
              <a:gd name="connsiteX9" fmla="*/ 1389 w 418501"/>
              <a:gd name="connsiteY9" fmla="*/ 130224 h 13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501" h="131061">
                <a:moveTo>
                  <a:pt x="1389" y="130224"/>
                </a:moveTo>
                <a:cubicBezTo>
                  <a:pt x="9856" y="122286"/>
                  <a:pt x="25202" y="47674"/>
                  <a:pt x="93464" y="28624"/>
                </a:cubicBezTo>
                <a:cubicBezTo>
                  <a:pt x="161726" y="9574"/>
                  <a:pt x="374981" y="20686"/>
                  <a:pt x="410964" y="15924"/>
                </a:cubicBezTo>
                <a:cubicBezTo>
                  <a:pt x="446947" y="11162"/>
                  <a:pt x="344289" y="578"/>
                  <a:pt x="309364" y="49"/>
                </a:cubicBezTo>
                <a:cubicBezTo>
                  <a:pt x="274439" y="-480"/>
                  <a:pt x="232106" y="3224"/>
                  <a:pt x="201414" y="12749"/>
                </a:cubicBezTo>
                <a:cubicBezTo>
                  <a:pt x="170722" y="22274"/>
                  <a:pt x="146910" y="41324"/>
                  <a:pt x="125214" y="57199"/>
                </a:cubicBezTo>
                <a:cubicBezTo>
                  <a:pt x="103518" y="73074"/>
                  <a:pt x="74414" y="110645"/>
                  <a:pt x="71239" y="107999"/>
                </a:cubicBezTo>
                <a:cubicBezTo>
                  <a:pt x="68064" y="105353"/>
                  <a:pt x="110927" y="46616"/>
                  <a:pt x="106164" y="41324"/>
                </a:cubicBezTo>
                <a:cubicBezTo>
                  <a:pt x="101402" y="36032"/>
                  <a:pt x="60126" y="65137"/>
                  <a:pt x="42664" y="76249"/>
                </a:cubicBezTo>
                <a:cubicBezTo>
                  <a:pt x="25202" y="87361"/>
                  <a:pt x="-7078" y="138162"/>
                  <a:pt x="1389" y="130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DD36C49-A90D-ED8D-7518-0394ED5C4A97}"/>
              </a:ext>
            </a:extLst>
          </p:cNvPr>
          <p:cNvSpPr/>
          <p:nvPr/>
        </p:nvSpPr>
        <p:spPr>
          <a:xfrm>
            <a:off x="2590246" y="4069745"/>
            <a:ext cx="260583" cy="35530"/>
          </a:xfrm>
          <a:custGeom>
            <a:avLst/>
            <a:gdLst>
              <a:gd name="connsiteX0" fmla="*/ 554 w 260583"/>
              <a:gd name="connsiteY0" fmla="*/ 26005 h 35530"/>
              <a:gd name="connsiteX1" fmla="*/ 127554 w 260583"/>
              <a:gd name="connsiteY1" fmla="*/ 13305 h 35530"/>
              <a:gd name="connsiteX2" fmla="*/ 257729 w 260583"/>
              <a:gd name="connsiteY2" fmla="*/ 35530 h 35530"/>
              <a:gd name="connsiteX3" fmla="*/ 206929 w 260583"/>
              <a:gd name="connsiteY3" fmla="*/ 13305 h 35530"/>
              <a:gd name="connsiteX4" fmla="*/ 86279 w 260583"/>
              <a:gd name="connsiteY4" fmla="*/ 605 h 35530"/>
              <a:gd name="connsiteX5" fmla="*/ 554 w 260583"/>
              <a:gd name="connsiteY5" fmla="*/ 26005 h 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583" h="35530">
                <a:moveTo>
                  <a:pt x="554" y="26005"/>
                </a:moveTo>
                <a:cubicBezTo>
                  <a:pt x="7433" y="28122"/>
                  <a:pt x="84692" y="11718"/>
                  <a:pt x="127554" y="13305"/>
                </a:cubicBezTo>
                <a:cubicBezTo>
                  <a:pt x="170416" y="14892"/>
                  <a:pt x="244500" y="35530"/>
                  <a:pt x="257729" y="35530"/>
                </a:cubicBezTo>
                <a:cubicBezTo>
                  <a:pt x="270958" y="35530"/>
                  <a:pt x="235504" y="19126"/>
                  <a:pt x="206929" y="13305"/>
                </a:cubicBezTo>
                <a:cubicBezTo>
                  <a:pt x="178354" y="7484"/>
                  <a:pt x="120146" y="-2570"/>
                  <a:pt x="86279" y="605"/>
                </a:cubicBezTo>
                <a:cubicBezTo>
                  <a:pt x="52412" y="3780"/>
                  <a:pt x="-6325" y="23888"/>
                  <a:pt x="554" y="2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6E778A0-4ED0-6F2C-5EAF-BDD264C24545}"/>
              </a:ext>
            </a:extLst>
          </p:cNvPr>
          <p:cNvSpPr/>
          <p:nvPr/>
        </p:nvSpPr>
        <p:spPr>
          <a:xfrm>
            <a:off x="2747073" y="3983608"/>
            <a:ext cx="384288" cy="67757"/>
          </a:xfrm>
          <a:custGeom>
            <a:avLst/>
            <a:gdLst>
              <a:gd name="connsiteX0" fmla="*/ 2477 w 384288"/>
              <a:gd name="connsiteY0" fmla="*/ 26417 h 67757"/>
              <a:gd name="connsiteX1" fmla="*/ 158052 w 384288"/>
              <a:gd name="connsiteY1" fmla="*/ 1017 h 67757"/>
              <a:gd name="connsiteX2" fmla="*/ 380302 w 384288"/>
              <a:gd name="connsiteY2" fmla="*/ 67692 h 67757"/>
              <a:gd name="connsiteX3" fmla="*/ 281877 w 384288"/>
              <a:gd name="connsiteY3" fmla="*/ 13717 h 67757"/>
              <a:gd name="connsiteX4" fmla="*/ 2477 w 384288"/>
              <a:gd name="connsiteY4" fmla="*/ 26417 h 6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88" h="67757">
                <a:moveTo>
                  <a:pt x="2477" y="26417"/>
                </a:moveTo>
                <a:cubicBezTo>
                  <a:pt x="-18160" y="24300"/>
                  <a:pt x="95081" y="-5862"/>
                  <a:pt x="158052" y="1017"/>
                </a:cubicBezTo>
                <a:cubicBezTo>
                  <a:pt x="221023" y="7896"/>
                  <a:pt x="359665" y="65575"/>
                  <a:pt x="380302" y="67692"/>
                </a:cubicBezTo>
                <a:cubicBezTo>
                  <a:pt x="400939" y="69809"/>
                  <a:pt x="337439" y="20067"/>
                  <a:pt x="281877" y="13717"/>
                </a:cubicBezTo>
                <a:cubicBezTo>
                  <a:pt x="226315" y="7367"/>
                  <a:pt x="23114" y="28534"/>
                  <a:pt x="2477" y="26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8A41980-48C5-DFA0-FA38-0C4B3F3C727A}"/>
              </a:ext>
            </a:extLst>
          </p:cNvPr>
          <p:cNvSpPr/>
          <p:nvPr/>
        </p:nvSpPr>
        <p:spPr>
          <a:xfrm>
            <a:off x="3063424" y="4165450"/>
            <a:ext cx="277067" cy="79529"/>
          </a:xfrm>
          <a:custGeom>
            <a:avLst/>
            <a:gdLst>
              <a:gd name="connsiteX0" fmla="*/ 451 w 277067"/>
              <a:gd name="connsiteY0" fmla="*/ 79525 h 79529"/>
              <a:gd name="connsiteX1" fmla="*/ 143326 w 277067"/>
              <a:gd name="connsiteY1" fmla="*/ 16025 h 79529"/>
              <a:gd name="connsiteX2" fmla="*/ 276676 w 277067"/>
              <a:gd name="connsiteY2" fmla="*/ 6500 h 79529"/>
              <a:gd name="connsiteX3" fmla="*/ 181426 w 277067"/>
              <a:gd name="connsiteY3" fmla="*/ 150 h 79529"/>
              <a:gd name="connsiteX4" fmla="*/ 102051 w 277067"/>
              <a:gd name="connsiteY4" fmla="*/ 12850 h 79529"/>
              <a:gd name="connsiteX5" fmla="*/ 451 w 277067"/>
              <a:gd name="connsiteY5" fmla="*/ 79525 h 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67" h="79529">
                <a:moveTo>
                  <a:pt x="451" y="79525"/>
                </a:moveTo>
                <a:cubicBezTo>
                  <a:pt x="7330" y="80054"/>
                  <a:pt x="97288" y="28196"/>
                  <a:pt x="143326" y="16025"/>
                </a:cubicBezTo>
                <a:cubicBezTo>
                  <a:pt x="189364" y="3854"/>
                  <a:pt x="270326" y="9146"/>
                  <a:pt x="276676" y="6500"/>
                </a:cubicBezTo>
                <a:cubicBezTo>
                  <a:pt x="283026" y="3854"/>
                  <a:pt x="210530" y="-908"/>
                  <a:pt x="181426" y="150"/>
                </a:cubicBezTo>
                <a:cubicBezTo>
                  <a:pt x="152322" y="1208"/>
                  <a:pt x="136976" y="1208"/>
                  <a:pt x="102051" y="12850"/>
                </a:cubicBezTo>
                <a:cubicBezTo>
                  <a:pt x="67126" y="24492"/>
                  <a:pt x="-6428" y="78996"/>
                  <a:pt x="451" y="7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76F7AF3-5D2E-BDFB-BB2C-39135C2936F3}"/>
              </a:ext>
            </a:extLst>
          </p:cNvPr>
          <p:cNvSpPr/>
          <p:nvPr/>
        </p:nvSpPr>
        <p:spPr>
          <a:xfrm>
            <a:off x="2355731" y="4251198"/>
            <a:ext cx="222892" cy="24539"/>
          </a:xfrm>
          <a:custGeom>
            <a:avLst/>
            <a:gdLst>
              <a:gd name="connsiteX0" fmla="*/ 119 w 222892"/>
              <a:gd name="connsiteY0" fmla="*/ 22352 h 24539"/>
              <a:gd name="connsiteX1" fmla="*/ 76319 w 222892"/>
              <a:gd name="connsiteY1" fmla="*/ 3302 h 24539"/>
              <a:gd name="connsiteX2" fmla="*/ 222369 w 222892"/>
              <a:gd name="connsiteY2" fmla="*/ 12827 h 24539"/>
              <a:gd name="connsiteX3" fmla="*/ 123944 w 222892"/>
              <a:gd name="connsiteY3" fmla="*/ 127 h 24539"/>
              <a:gd name="connsiteX4" fmla="*/ 92194 w 222892"/>
              <a:gd name="connsiteY4" fmla="*/ 22352 h 24539"/>
              <a:gd name="connsiteX5" fmla="*/ 119 w 222892"/>
              <a:gd name="connsiteY5" fmla="*/ 22352 h 2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892" h="24539">
                <a:moveTo>
                  <a:pt x="119" y="22352"/>
                </a:moveTo>
                <a:cubicBezTo>
                  <a:pt x="-2527" y="19177"/>
                  <a:pt x="39277" y="4889"/>
                  <a:pt x="76319" y="3302"/>
                </a:cubicBezTo>
                <a:cubicBezTo>
                  <a:pt x="113361" y="1714"/>
                  <a:pt x="214432" y="13356"/>
                  <a:pt x="222369" y="12827"/>
                </a:cubicBezTo>
                <a:cubicBezTo>
                  <a:pt x="230307" y="12298"/>
                  <a:pt x="145640" y="-1460"/>
                  <a:pt x="123944" y="127"/>
                </a:cubicBezTo>
                <a:cubicBezTo>
                  <a:pt x="102248" y="1714"/>
                  <a:pt x="108069" y="19706"/>
                  <a:pt x="92194" y="22352"/>
                </a:cubicBezTo>
                <a:cubicBezTo>
                  <a:pt x="76319" y="24998"/>
                  <a:pt x="2765" y="25527"/>
                  <a:pt x="119" y="2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107AB58-B0BC-19EF-279A-BB1BC8A03B69}"/>
              </a:ext>
            </a:extLst>
          </p:cNvPr>
          <p:cNvSpPr/>
          <p:nvPr/>
        </p:nvSpPr>
        <p:spPr>
          <a:xfrm>
            <a:off x="2294898" y="4267188"/>
            <a:ext cx="96442" cy="127093"/>
          </a:xfrm>
          <a:custGeom>
            <a:avLst/>
            <a:gdLst>
              <a:gd name="connsiteX0" fmla="*/ 48252 w 96442"/>
              <a:gd name="connsiteY0" fmla="*/ 12 h 127093"/>
              <a:gd name="connsiteX1" fmla="*/ 627 w 96442"/>
              <a:gd name="connsiteY1" fmla="*/ 82562 h 127093"/>
              <a:gd name="connsiteX2" fmla="*/ 26027 w 96442"/>
              <a:gd name="connsiteY2" fmla="*/ 63512 h 127093"/>
              <a:gd name="connsiteX3" fmla="*/ 95877 w 96442"/>
              <a:gd name="connsiteY3" fmla="*/ 127012 h 127093"/>
              <a:gd name="connsiteX4" fmla="*/ 57777 w 96442"/>
              <a:gd name="connsiteY4" fmla="*/ 76212 h 127093"/>
              <a:gd name="connsiteX5" fmla="*/ 48252 w 96442"/>
              <a:gd name="connsiteY5" fmla="*/ 12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42" h="127093">
                <a:moveTo>
                  <a:pt x="48252" y="12"/>
                </a:moveTo>
                <a:cubicBezTo>
                  <a:pt x="38727" y="1070"/>
                  <a:pt x="4331" y="71979"/>
                  <a:pt x="627" y="82562"/>
                </a:cubicBezTo>
                <a:cubicBezTo>
                  <a:pt x="-3077" y="93145"/>
                  <a:pt x="10152" y="56104"/>
                  <a:pt x="26027" y="63512"/>
                </a:cubicBezTo>
                <a:cubicBezTo>
                  <a:pt x="41902" y="70920"/>
                  <a:pt x="90585" y="124895"/>
                  <a:pt x="95877" y="127012"/>
                </a:cubicBezTo>
                <a:cubicBezTo>
                  <a:pt x="101169" y="129129"/>
                  <a:pt x="67831" y="89441"/>
                  <a:pt x="57777" y="76212"/>
                </a:cubicBezTo>
                <a:cubicBezTo>
                  <a:pt x="47723" y="62983"/>
                  <a:pt x="57777" y="-1046"/>
                  <a:pt x="482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D4BB0B6-8B62-CA39-6D8D-355244FA861F}"/>
              </a:ext>
            </a:extLst>
          </p:cNvPr>
          <p:cNvSpPr/>
          <p:nvPr/>
        </p:nvSpPr>
        <p:spPr>
          <a:xfrm>
            <a:off x="2638414" y="4191536"/>
            <a:ext cx="331955" cy="67139"/>
          </a:xfrm>
          <a:custGeom>
            <a:avLst/>
            <a:gdLst>
              <a:gd name="connsiteX0" fmla="*/ 11 w 331955"/>
              <a:gd name="connsiteY0" fmla="*/ 56614 h 67139"/>
              <a:gd name="connsiteX1" fmla="*/ 123836 w 331955"/>
              <a:gd name="connsiteY1" fmla="*/ 62964 h 67139"/>
              <a:gd name="connsiteX2" fmla="*/ 330211 w 331955"/>
              <a:gd name="connsiteY2" fmla="*/ 2639 h 67139"/>
              <a:gd name="connsiteX3" fmla="*/ 225436 w 331955"/>
              <a:gd name="connsiteY3" fmla="*/ 12164 h 67139"/>
              <a:gd name="connsiteX4" fmla="*/ 269886 w 331955"/>
              <a:gd name="connsiteY4" fmla="*/ 24864 h 67139"/>
              <a:gd name="connsiteX5" fmla="*/ 196861 w 331955"/>
              <a:gd name="connsiteY5" fmla="*/ 43914 h 67139"/>
              <a:gd name="connsiteX6" fmla="*/ 130186 w 331955"/>
              <a:gd name="connsiteY6" fmla="*/ 66139 h 67139"/>
              <a:gd name="connsiteX7" fmla="*/ 11 w 331955"/>
              <a:gd name="connsiteY7" fmla="*/ 56614 h 6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955" h="67139">
                <a:moveTo>
                  <a:pt x="11" y="56614"/>
                </a:moveTo>
                <a:cubicBezTo>
                  <a:pt x="-1047" y="56085"/>
                  <a:pt x="68803" y="71960"/>
                  <a:pt x="123836" y="62964"/>
                </a:cubicBezTo>
                <a:cubicBezTo>
                  <a:pt x="178869" y="53968"/>
                  <a:pt x="313278" y="11106"/>
                  <a:pt x="330211" y="2639"/>
                </a:cubicBezTo>
                <a:cubicBezTo>
                  <a:pt x="347144" y="-5828"/>
                  <a:pt x="235490" y="8460"/>
                  <a:pt x="225436" y="12164"/>
                </a:cubicBezTo>
                <a:cubicBezTo>
                  <a:pt x="215382" y="15868"/>
                  <a:pt x="274649" y="19572"/>
                  <a:pt x="269886" y="24864"/>
                </a:cubicBezTo>
                <a:cubicBezTo>
                  <a:pt x="265124" y="30156"/>
                  <a:pt x="220144" y="37035"/>
                  <a:pt x="196861" y="43914"/>
                </a:cubicBezTo>
                <a:cubicBezTo>
                  <a:pt x="173578" y="50793"/>
                  <a:pt x="157703" y="61377"/>
                  <a:pt x="130186" y="66139"/>
                </a:cubicBezTo>
                <a:cubicBezTo>
                  <a:pt x="102669" y="70901"/>
                  <a:pt x="1069" y="57143"/>
                  <a:pt x="11" y="56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95C60B1-ABA2-E226-3FE5-61D7DB3A2B02}"/>
              </a:ext>
            </a:extLst>
          </p:cNvPr>
          <p:cNvSpPr/>
          <p:nvPr/>
        </p:nvSpPr>
        <p:spPr>
          <a:xfrm>
            <a:off x="2663672" y="4225795"/>
            <a:ext cx="225804" cy="38986"/>
          </a:xfrm>
          <a:custGeom>
            <a:avLst/>
            <a:gdLst>
              <a:gd name="connsiteX0" fmla="*/ 153 w 225804"/>
              <a:gd name="connsiteY0" fmla="*/ 25530 h 38986"/>
              <a:gd name="connsiteX1" fmla="*/ 117628 w 225804"/>
              <a:gd name="connsiteY1" fmla="*/ 38230 h 38986"/>
              <a:gd name="connsiteX2" fmla="*/ 225578 w 225804"/>
              <a:gd name="connsiteY2" fmla="*/ 130 h 38986"/>
              <a:gd name="connsiteX3" fmla="*/ 143028 w 225804"/>
              <a:gd name="connsiteY3" fmla="*/ 25530 h 38986"/>
              <a:gd name="connsiteX4" fmla="*/ 153 w 225804"/>
              <a:gd name="connsiteY4" fmla="*/ 25530 h 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04" h="38986">
                <a:moveTo>
                  <a:pt x="153" y="25530"/>
                </a:moveTo>
                <a:cubicBezTo>
                  <a:pt x="-4080" y="27647"/>
                  <a:pt x="80057" y="42463"/>
                  <a:pt x="117628" y="38230"/>
                </a:cubicBezTo>
                <a:cubicBezTo>
                  <a:pt x="155199" y="33997"/>
                  <a:pt x="221345" y="2247"/>
                  <a:pt x="225578" y="130"/>
                </a:cubicBezTo>
                <a:cubicBezTo>
                  <a:pt x="229811" y="-1987"/>
                  <a:pt x="173720" y="22355"/>
                  <a:pt x="143028" y="25530"/>
                </a:cubicBezTo>
                <a:cubicBezTo>
                  <a:pt x="112336" y="28705"/>
                  <a:pt x="4386" y="23413"/>
                  <a:pt x="153" y="2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35D8417-FC5B-CFDB-821A-F04D10301BED}"/>
              </a:ext>
            </a:extLst>
          </p:cNvPr>
          <p:cNvSpPr/>
          <p:nvPr/>
        </p:nvSpPr>
        <p:spPr>
          <a:xfrm>
            <a:off x="2866259" y="4069685"/>
            <a:ext cx="400101" cy="108673"/>
          </a:xfrm>
          <a:custGeom>
            <a:avLst/>
            <a:gdLst>
              <a:gd name="connsiteX0" fmla="*/ 766 w 400101"/>
              <a:gd name="connsiteY0" fmla="*/ 665 h 108673"/>
              <a:gd name="connsiteX1" fmla="*/ 92841 w 400101"/>
              <a:gd name="connsiteY1" fmla="*/ 108615 h 108673"/>
              <a:gd name="connsiteX2" fmla="*/ 397641 w 400101"/>
              <a:gd name="connsiteY2" fmla="*/ 16540 h 108673"/>
              <a:gd name="connsiteX3" fmla="*/ 229366 w 400101"/>
              <a:gd name="connsiteY3" fmla="*/ 70515 h 108673"/>
              <a:gd name="connsiteX4" fmla="*/ 99191 w 400101"/>
              <a:gd name="connsiteY4" fmla="*/ 89565 h 108673"/>
              <a:gd name="connsiteX5" fmla="*/ 51566 w 400101"/>
              <a:gd name="connsiteY5" fmla="*/ 64165 h 108673"/>
              <a:gd name="connsiteX6" fmla="*/ 766 w 400101"/>
              <a:gd name="connsiteY6" fmla="*/ 665 h 10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01" h="108673">
                <a:moveTo>
                  <a:pt x="766" y="665"/>
                </a:moveTo>
                <a:cubicBezTo>
                  <a:pt x="7645" y="8073"/>
                  <a:pt x="26695" y="105969"/>
                  <a:pt x="92841" y="108615"/>
                </a:cubicBezTo>
                <a:cubicBezTo>
                  <a:pt x="158987" y="111261"/>
                  <a:pt x="374887" y="22890"/>
                  <a:pt x="397641" y="16540"/>
                </a:cubicBezTo>
                <a:cubicBezTo>
                  <a:pt x="420395" y="10190"/>
                  <a:pt x="279108" y="58344"/>
                  <a:pt x="229366" y="70515"/>
                </a:cubicBezTo>
                <a:cubicBezTo>
                  <a:pt x="179624" y="82686"/>
                  <a:pt x="128824" y="90623"/>
                  <a:pt x="99191" y="89565"/>
                </a:cubicBezTo>
                <a:cubicBezTo>
                  <a:pt x="69558" y="88507"/>
                  <a:pt x="67970" y="78453"/>
                  <a:pt x="51566" y="64165"/>
                </a:cubicBezTo>
                <a:cubicBezTo>
                  <a:pt x="35162" y="49877"/>
                  <a:pt x="-6113" y="-6743"/>
                  <a:pt x="766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AD790F1-0259-48ED-856E-656BDEDEB002}"/>
              </a:ext>
            </a:extLst>
          </p:cNvPr>
          <p:cNvSpPr/>
          <p:nvPr/>
        </p:nvSpPr>
        <p:spPr>
          <a:xfrm>
            <a:off x="3145313" y="4019362"/>
            <a:ext cx="217957" cy="128176"/>
          </a:xfrm>
          <a:custGeom>
            <a:avLst/>
            <a:gdLst>
              <a:gd name="connsiteX0" fmla="*/ 1112 w 217957"/>
              <a:gd name="connsiteY0" fmla="*/ 188 h 128176"/>
              <a:gd name="connsiteX1" fmla="*/ 210662 w 217957"/>
              <a:gd name="connsiteY1" fmla="*/ 124013 h 128176"/>
              <a:gd name="connsiteX2" fmla="*/ 166212 w 217957"/>
              <a:gd name="connsiteY2" fmla="*/ 98613 h 128176"/>
              <a:gd name="connsiteX3" fmla="*/ 128112 w 217957"/>
              <a:gd name="connsiteY3" fmla="*/ 95438 h 128176"/>
              <a:gd name="connsiteX4" fmla="*/ 1112 w 217957"/>
              <a:gd name="connsiteY4" fmla="*/ 188 h 12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57" h="128176">
                <a:moveTo>
                  <a:pt x="1112" y="188"/>
                </a:moveTo>
                <a:cubicBezTo>
                  <a:pt x="14870" y="4950"/>
                  <a:pt x="183145" y="107609"/>
                  <a:pt x="210662" y="124013"/>
                </a:cubicBezTo>
                <a:cubicBezTo>
                  <a:pt x="238179" y="140417"/>
                  <a:pt x="179970" y="103375"/>
                  <a:pt x="166212" y="98613"/>
                </a:cubicBezTo>
                <a:cubicBezTo>
                  <a:pt x="152454" y="93851"/>
                  <a:pt x="150866" y="108667"/>
                  <a:pt x="128112" y="95438"/>
                </a:cubicBezTo>
                <a:cubicBezTo>
                  <a:pt x="105358" y="82209"/>
                  <a:pt x="-12646" y="-4574"/>
                  <a:pt x="111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DAE55C4-5FDB-7AC4-E112-32000FB790C2}"/>
              </a:ext>
            </a:extLst>
          </p:cNvPr>
          <p:cNvSpPr/>
          <p:nvPr/>
        </p:nvSpPr>
        <p:spPr>
          <a:xfrm>
            <a:off x="2919023" y="4231702"/>
            <a:ext cx="299827" cy="51377"/>
          </a:xfrm>
          <a:custGeom>
            <a:avLst/>
            <a:gdLst>
              <a:gd name="connsiteX0" fmla="*/ 5152 w 299827"/>
              <a:gd name="connsiteY0" fmla="*/ 22798 h 51377"/>
              <a:gd name="connsiteX1" fmla="*/ 87702 w 299827"/>
              <a:gd name="connsiteY1" fmla="*/ 573 h 51377"/>
              <a:gd name="connsiteX2" fmla="*/ 294077 w 299827"/>
              <a:gd name="connsiteY2" fmla="*/ 51373 h 51377"/>
              <a:gd name="connsiteX3" fmla="*/ 224227 w 299827"/>
              <a:gd name="connsiteY3" fmla="*/ 3748 h 51377"/>
              <a:gd name="connsiteX4" fmla="*/ 5152 w 299827"/>
              <a:gd name="connsiteY4" fmla="*/ 22798 h 5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827" h="51377">
                <a:moveTo>
                  <a:pt x="5152" y="22798"/>
                </a:moveTo>
                <a:cubicBezTo>
                  <a:pt x="-17602" y="22269"/>
                  <a:pt x="39548" y="-4189"/>
                  <a:pt x="87702" y="573"/>
                </a:cubicBezTo>
                <a:cubicBezTo>
                  <a:pt x="135856" y="5335"/>
                  <a:pt x="271323" y="50844"/>
                  <a:pt x="294077" y="51373"/>
                </a:cubicBezTo>
                <a:cubicBezTo>
                  <a:pt x="316831" y="51902"/>
                  <a:pt x="267619" y="9040"/>
                  <a:pt x="224227" y="3748"/>
                </a:cubicBezTo>
                <a:cubicBezTo>
                  <a:pt x="180835" y="-1544"/>
                  <a:pt x="27906" y="23327"/>
                  <a:pt x="5152" y="22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EDFC965-203C-C793-64A6-189ABAF8ED92}"/>
              </a:ext>
            </a:extLst>
          </p:cNvPr>
          <p:cNvSpPr/>
          <p:nvPr/>
        </p:nvSpPr>
        <p:spPr>
          <a:xfrm>
            <a:off x="1449537" y="4224767"/>
            <a:ext cx="522961" cy="204450"/>
          </a:xfrm>
          <a:custGeom>
            <a:avLst/>
            <a:gdLst>
              <a:gd name="connsiteX0" fmla="*/ 1438 w 522961"/>
              <a:gd name="connsiteY0" fmla="*/ 64658 h 204450"/>
              <a:gd name="connsiteX1" fmla="*/ 103038 w 522961"/>
              <a:gd name="connsiteY1" fmla="*/ 4333 h 204450"/>
              <a:gd name="connsiteX2" fmla="*/ 277663 w 522961"/>
              <a:gd name="connsiteY2" fmla="*/ 36083 h 204450"/>
              <a:gd name="connsiteX3" fmla="*/ 264963 w 522961"/>
              <a:gd name="connsiteY3" fmla="*/ 10683 h 204450"/>
              <a:gd name="connsiteX4" fmla="*/ 347513 w 522961"/>
              <a:gd name="connsiteY4" fmla="*/ 102758 h 204450"/>
              <a:gd name="connsiteX5" fmla="*/ 442763 w 522961"/>
              <a:gd name="connsiteY5" fmla="*/ 118633 h 204450"/>
              <a:gd name="connsiteX6" fmla="*/ 433238 w 522961"/>
              <a:gd name="connsiteY6" fmla="*/ 109108 h 204450"/>
              <a:gd name="connsiteX7" fmla="*/ 503088 w 522961"/>
              <a:gd name="connsiteY7" fmla="*/ 153558 h 204450"/>
              <a:gd name="connsiteX8" fmla="*/ 487213 w 522961"/>
              <a:gd name="connsiteY8" fmla="*/ 163083 h 204450"/>
              <a:gd name="connsiteX9" fmla="*/ 522138 w 522961"/>
              <a:gd name="connsiteY9" fmla="*/ 204358 h 204450"/>
              <a:gd name="connsiteX10" fmla="*/ 493563 w 522961"/>
              <a:gd name="connsiteY10" fmla="*/ 150383 h 204450"/>
              <a:gd name="connsiteX11" fmla="*/ 315763 w 522961"/>
              <a:gd name="connsiteY11" fmla="*/ 64658 h 204450"/>
              <a:gd name="connsiteX12" fmla="*/ 217338 w 522961"/>
              <a:gd name="connsiteY12" fmla="*/ 23383 h 204450"/>
              <a:gd name="connsiteX13" fmla="*/ 176063 w 522961"/>
              <a:gd name="connsiteY13" fmla="*/ 1158 h 204450"/>
              <a:gd name="connsiteX14" fmla="*/ 1438 w 522961"/>
              <a:gd name="connsiteY14" fmla="*/ 64658 h 20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961" h="204450">
                <a:moveTo>
                  <a:pt x="1438" y="64658"/>
                </a:moveTo>
                <a:cubicBezTo>
                  <a:pt x="-10733" y="65187"/>
                  <a:pt x="57001" y="9095"/>
                  <a:pt x="103038" y="4333"/>
                </a:cubicBezTo>
                <a:cubicBezTo>
                  <a:pt x="149076" y="-430"/>
                  <a:pt x="250676" y="35025"/>
                  <a:pt x="277663" y="36083"/>
                </a:cubicBezTo>
                <a:cubicBezTo>
                  <a:pt x="304650" y="37141"/>
                  <a:pt x="253321" y="-430"/>
                  <a:pt x="264963" y="10683"/>
                </a:cubicBezTo>
                <a:cubicBezTo>
                  <a:pt x="276605" y="21795"/>
                  <a:pt x="317880" y="84766"/>
                  <a:pt x="347513" y="102758"/>
                </a:cubicBezTo>
                <a:cubicBezTo>
                  <a:pt x="377146" y="120750"/>
                  <a:pt x="442763" y="118633"/>
                  <a:pt x="442763" y="118633"/>
                </a:cubicBezTo>
                <a:cubicBezTo>
                  <a:pt x="457050" y="119691"/>
                  <a:pt x="423184" y="103287"/>
                  <a:pt x="433238" y="109108"/>
                </a:cubicBezTo>
                <a:cubicBezTo>
                  <a:pt x="443292" y="114929"/>
                  <a:pt x="494092" y="144562"/>
                  <a:pt x="503088" y="153558"/>
                </a:cubicBezTo>
                <a:cubicBezTo>
                  <a:pt x="512084" y="162554"/>
                  <a:pt x="484038" y="154616"/>
                  <a:pt x="487213" y="163083"/>
                </a:cubicBezTo>
                <a:cubicBezTo>
                  <a:pt x="490388" y="171550"/>
                  <a:pt x="521080" y="206475"/>
                  <a:pt x="522138" y="204358"/>
                </a:cubicBezTo>
                <a:cubicBezTo>
                  <a:pt x="523196" y="202241"/>
                  <a:pt x="527959" y="173666"/>
                  <a:pt x="493563" y="150383"/>
                </a:cubicBezTo>
                <a:cubicBezTo>
                  <a:pt x="459167" y="127100"/>
                  <a:pt x="361800" y="85825"/>
                  <a:pt x="315763" y="64658"/>
                </a:cubicBezTo>
                <a:cubicBezTo>
                  <a:pt x="269726" y="43491"/>
                  <a:pt x="240621" y="33966"/>
                  <a:pt x="217338" y="23383"/>
                </a:cubicBezTo>
                <a:cubicBezTo>
                  <a:pt x="194055" y="12800"/>
                  <a:pt x="209400" y="-4663"/>
                  <a:pt x="176063" y="1158"/>
                </a:cubicBezTo>
                <a:cubicBezTo>
                  <a:pt x="142726" y="6979"/>
                  <a:pt x="13609" y="64129"/>
                  <a:pt x="1438" y="6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F4F9E3E-A640-2DA5-8A50-E6CD65A88892}"/>
              </a:ext>
            </a:extLst>
          </p:cNvPr>
          <p:cNvSpPr/>
          <p:nvPr/>
        </p:nvSpPr>
        <p:spPr>
          <a:xfrm>
            <a:off x="1504852" y="4301907"/>
            <a:ext cx="146284" cy="48007"/>
          </a:xfrm>
          <a:custGeom>
            <a:avLst/>
            <a:gdLst>
              <a:gd name="connsiteX0" fmla="*/ 98 w 146284"/>
              <a:gd name="connsiteY0" fmla="*/ 47843 h 48007"/>
              <a:gd name="connsiteX1" fmla="*/ 73123 w 146284"/>
              <a:gd name="connsiteY1" fmla="*/ 16093 h 48007"/>
              <a:gd name="connsiteX2" fmla="*/ 146148 w 146284"/>
              <a:gd name="connsiteY2" fmla="*/ 22443 h 48007"/>
              <a:gd name="connsiteX3" fmla="*/ 88998 w 146284"/>
              <a:gd name="connsiteY3" fmla="*/ 218 h 48007"/>
              <a:gd name="connsiteX4" fmla="*/ 98 w 146284"/>
              <a:gd name="connsiteY4" fmla="*/ 47843 h 4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84" h="48007">
                <a:moveTo>
                  <a:pt x="98" y="47843"/>
                </a:moveTo>
                <a:cubicBezTo>
                  <a:pt x="-2548" y="50489"/>
                  <a:pt x="48781" y="20326"/>
                  <a:pt x="73123" y="16093"/>
                </a:cubicBezTo>
                <a:cubicBezTo>
                  <a:pt x="97465" y="11860"/>
                  <a:pt x="143502" y="25089"/>
                  <a:pt x="146148" y="22443"/>
                </a:cubicBezTo>
                <a:cubicBezTo>
                  <a:pt x="148794" y="19797"/>
                  <a:pt x="112281" y="-2428"/>
                  <a:pt x="88998" y="218"/>
                </a:cubicBezTo>
                <a:cubicBezTo>
                  <a:pt x="65715" y="2864"/>
                  <a:pt x="2744" y="45197"/>
                  <a:pt x="98" y="47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C43C0EA-903D-69DD-82B7-85C8AE224DC1}"/>
              </a:ext>
            </a:extLst>
          </p:cNvPr>
          <p:cNvSpPr/>
          <p:nvPr/>
        </p:nvSpPr>
        <p:spPr>
          <a:xfrm>
            <a:off x="1509595" y="4406548"/>
            <a:ext cx="273409" cy="70216"/>
          </a:xfrm>
          <a:custGeom>
            <a:avLst/>
            <a:gdLst>
              <a:gd name="connsiteX0" fmla="*/ 1705 w 273409"/>
              <a:gd name="connsiteY0" fmla="*/ 41627 h 70216"/>
              <a:gd name="connsiteX1" fmla="*/ 100130 w 273409"/>
              <a:gd name="connsiteY1" fmla="*/ 352 h 70216"/>
              <a:gd name="connsiteX2" fmla="*/ 271580 w 273409"/>
              <a:gd name="connsiteY2" fmla="*/ 70202 h 70216"/>
              <a:gd name="connsiteX3" fmla="*/ 179505 w 273409"/>
              <a:gd name="connsiteY3" fmla="*/ 6702 h 70216"/>
              <a:gd name="connsiteX4" fmla="*/ 1705 w 273409"/>
              <a:gd name="connsiteY4" fmla="*/ 41627 h 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09" h="70216">
                <a:moveTo>
                  <a:pt x="1705" y="41627"/>
                </a:moveTo>
                <a:cubicBezTo>
                  <a:pt x="-11524" y="40569"/>
                  <a:pt x="55151" y="-4410"/>
                  <a:pt x="100130" y="352"/>
                </a:cubicBezTo>
                <a:cubicBezTo>
                  <a:pt x="145109" y="5114"/>
                  <a:pt x="258351" y="69144"/>
                  <a:pt x="271580" y="70202"/>
                </a:cubicBezTo>
                <a:cubicBezTo>
                  <a:pt x="284809" y="71260"/>
                  <a:pt x="223426" y="15169"/>
                  <a:pt x="179505" y="6702"/>
                </a:cubicBezTo>
                <a:cubicBezTo>
                  <a:pt x="135584" y="-1765"/>
                  <a:pt x="14934" y="42685"/>
                  <a:pt x="1705" y="4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D6219BF-593F-2B22-73B7-53025B20529B}"/>
              </a:ext>
            </a:extLst>
          </p:cNvPr>
          <p:cNvSpPr/>
          <p:nvPr/>
        </p:nvSpPr>
        <p:spPr>
          <a:xfrm>
            <a:off x="1923314" y="4418352"/>
            <a:ext cx="121474" cy="153694"/>
          </a:xfrm>
          <a:custGeom>
            <a:avLst/>
            <a:gdLst>
              <a:gd name="connsiteX0" fmla="*/ 736 w 121474"/>
              <a:gd name="connsiteY0" fmla="*/ 1248 h 153694"/>
              <a:gd name="connsiteX1" fmla="*/ 80111 w 121474"/>
              <a:gd name="connsiteY1" fmla="*/ 90148 h 153694"/>
              <a:gd name="connsiteX2" fmla="*/ 121386 w 121474"/>
              <a:gd name="connsiteY2" fmla="*/ 153648 h 153694"/>
              <a:gd name="connsiteX3" fmla="*/ 89636 w 121474"/>
              <a:gd name="connsiteY3" fmla="*/ 80623 h 153694"/>
              <a:gd name="connsiteX4" fmla="*/ 42011 w 121474"/>
              <a:gd name="connsiteY4" fmla="*/ 39348 h 153694"/>
              <a:gd name="connsiteX5" fmla="*/ 736 w 121474"/>
              <a:gd name="connsiteY5" fmla="*/ 1248 h 15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74" h="153694">
                <a:moveTo>
                  <a:pt x="736" y="1248"/>
                </a:moveTo>
                <a:cubicBezTo>
                  <a:pt x="7086" y="9715"/>
                  <a:pt x="60003" y="64748"/>
                  <a:pt x="80111" y="90148"/>
                </a:cubicBezTo>
                <a:cubicBezTo>
                  <a:pt x="100219" y="115548"/>
                  <a:pt x="119799" y="155235"/>
                  <a:pt x="121386" y="153648"/>
                </a:cubicBezTo>
                <a:cubicBezTo>
                  <a:pt x="122973" y="152061"/>
                  <a:pt x="102865" y="99673"/>
                  <a:pt x="89636" y="80623"/>
                </a:cubicBezTo>
                <a:cubicBezTo>
                  <a:pt x="76407" y="61573"/>
                  <a:pt x="53124" y="48873"/>
                  <a:pt x="42011" y="39348"/>
                </a:cubicBezTo>
                <a:cubicBezTo>
                  <a:pt x="30899" y="29823"/>
                  <a:pt x="-5614" y="-7219"/>
                  <a:pt x="736" y="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9C965E4-B09D-D624-3AA4-02021C9EC8FD}"/>
              </a:ext>
            </a:extLst>
          </p:cNvPr>
          <p:cNvSpPr/>
          <p:nvPr/>
        </p:nvSpPr>
        <p:spPr>
          <a:xfrm>
            <a:off x="1762118" y="4441477"/>
            <a:ext cx="207097" cy="153132"/>
          </a:xfrm>
          <a:custGeom>
            <a:avLst/>
            <a:gdLst>
              <a:gd name="connsiteX0" fmla="*/ 7 w 207097"/>
              <a:gd name="connsiteY0" fmla="*/ 348 h 153132"/>
              <a:gd name="connsiteX1" fmla="*/ 142882 w 207097"/>
              <a:gd name="connsiteY1" fmla="*/ 70198 h 153132"/>
              <a:gd name="connsiteX2" fmla="*/ 206382 w 207097"/>
              <a:gd name="connsiteY2" fmla="*/ 152748 h 153132"/>
              <a:gd name="connsiteX3" fmla="*/ 174632 w 207097"/>
              <a:gd name="connsiteY3" fmla="*/ 98773 h 153132"/>
              <a:gd name="connsiteX4" fmla="*/ 136532 w 207097"/>
              <a:gd name="connsiteY4" fmla="*/ 44798 h 153132"/>
              <a:gd name="connsiteX5" fmla="*/ 7 w 207097"/>
              <a:gd name="connsiteY5" fmla="*/ 348 h 15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097" h="153132">
                <a:moveTo>
                  <a:pt x="7" y="348"/>
                </a:moveTo>
                <a:cubicBezTo>
                  <a:pt x="1065" y="4581"/>
                  <a:pt x="108486" y="44798"/>
                  <a:pt x="142882" y="70198"/>
                </a:cubicBezTo>
                <a:cubicBezTo>
                  <a:pt x="177278" y="95598"/>
                  <a:pt x="201090" y="147986"/>
                  <a:pt x="206382" y="152748"/>
                </a:cubicBezTo>
                <a:cubicBezTo>
                  <a:pt x="211674" y="157511"/>
                  <a:pt x="186274" y="116765"/>
                  <a:pt x="174632" y="98773"/>
                </a:cubicBezTo>
                <a:cubicBezTo>
                  <a:pt x="162990" y="80781"/>
                  <a:pt x="158757" y="58027"/>
                  <a:pt x="136532" y="44798"/>
                </a:cubicBezTo>
                <a:cubicBezTo>
                  <a:pt x="114307" y="31569"/>
                  <a:pt x="-1051" y="-3885"/>
                  <a:pt x="7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23F29B8-2CCA-57C5-60B2-51C9F12737A9}"/>
              </a:ext>
            </a:extLst>
          </p:cNvPr>
          <p:cNvSpPr/>
          <p:nvPr/>
        </p:nvSpPr>
        <p:spPr>
          <a:xfrm>
            <a:off x="1596545" y="4613472"/>
            <a:ext cx="258290" cy="66554"/>
          </a:xfrm>
          <a:custGeom>
            <a:avLst/>
            <a:gdLst>
              <a:gd name="connsiteX0" fmla="*/ 480 w 258290"/>
              <a:gd name="connsiteY0" fmla="*/ 66478 h 66554"/>
              <a:gd name="connsiteX1" fmla="*/ 133830 w 258290"/>
              <a:gd name="connsiteY1" fmla="*/ 18853 h 66554"/>
              <a:gd name="connsiteX2" fmla="*/ 257655 w 258290"/>
              <a:gd name="connsiteY2" fmla="*/ 22028 h 66554"/>
              <a:gd name="connsiteX3" fmla="*/ 178280 w 258290"/>
              <a:gd name="connsiteY3" fmla="*/ 2978 h 66554"/>
              <a:gd name="connsiteX4" fmla="*/ 92555 w 258290"/>
              <a:gd name="connsiteY4" fmla="*/ 6153 h 66554"/>
              <a:gd name="connsiteX5" fmla="*/ 480 w 258290"/>
              <a:gd name="connsiteY5" fmla="*/ 66478 h 6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290" h="66554">
                <a:moveTo>
                  <a:pt x="480" y="66478"/>
                </a:moveTo>
                <a:cubicBezTo>
                  <a:pt x="7359" y="68595"/>
                  <a:pt x="90968" y="26261"/>
                  <a:pt x="133830" y="18853"/>
                </a:cubicBezTo>
                <a:cubicBezTo>
                  <a:pt x="176692" y="11445"/>
                  <a:pt x="250247" y="24674"/>
                  <a:pt x="257655" y="22028"/>
                </a:cubicBezTo>
                <a:cubicBezTo>
                  <a:pt x="265063" y="19382"/>
                  <a:pt x="205797" y="5624"/>
                  <a:pt x="178280" y="2978"/>
                </a:cubicBezTo>
                <a:cubicBezTo>
                  <a:pt x="150763" y="332"/>
                  <a:pt x="122717" y="-3372"/>
                  <a:pt x="92555" y="6153"/>
                </a:cubicBezTo>
                <a:cubicBezTo>
                  <a:pt x="62393" y="15678"/>
                  <a:pt x="-6399" y="64361"/>
                  <a:pt x="480" y="66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34F7C59-EF03-D230-B5B5-FA69ED89F1C9}"/>
              </a:ext>
            </a:extLst>
          </p:cNvPr>
          <p:cNvSpPr/>
          <p:nvPr/>
        </p:nvSpPr>
        <p:spPr>
          <a:xfrm>
            <a:off x="1561776" y="4673118"/>
            <a:ext cx="229139" cy="218176"/>
          </a:xfrm>
          <a:custGeom>
            <a:avLst/>
            <a:gdLst>
              <a:gd name="connsiteX0" fmla="*/ 228924 w 229139"/>
              <a:gd name="connsiteY0" fmla="*/ 482 h 218176"/>
              <a:gd name="connsiteX1" fmla="*/ 136849 w 229139"/>
              <a:gd name="connsiteY1" fmla="*/ 51282 h 218176"/>
              <a:gd name="connsiteX2" fmla="*/ 101924 w 229139"/>
              <a:gd name="connsiteY2" fmla="*/ 121132 h 218176"/>
              <a:gd name="connsiteX3" fmla="*/ 140024 w 229139"/>
              <a:gd name="connsiteY3" fmla="*/ 216382 h 218176"/>
              <a:gd name="connsiteX4" fmla="*/ 124149 w 229139"/>
              <a:gd name="connsiteY4" fmla="*/ 178282 h 218176"/>
              <a:gd name="connsiteX5" fmla="*/ 76524 w 229139"/>
              <a:gd name="connsiteY5" fmla="*/ 114782 h 218176"/>
              <a:gd name="connsiteX6" fmla="*/ 324 w 229139"/>
              <a:gd name="connsiteY6" fmla="*/ 44932 h 218176"/>
              <a:gd name="connsiteX7" fmla="*/ 108274 w 229139"/>
              <a:gd name="connsiteY7" fmla="*/ 25882 h 218176"/>
              <a:gd name="connsiteX8" fmla="*/ 228924 w 229139"/>
              <a:gd name="connsiteY8" fmla="*/ 482 h 2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9" h="218176">
                <a:moveTo>
                  <a:pt x="228924" y="482"/>
                </a:moveTo>
                <a:cubicBezTo>
                  <a:pt x="233686" y="4715"/>
                  <a:pt x="158016" y="31174"/>
                  <a:pt x="136849" y="51282"/>
                </a:cubicBezTo>
                <a:cubicBezTo>
                  <a:pt x="115682" y="71390"/>
                  <a:pt x="101395" y="93615"/>
                  <a:pt x="101924" y="121132"/>
                </a:cubicBezTo>
                <a:cubicBezTo>
                  <a:pt x="102453" y="148649"/>
                  <a:pt x="136320" y="206857"/>
                  <a:pt x="140024" y="216382"/>
                </a:cubicBezTo>
                <a:cubicBezTo>
                  <a:pt x="143728" y="225907"/>
                  <a:pt x="134732" y="195215"/>
                  <a:pt x="124149" y="178282"/>
                </a:cubicBezTo>
                <a:cubicBezTo>
                  <a:pt x="113566" y="161349"/>
                  <a:pt x="97161" y="137007"/>
                  <a:pt x="76524" y="114782"/>
                </a:cubicBezTo>
                <a:cubicBezTo>
                  <a:pt x="55887" y="92557"/>
                  <a:pt x="-4968" y="59749"/>
                  <a:pt x="324" y="44932"/>
                </a:cubicBezTo>
                <a:cubicBezTo>
                  <a:pt x="5616" y="30115"/>
                  <a:pt x="73878" y="30644"/>
                  <a:pt x="108274" y="25882"/>
                </a:cubicBezTo>
                <a:cubicBezTo>
                  <a:pt x="142670" y="21120"/>
                  <a:pt x="224162" y="-3751"/>
                  <a:pt x="228924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EC0BC072-B835-DAA2-2C16-689A0AC7FBE1}"/>
              </a:ext>
            </a:extLst>
          </p:cNvPr>
          <p:cNvSpPr/>
          <p:nvPr/>
        </p:nvSpPr>
        <p:spPr>
          <a:xfrm>
            <a:off x="1561568" y="4698596"/>
            <a:ext cx="172197" cy="233224"/>
          </a:xfrm>
          <a:custGeom>
            <a:avLst/>
            <a:gdLst>
              <a:gd name="connsiteX0" fmla="*/ 171982 w 172197"/>
              <a:gd name="connsiteY0" fmla="*/ 232179 h 233224"/>
              <a:gd name="connsiteX1" fmla="*/ 76732 w 172197"/>
              <a:gd name="connsiteY1" fmla="*/ 130579 h 233224"/>
              <a:gd name="connsiteX2" fmla="*/ 25932 w 172197"/>
              <a:gd name="connsiteY2" fmla="*/ 86129 h 233224"/>
              <a:gd name="connsiteX3" fmla="*/ 532 w 172197"/>
              <a:gd name="connsiteY3" fmla="*/ 404 h 233224"/>
              <a:gd name="connsiteX4" fmla="*/ 48157 w 172197"/>
              <a:gd name="connsiteY4" fmla="*/ 60729 h 233224"/>
              <a:gd name="connsiteX5" fmla="*/ 171982 w 172197"/>
              <a:gd name="connsiteY5" fmla="*/ 232179 h 2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7" h="233224">
                <a:moveTo>
                  <a:pt x="171982" y="232179"/>
                </a:moveTo>
                <a:cubicBezTo>
                  <a:pt x="176744" y="243821"/>
                  <a:pt x="101074" y="154921"/>
                  <a:pt x="76732" y="130579"/>
                </a:cubicBezTo>
                <a:cubicBezTo>
                  <a:pt x="52390" y="106237"/>
                  <a:pt x="38632" y="107825"/>
                  <a:pt x="25932" y="86129"/>
                </a:cubicBezTo>
                <a:cubicBezTo>
                  <a:pt x="13232" y="64433"/>
                  <a:pt x="-3172" y="4637"/>
                  <a:pt x="532" y="404"/>
                </a:cubicBezTo>
                <a:cubicBezTo>
                  <a:pt x="4236" y="-3829"/>
                  <a:pt x="21699" y="25804"/>
                  <a:pt x="48157" y="60729"/>
                </a:cubicBezTo>
                <a:cubicBezTo>
                  <a:pt x="74615" y="95654"/>
                  <a:pt x="167220" y="220537"/>
                  <a:pt x="171982" y="2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75B22FE-5865-7E0E-3C96-0B72FC0311F3}"/>
              </a:ext>
            </a:extLst>
          </p:cNvPr>
          <p:cNvSpPr/>
          <p:nvPr/>
        </p:nvSpPr>
        <p:spPr>
          <a:xfrm>
            <a:off x="1574522" y="4658667"/>
            <a:ext cx="298576" cy="47265"/>
          </a:xfrm>
          <a:custGeom>
            <a:avLst/>
            <a:gdLst>
              <a:gd name="connsiteX0" fmla="*/ 278 w 298576"/>
              <a:gd name="connsiteY0" fmla="*/ 46683 h 47265"/>
              <a:gd name="connsiteX1" fmla="*/ 130453 w 298576"/>
              <a:gd name="connsiteY1" fmla="*/ 27633 h 47265"/>
              <a:gd name="connsiteX2" fmla="*/ 295553 w 298576"/>
              <a:gd name="connsiteY2" fmla="*/ 27633 h 47265"/>
              <a:gd name="connsiteX3" fmla="*/ 232053 w 298576"/>
              <a:gd name="connsiteY3" fmla="*/ 5408 h 47265"/>
              <a:gd name="connsiteX4" fmla="*/ 165378 w 298576"/>
              <a:gd name="connsiteY4" fmla="*/ 2233 h 47265"/>
              <a:gd name="connsiteX5" fmla="*/ 278 w 298576"/>
              <a:gd name="connsiteY5" fmla="*/ 46683 h 4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76" h="47265">
                <a:moveTo>
                  <a:pt x="278" y="46683"/>
                </a:moveTo>
                <a:cubicBezTo>
                  <a:pt x="-5543" y="50916"/>
                  <a:pt x="81241" y="30808"/>
                  <a:pt x="130453" y="27633"/>
                </a:cubicBezTo>
                <a:cubicBezTo>
                  <a:pt x="179665" y="24458"/>
                  <a:pt x="278620" y="31337"/>
                  <a:pt x="295553" y="27633"/>
                </a:cubicBezTo>
                <a:cubicBezTo>
                  <a:pt x="312486" y="23929"/>
                  <a:pt x="253749" y="9641"/>
                  <a:pt x="232053" y="5408"/>
                </a:cubicBezTo>
                <a:cubicBezTo>
                  <a:pt x="210357" y="1175"/>
                  <a:pt x="201361" y="-2529"/>
                  <a:pt x="165378" y="2233"/>
                </a:cubicBezTo>
                <a:cubicBezTo>
                  <a:pt x="129395" y="6995"/>
                  <a:pt x="6099" y="42450"/>
                  <a:pt x="278" y="46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E481A1B-D23D-E594-DE7C-93C451B6964B}"/>
              </a:ext>
            </a:extLst>
          </p:cNvPr>
          <p:cNvSpPr/>
          <p:nvPr/>
        </p:nvSpPr>
        <p:spPr>
          <a:xfrm>
            <a:off x="1803191" y="4625835"/>
            <a:ext cx="222662" cy="232460"/>
          </a:xfrm>
          <a:custGeom>
            <a:avLst/>
            <a:gdLst>
              <a:gd name="connsiteX0" fmla="*/ 73234 w 222662"/>
              <a:gd name="connsiteY0" fmla="*/ 140 h 232460"/>
              <a:gd name="connsiteX1" fmla="*/ 181184 w 222662"/>
              <a:gd name="connsiteY1" fmla="*/ 95390 h 232460"/>
              <a:gd name="connsiteX2" fmla="*/ 219284 w 222662"/>
              <a:gd name="connsiteY2" fmla="*/ 228740 h 232460"/>
              <a:gd name="connsiteX3" fmla="*/ 216109 w 222662"/>
              <a:gd name="connsiteY3" fmla="*/ 190640 h 232460"/>
              <a:gd name="connsiteX4" fmla="*/ 178009 w 222662"/>
              <a:gd name="connsiteY4" fmla="*/ 139840 h 232460"/>
              <a:gd name="connsiteX5" fmla="*/ 152609 w 222662"/>
              <a:gd name="connsiteY5" fmla="*/ 101740 h 232460"/>
              <a:gd name="connsiteX6" fmla="*/ 98634 w 222662"/>
              <a:gd name="connsiteY6" fmla="*/ 69990 h 232460"/>
              <a:gd name="connsiteX7" fmla="*/ 209 w 222662"/>
              <a:gd name="connsiteY7" fmla="*/ 57290 h 232460"/>
              <a:gd name="connsiteX8" fmla="*/ 127209 w 222662"/>
              <a:gd name="connsiteY8" fmla="*/ 73165 h 232460"/>
              <a:gd name="connsiteX9" fmla="*/ 73234 w 222662"/>
              <a:gd name="connsiteY9" fmla="*/ 140 h 2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662" h="232460">
                <a:moveTo>
                  <a:pt x="73234" y="140"/>
                </a:moveTo>
                <a:cubicBezTo>
                  <a:pt x="82230" y="3844"/>
                  <a:pt x="156842" y="57290"/>
                  <a:pt x="181184" y="95390"/>
                </a:cubicBezTo>
                <a:cubicBezTo>
                  <a:pt x="205526" y="133490"/>
                  <a:pt x="213463" y="212865"/>
                  <a:pt x="219284" y="228740"/>
                </a:cubicBezTo>
                <a:cubicBezTo>
                  <a:pt x="225105" y="244615"/>
                  <a:pt x="222988" y="205457"/>
                  <a:pt x="216109" y="190640"/>
                </a:cubicBezTo>
                <a:cubicBezTo>
                  <a:pt x="209230" y="175823"/>
                  <a:pt x="188592" y="154657"/>
                  <a:pt x="178009" y="139840"/>
                </a:cubicBezTo>
                <a:cubicBezTo>
                  <a:pt x="167426" y="125023"/>
                  <a:pt x="165838" y="113382"/>
                  <a:pt x="152609" y="101740"/>
                </a:cubicBezTo>
                <a:cubicBezTo>
                  <a:pt x="139380" y="90098"/>
                  <a:pt x="124034" y="77398"/>
                  <a:pt x="98634" y="69990"/>
                </a:cubicBezTo>
                <a:cubicBezTo>
                  <a:pt x="73234" y="62582"/>
                  <a:pt x="-4554" y="56761"/>
                  <a:pt x="209" y="57290"/>
                </a:cubicBezTo>
                <a:cubicBezTo>
                  <a:pt x="4971" y="57819"/>
                  <a:pt x="110805" y="78986"/>
                  <a:pt x="127209" y="73165"/>
                </a:cubicBezTo>
                <a:cubicBezTo>
                  <a:pt x="143613" y="67344"/>
                  <a:pt x="64238" y="-3564"/>
                  <a:pt x="73234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F6A69-27D2-3664-A19F-7EFEC8F68BE2}"/>
              </a:ext>
            </a:extLst>
          </p:cNvPr>
          <p:cNvSpPr/>
          <p:nvPr/>
        </p:nvSpPr>
        <p:spPr>
          <a:xfrm>
            <a:off x="1706957" y="4616328"/>
            <a:ext cx="204157" cy="66820"/>
          </a:xfrm>
          <a:custGeom>
            <a:avLst/>
            <a:gdLst>
              <a:gd name="connsiteX0" fmla="*/ 1193 w 204157"/>
              <a:gd name="connsiteY0" fmla="*/ 122 h 66820"/>
              <a:gd name="connsiteX1" fmla="*/ 105968 w 204157"/>
              <a:gd name="connsiteY1" fmla="*/ 15997 h 66820"/>
              <a:gd name="connsiteX2" fmla="*/ 198043 w 204157"/>
              <a:gd name="connsiteY2" fmla="*/ 66797 h 66820"/>
              <a:gd name="connsiteX3" fmla="*/ 178993 w 204157"/>
              <a:gd name="connsiteY3" fmla="*/ 22347 h 66820"/>
              <a:gd name="connsiteX4" fmla="*/ 1193 w 204157"/>
              <a:gd name="connsiteY4" fmla="*/ 122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7" h="66820">
                <a:moveTo>
                  <a:pt x="1193" y="122"/>
                </a:moveTo>
                <a:cubicBezTo>
                  <a:pt x="-10978" y="-936"/>
                  <a:pt x="73160" y="4885"/>
                  <a:pt x="105968" y="15997"/>
                </a:cubicBezTo>
                <a:cubicBezTo>
                  <a:pt x="138776" y="27110"/>
                  <a:pt x="185872" y="65739"/>
                  <a:pt x="198043" y="66797"/>
                </a:cubicBezTo>
                <a:cubicBezTo>
                  <a:pt x="210214" y="67855"/>
                  <a:pt x="204393" y="33459"/>
                  <a:pt x="178993" y="22347"/>
                </a:cubicBezTo>
                <a:cubicBezTo>
                  <a:pt x="153593" y="11235"/>
                  <a:pt x="13364" y="1180"/>
                  <a:pt x="1193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433344A1-E789-AAE6-5222-BD2586209FA7}"/>
              </a:ext>
            </a:extLst>
          </p:cNvPr>
          <p:cNvSpPr/>
          <p:nvPr/>
        </p:nvSpPr>
        <p:spPr>
          <a:xfrm>
            <a:off x="1727200" y="4678304"/>
            <a:ext cx="292350" cy="218133"/>
          </a:xfrm>
          <a:custGeom>
            <a:avLst/>
            <a:gdLst>
              <a:gd name="connsiteX0" fmla="*/ 0 w 292350"/>
              <a:gd name="connsiteY0" fmla="*/ 7996 h 218133"/>
              <a:gd name="connsiteX1" fmla="*/ 50800 w 292350"/>
              <a:gd name="connsiteY1" fmla="*/ 39746 h 218133"/>
              <a:gd name="connsiteX2" fmla="*/ 31750 w 292350"/>
              <a:gd name="connsiteY2" fmla="*/ 122296 h 218133"/>
              <a:gd name="connsiteX3" fmla="*/ 47625 w 292350"/>
              <a:gd name="connsiteY3" fmla="*/ 195321 h 218133"/>
              <a:gd name="connsiteX4" fmla="*/ 95250 w 292350"/>
              <a:gd name="connsiteY4" fmla="*/ 217546 h 218133"/>
              <a:gd name="connsiteX5" fmla="*/ 184150 w 292350"/>
              <a:gd name="connsiteY5" fmla="*/ 208021 h 218133"/>
              <a:gd name="connsiteX6" fmla="*/ 292100 w 292350"/>
              <a:gd name="connsiteY6" fmla="*/ 169921 h 218133"/>
              <a:gd name="connsiteX7" fmla="*/ 212725 w 292350"/>
              <a:gd name="connsiteY7" fmla="*/ 23871 h 218133"/>
              <a:gd name="connsiteX8" fmla="*/ 174625 w 292350"/>
              <a:gd name="connsiteY8" fmla="*/ 1646 h 218133"/>
              <a:gd name="connsiteX9" fmla="*/ 130175 w 292350"/>
              <a:gd name="connsiteY9" fmla="*/ 1646 h 218133"/>
              <a:gd name="connsiteX10" fmla="*/ 0 w 292350"/>
              <a:gd name="connsiteY10" fmla="*/ 7996 h 2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50" h="218133">
                <a:moveTo>
                  <a:pt x="0" y="7996"/>
                </a:moveTo>
                <a:cubicBezTo>
                  <a:pt x="22754" y="14346"/>
                  <a:pt x="45508" y="20696"/>
                  <a:pt x="50800" y="39746"/>
                </a:cubicBezTo>
                <a:cubicBezTo>
                  <a:pt x="56092" y="58796"/>
                  <a:pt x="32279" y="96367"/>
                  <a:pt x="31750" y="122296"/>
                </a:cubicBezTo>
                <a:cubicBezTo>
                  <a:pt x="31221" y="148225"/>
                  <a:pt x="37042" y="179446"/>
                  <a:pt x="47625" y="195321"/>
                </a:cubicBezTo>
                <a:cubicBezTo>
                  <a:pt x="58208" y="211196"/>
                  <a:pt x="72496" y="215429"/>
                  <a:pt x="95250" y="217546"/>
                </a:cubicBezTo>
                <a:cubicBezTo>
                  <a:pt x="118004" y="219663"/>
                  <a:pt x="151342" y="215958"/>
                  <a:pt x="184150" y="208021"/>
                </a:cubicBezTo>
                <a:cubicBezTo>
                  <a:pt x="216958" y="200084"/>
                  <a:pt x="287338" y="200612"/>
                  <a:pt x="292100" y="169921"/>
                </a:cubicBezTo>
                <a:cubicBezTo>
                  <a:pt x="296862" y="139230"/>
                  <a:pt x="232304" y="51917"/>
                  <a:pt x="212725" y="23871"/>
                </a:cubicBezTo>
                <a:cubicBezTo>
                  <a:pt x="193146" y="-4175"/>
                  <a:pt x="188383" y="5350"/>
                  <a:pt x="174625" y="1646"/>
                </a:cubicBezTo>
                <a:cubicBezTo>
                  <a:pt x="160867" y="-2058"/>
                  <a:pt x="130175" y="1646"/>
                  <a:pt x="130175" y="1646"/>
                </a:cubicBezTo>
                <a:lnTo>
                  <a:pt x="0" y="79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54A4F9C9-1BCC-CF8B-20A3-80C687555109}"/>
              </a:ext>
            </a:extLst>
          </p:cNvPr>
          <p:cNvSpPr/>
          <p:nvPr/>
        </p:nvSpPr>
        <p:spPr>
          <a:xfrm>
            <a:off x="2066825" y="4406871"/>
            <a:ext cx="74720" cy="190558"/>
          </a:xfrm>
          <a:custGeom>
            <a:avLst/>
            <a:gdLst>
              <a:gd name="connsiteX0" fmla="*/ 100 w 74720"/>
              <a:gd name="connsiteY0" fmla="*/ 29 h 190558"/>
              <a:gd name="connsiteX1" fmla="*/ 57250 w 74720"/>
              <a:gd name="connsiteY1" fmla="*/ 98454 h 190558"/>
              <a:gd name="connsiteX2" fmla="*/ 57250 w 74720"/>
              <a:gd name="connsiteY2" fmla="*/ 190529 h 190558"/>
              <a:gd name="connsiteX3" fmla="*/ 73125 w 74720"/>
              <a:gd name="connsiteY3" fmla="*/ 88929 h 190558"/>
              <a:gd name="connsiteX4" fmla="*/ 100 w 74720"/>
              <a:gd name="connsiteY4" fmla="*/ 29 h 1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20" h="190558">
                <a:moveTo>
                  <a:pt x="100" y="29"/>
                </a:moveTo>
                <a:cubicBezTo>
                  <a:pt x="-2546" y="1617"/>
                  <a:pt x="47725" y="66704"/>
                  <a:pt x="57250" y="98454"/>
                </a:cubicBezTo>
                <a:cubicBezTo>
                  <a:pt x="66775" y="130204"/>
                  <a:pt x="54604" y="192117"/>
                  <a:pt x="57250" y="190529"/>
                </a:cubicBezTo>
                <a:cubicBezTo>
                  <a:pt x="59896" y="188942"/>
                  <a:pt x="80533" y="115916"/>
                  <a:pt x="73125" y="88929"/>
                </a:cubicBezTo>
                <a:cubicBezTo>
                  <a:pt x="65717" y="61942"/>
                  <a:pt x="2746" y="-1559"/>
                  <a:pt x="10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272C5C-2E48-B592-53B3-4F07BF688BFA}"/>
              </a:ext>
            </a:extLst>
          </p:cNvPr>
          <p:cNvSpPr/>
          <p:nvPr/>
        </p:nvSpPr>
        <p:spPr>
          <a:xfrm>
            <a:off x="1958933" y="4636135"/>
            <a:ext cx="144157" cy="390228"/>
          </a:xfrm>
          <a:custGeom>
            <a:avLst/>
            <a:gdLst>
              <a:gd name="connsiteX0" fmla="*/ 139742 w 144157"/>
              <a:gd name="connsiteY0" fmla="*/ 2540 h 390228"/>
              <a:gd name="connsiteX1" fmla="*/ 111167 w 144157"/>
              <a:gd name="connsiteY1" fmla="*/ 129540 h 390228"/>
              <a:gd name="connsiteX2" fmla="*/ 22267 w 144157"/>
              <a:gd name="connsiteY2" fmla="*/ 323215 h 390228"/>
              <a:gd name="connsiteX3" fmla="*/ 42 w 144157"/>
              <a:gd name="connsiteY3" fmla="*/ 389890 h 390228"/>
              <a:gd name="connsiteX4" fmla="*/ 25442 w 144157"/>
              <a:gd name="connsiteY4" fmla="*/ 300990 h 390228"/>
              <a:gd name="connsiteX5" fmla="*/ 25442 w 144157"/>
              <a:gd name="connsiteY5" fmla="*/ 243840 h 390228"/>
              <a:gd name="connsiteX6" fmla="*/ 139742 w 144157"/>
              <a:gd name="connsiteY6" fmla="*/ 2540 h 3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57" h="390228">
                <a:moveTo>
                  <a:pt x="139742" y="2540"/>
                </a:moveTo>
                <a:cubicBezTo>
                  <a:pt x="154030" y="-16510"/>
                  <a:pt x="130746" y="76094"/>
                  <a:pt x="111167" y="129540"/>
                </a:cubicBezTo>
                <a:cubicBezTo>
                  <a:pt x="91588" y="182986"/>
                  <a:pt x="40788" y="279823"/>
                  <a:pt x="22267" y="323215"/>
                </a:cubicBezTo>
                <a:cubicBezTo>
                  <a:pt x="3746" y="366607"/>
                  <a:pt x="-487" y="393594"/>
                  <a:pt x="42" y="389890"/>
                </a:cubicBezTo>
                <a:cubicBezTo>
                  <a:pt x="571" y="386186"/>
                  <a:pt x="21209" y="325332"/>
                  <a:pt x="25442" y="300990"/>
                </a:cubicBezTo>
                <a:cubicBezTo>
                  <a:pt x="29675" y="276648"/>
                  <a:pt x="6392" y="288290"/>
                  <a:pt x="25442" y="243840"/>
                </a:cubicBezTo>
                <a:cubicBezTo>
                  <a:pt x="44492" y="199390"/>
                  <a:pt x="125454" y="21590"/>
                  <a:pt x="13974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07E2CD7-E61F-FF5F-407A-1EA8076F33BC}"/>
              </a:ext>
            </a:extLst>
          </p:cNvPr>
          <p:cNvSpPr/>
          <p:nvPr/>
        </p:nvSpPr>
        <p:spPr>
          <a:xfrm>
            <a:off x="1814042" y="4959185"/>
            <a:ext cx="176724" cy="420669"/>
          </a:xfrm>
          <a:custGeom>
            <a:avLst/>
            <a:gdLst>
              <a:gd name="connsiteX0" fmla="*/ 176683 w 176724"/>
              <a:gd name="connsiteY0" fmla="*/ 165 h 420669"/>
              <a:gd name="connsiteX1" fmla="*/ 100483 w 176724"/>
              <a:gd name="connsiteY1" fmla="*/ 162090 h 420669"/>
              <a:gd name="connsiteX2" fmla="*/ 65558 w 176724"/>
              <a:gd name="connsiteY2" fmla="*/ 266865 h 420669"/>
              <a:gd name="connsiteX3" fmla="*/ 2058 w 176724"/>
              <a:gd name="connsiteY3" fmla="*/ 416090 h 420669"/>
              <a:gd name="connsiteX4" fmla="*/ 24283 w 176724"/>
              <a:gd name="connsiteY4" fmla="*/ 365290 h 420669"/>
              <a:gd name="connsiteX5" fmla="*/ 110008 w 176724"/>
              <a:gd name="connsiteY5" fmla="*/ 193840 h 420669"/>
              <a:gd name="connsiteX6" fmla="*/ 176683 w 176724"/>
              <a:gd name="connsiteY6" fmla="*/ 165 h 42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724" h="420669">
                <a:moveTo>
                  <a:pt x="176683" y="165"/>
                </a:moveTo>
                <a:cubicBezTo>
                  <a:pt x="175096" y="-5127"/>
                  <a:pt x="119004" y="117640"/>
                  <a:pt x="100483" y="162090"/>
                </a:cubicBezTo>
                <a:cubicBezTo>
                  <a:pt x="81962" y="206540"/>
                  <a:pt x="81962" y="224532"/>
                  <a:pt x="65558" y="266865"/>
                </a:cubicBezTo>
                <a:cubicBezTo>
                  <a:pt x="49154" y="309198"/>
                  <a:pt x="8937" y="399686"/>
                  <a:pt x="2058" y="416090"/>
                </a:cubicBezTo>
                <a:cubicBezTo>
                  <a:pt x="-4821" y="432494"/>
                  <a:pt x="6291" y="402332"/>
                  <a:pt x="24283" y="365290"/>
                </a:cubicBezTo>
                <a:cubicBezTo>
                  <a:pt x="42275" y="328248"/>
                  <a:pt x="86196" y="249402"/>
                  <a:pt x="110008" y="193840"/>
                </a:cubicBezTo>
                <a:cubicBezTo>
                  <a:pt x="133820" y="138278"/>
                  <a:pt x="178270" y="5457"/>
                  <a:pt x="17668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8E6E4F2-8490-15DC-C23A-18B1ACE84170}"/>
              </a:ext>
            </a:extLst>
          </p:cNvPr>
          <p:cNvSpPr/>
          <p:nvPr/>
        </p:nvSpPr>
        <p:spPr>
          <a:xfrm>
            <a:off x="1799400" y="5413362"/>
            <a:ext cx="187419" cy="121836"/>
          </a:xfrm>
          <a:custGeom>
            <a:avLst/>
            <a:gdLst>
              <a:gd name="connsiteX0" fmla="*/ 825 w 187419"/>
              <a:gd name="connsiteY0" fmla="*/ 13 h 121836"/>
              <a:gd name="connsiteX1" fmla="*/ 32575 w 187419"/>
              <a:gd name="connsiteY1" fmla="*/ 79388 h 121836"/>
              <a:gd name="connsiteX2" fmla="*/ 181800 w 187419"/>
              <a:gd name="connsiteY2" fmla="*/ 120663 h 121836"/>
              <a:gd name="connsiteX3" fmla="*/ 146875 w 187419"/>
              <a:gd name="connsiteY3" fmla="*/ 111138 h 121836"/>
              <a:gd name="connsiteX4" fmla="*/ 61150 w 187419"/>
              <a:gd name="connsiteY4" fmla="*/ 117488 h 121836"/>
              <a:gd name="connsiteX5" fmla="*/ 13525 w 187419"/>
              <a:gd name="connsiteY5" fmla="*/ 85738 h 121836"/>
              <a:gd name="connsiteX6" fmla="*/ 825 w 187419"/>
              <a:gd name="connsiteY6" fmla="*/ 13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419" h="121836">
                <a:moveTo>
                  <a:pt x="825" y="13"/>
                </a:moveTo>
                <a:cubicBezTo>
                  <a:pt x="4000" y="-1045"/>
                  <a:pt x="2412" y="59280"/>
                  <a:pt x="32575" y="79388"/>
                </a:cubicBezTo>
                <a:cubicBezTo>
                  <a:pt x="62738" y="99496"/>
                  <a:pt x="181800" y="120663"/>
                  <a:pt x="181800" y="120663"/>
                </a:cubicBezTo>
                <a:cubicBezTo>
                  <a:pt x="200850" y="125955"/>
                  <a:pt x="166983" y="111667"/>
                  <a:pt x="146875" y="111138"/>
                </a:cubicBezTo>
                <a:cubicBezTo>
                  <a:pt x="126767" y="110609"/>
                  <a:pt x="83375" y="121721"/>
                  <a:pt x="61150" y="117488"/>
                </a:cubicBezTo>
                <a:cubicBezTo>
                  <a:pt x="38925" y="113255"/>
                  <a:pt x="23050" y="100025"/>
                  <a:pt x="13525" y="85738"/>
                </a:cubicBezTo>
                <a:cubicBezTo>
                  <a:pt x="4000" y="71451"/>
                  <a:pt x="-2350" y="1071"/>
                  <a:pt x="82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99DA403-9BDE-AB54-6E4B-7CBD5008E851}"/>
              </a:ext>
            </a:extLst>
          </p:cNvPr>
          <p:cNvSpPr/>
          <p:nvPr/>
        </p:nvSpPr>
        <p:spPr>
          <a:xfrm>
            <a:off x="2075841" y="4676722"/>
            <a:ext cx="108876" cy="378581"/>
          </a:xfrm>
          <a:custGeom>
            <a:avLst/>
            <a:gdLst>
              <a:gd name="connsiteX0" fmla="*/ 108559 w 108876"/>
              <a:gd name="connsiteY0" fmla="*/ 53 h 378581"/>
              <a:gd name="connsiteX1" fmla="*/ 92684 w 108876"/>
              <a:gd name="connsiteY1" fmla="*/ 136578 h 378581"/>
              <a:gd name="connsiteX2" fmla="*/ 29184 w 108876"/>
              <a:gd name="connsiteY2" fmla="*/ 260403 h 378581"/>
              <a:gd name="connsiteX3" fmla="*/ 6959 w 108876"/>
              <a:gd name="connsiteY3" fmla="*/ 377878 h 378581"/>
              <a:gd name="connsiteX4" fmla="*/ 609 w 108876"/>
              <a:gd name="connsiteY4" fmla="*/ 304853 h 378581"/>
              <a:gd name="connsiteX5" fmla="*/ 19659 w 108876"/>
              <a:gd name="connsiteY5" fmla="*/ 212778 h 378581"/>
              <a:gd name="connsiteX6" fmla="*/ 83159 w 108876"/>
              <a:gd name="connsiteY6" fmla="*/ 152453 h 378581"/>
              <a:gd name="connsiteX7" fmla="*/ 108559 w 108876"/>
              <a:gd name="connsiteY7" fmla="*/ 53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76" h="378581">
                <a:moveTo>
                  <a:pt x="108559" y="53"/>
                </a:moveTo>
                <a:cubicBezTo>
                  <a:pt x="110147" y="-2593"/>
                  <a:pt x="105913" y="93186"/>
                  <a:pt x="92684" y="136578"/>
                </a:cubicBezTo>
                <a:cubicBezTo>
                  <a:pt x="79455" y="179970"/>
                  <a:pt x="43471" y="220186"/>
                  <a:pt x="29184" y="260403"/>
                </a:cubicBezTo>
                <a:cubicBezTo>
                  <a:pt x="14897" y="300620"/>
                  <a:pt x="11721" y="370470"/>
                  <a:pt x="6959" y="377878"/>
                </a:cubicBezTo>
                <a:cubicBezTo>
                  <a:pt x="2196" y="385286"/>
                  <a:pt x="-1508" y="332370"/>
                  <a:pt x="609" y="304853"/>
                </a:cubicBezTo>
                <a:cubicBezTo>
                  <a:pt x="2726" y="277336"/>
                  <a:pt x="5901" y="238178"/>
                  <a:pt x="19659" y="212778"/>
                </a:cubicBezTo>
                <a:cubicBezTo>
                  <a:pt x="33417" y="187378"/>
                  <a:pt x="67813" y="182086"/>
                  <a:pt x="83159" y="152453"/>
                </a:cubicBezTo>
                <a:cubicBezTo>
                  <a:pt x="98505" y="122820"/>
                  <a:pt x="106971" y="2699"/>
                  <a:pt x="108559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99CC173-BB6E-6B50-3A64-5F4ECC1671CD}"/>
              </a:ext>
            </a:extLst>
          </p:cNvPr>
          <p:cNvSpPr/>
          <p:nvPr/>
        </p:nvSpPr>
        <p:spPr>
          <a:xfrm>
            <a:off x="1911156" y="5142976"/>
            <a:ext cx="111485" cy="333941"/>
          </a:xfrm>
          <a:custGeom>
            <a:avLst/>
            <a:gdLst>
              <a:gd name="connsiteX0" fmla="*/ 111319 w 111485"/>
              <a:gd name="connsiteY0" fmla="*/ 524 h 333941"/>
              <a:gd name="connsiteX1" fmla="*/ 25594 w 111485"/>
              <a:gd name="connsiteY1" fmla="*/ 156099 h 333941"/>
              <a:gd name="connsiteX2" fmla="*/ 38294 w 111485"/>
              <a:gd name="connsiteY2" fmla="*/ 254524 h 333941"/>
              <a:gd name="connsiteX3" fmla="*/ 89094 w 111485"/>
              <a:gd name="connsiteY3" fmla="*/ 289449 h 333941"/>
              <a:gd name="connsiteX4" fmla="*/ 66869 w 111485"/>
              <a:gd name="connsiteY4" fmla="*/ 333899 h 333941"/>
              <a:gd name="connsiteX5" fmla="*/ 73219 w 111485"/>
              <a:gd name="connsiteY5" fmla="*/ 295799 h 333941"/>
              <a:gd name="connsiteX6" fmla="*/ 194 w 111485"/>
              <a:gd name="connsiteY6" fmla="*/ 213249 h 333941"/>
              <a:gd name="connsiteX7" fmla="*/ 111319 w 111485"/>
              <a:gd name="connsiteY7" fmla="*/ 524 h 3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85" h="333941">
                <a:moveTo>
                  <a:pt x="111319" y="524"/>
                </a:moveTo>
                <a:cubicBezTo>
                  <a:pt x="115552" y="-9001"/>
                  <a:pt x="37765" y="113766"/>
                  <a:pt x="25594" y="156099"/>
                </a:cubicBezTo>
                <a:cubicBezTo>
                  <a:pt x="13423" y="198432"/>
                  <a:pt x="27711" y="232299"/>
                  <a:pt x="38294" y="254524"/>
                </a:cubicBezTo>
                <a:cubicBezTo>
                  <a:pt x="48877" y="276749"/>
                  <a:pt x="84332" y="276220"/>
                  <a:pt x="89094" y="289449"/>
                </a:cubicBezTo>
                <a:cubicBezTo>
                  <a:pt x="93856" y="302678"/>
                  <a:pt x="69515" y="332841"/>
                  <a:pt x="66869" y="333899"/>
                </a:cubicBezTo>
                <a:cubicBezTo>
                  <a:pt x="64223" y="334957"/>
                  <a:pt x="84331" y="315907"/>
                  <a:pt x="73219" y="295799"/>
                </a:cubicBezTo>
                <a:cubicBezTo>
                  <a:pt x="62107" y="275691"/>
                  <a:pt x="-4039" y="257170"/>
                  <a:pt x="194" y="213249"/>
                </a:cubicBezTo>
                <a:cubicBezTo>
                  <a:pt x="4427" y="169328"/>
                  <a:pt x="107086" y="10049"/>
                  <a:pt x="11131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2B6F369-CA6D-457F-1E68-81F0981C0258}"/>
              </a:ext>
            </a:extLst>
          </p:cNvPr>
          <p:cNvSpPr/>
          <p:nvPr/>
        </p:nvSpPr>
        <p:spPr>
          <a:xfrm>
            <a:off x="2142964" y="5245174"/>
            <a:ext cx="309281" cy="85651"/>
          </a:xfrm>
          <a:custGeom>
            <a:avLst/>
            <a:gdLst>
              <a:gd name="connsiteX0" fmla="*/ 161 w 309281"/>
              <a:gd name="connsiteY0" fmla="*/ 85651 h 85651"/>
              <a:gd name="connsiteX1" fmla="*/ 171611 w 309281"/>
              <a:gd name="connsiteY1" fmla="*/ 6276 h 85651"/>
              <a:gd name="connsiteX2" fmla="*/ 304961 w 309281"/>
              <a:gd name="connsiteY2" fmla="*/ 41201 h 85651"/>
              <a:gd name="connsiteX3" fmla="*/ 270036 w 309281"/>
              <a:gd name="connsiteY3" fmla="*/ 6276 h 85651"/>
              <a:gd name="connsiteX4" fmla="*/ 203361 w 309281"/>
              <a:gd name="connsiteY4" fmla="*/ 6276 h 85651"/>
              <a:gd name="connsiteX5" fmla="*/ 161 w 309281"/>
              <a:gd name="connsiteY5" fmla="*/ 85651 h 8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281" h="85651">
                <a:moveTo>
                  <a:pt x="161" y="85651"/>
                </a:moveTo>
                <a:cubicBezTo>
                  <a:pt x="-5131" y="85651"/>
                  <a:pt x="120811" y="13684"/>
                  <a:pt x="171611" y="6276"/>
                </a:cubicBezTo>
                <a:cubicBezTo>
                  <a:pt x="222411" y="-1132"/>
                  <a:pt x="288557" y="41201"/>
                  <a:pt x="304961" y="41201"/>
                </a:cubicBezTo>
                <a:cubicBezTo>
                  <a:pt x="321365" y="41201"/>
                  <a:pt x="286969" y="12097"/>
                  <a:pt x="270036" y="6276"/>
                </a:cubicBezTo>
                <a:cubicBezTo>
                  <a:pt x="253103" y="455"/>
                  <a:pt x="240932" y="-4307"/>
                  <a:pt x="203361" y="6276"/>
                </a:cubicBezTo>
                <a:cubicBezTo>
                  <a:pt x="165790" y="16859"/>
                  <a:pt x="5453" y="85651"/>
                  <a:pt x="161" y="85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D057C36-1156-3A36-0F37-E57FE296B36E}"/>
              </a:ext>
            </a:extLst>
          </p:cNvPr>
          <p:cNvSpPr/>
          <p:nvPr/>
        </p:nvSpPr>
        <p:spPr>
          <a:xfrm>
            <a:off x="2038533" y="5302164"/>
            <a:ext cx="230711" cy="140160"/>
          </a:xfrm>
          <a:custGeom>
            <a:avLst/>
            <a:gdLst>
              <a:gd name="connsiteX0" fmla="*/ 15692 w 230711"/>
              <a:gd name="connsiteY0" fmla="*/ 86 h 140160"/>
              <a:gd name="connsiteX1" fmla="*/ 44267 w 230711"/>
              <a:gd name="connsiteY1" fmla="*/ 76286 h 140160"/>
              <a:gd name="connsiteX2" fmla="*/ 12517 w 230711"/>
              <a:gd name="connsiteY2" fmla="*/ 120736 h 140160"/>
              <a:gd name="connsiteX3" fmla="*/ 41092 w 230711"/>
              <a:gd name="connsiteY3" fmla="*/ 114386 h 140160"/>
              <a:gd name="connsiteX4" fmla="*/ 228417 w 230711"/>
              <a:gd name="connsiteY4" fmla="*/ 114386 h 140160"/>
              <a:gd name="connsiteX5" fmla="*/ 136342 w 230711"/>
              <a:gd name="connsiteY5" fmla="*/ 114386 h 140160"/>
              <a:gd name="connsiteX6" fmla="*/ 2992 w 230711"/>
              <a:gd name="connsiteY6" fmla="*/ 139786 h 140160"/>
              <a:gd name="connsiteX7" fmla="*/ 41092 w 230711"/>
              <a:gd name="connsiteY7" fmla="*/ 92161 h 140160"/>
              <a:gd name="connsiteX8" fmla="*/ 15692 w 230711"/>
              <a:gd name="connsiteY8" fmla="*/ 86 h 1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1" h="140160">
                <a:moveTo>
                  <a:pt x="15692" y="86"/>
                </a:moveTo>
                <a:cubicBezTo>
                  <a:pt x="16221" y="-2560"/>
                  <a:pt x="44796" y="56178"/>
                  <a:pt x="44267" y="76286"/>
                </a:cubicBezTo>
                <a:cubicBezTo>
                  <a:pt x="43738" y="96394"/>
                  <a:pt x="12517" y="120736"/>
                  <a:pt x="12517" y="120736"/>
                </a:cubicBezTo>
                <a:cubicBezTo>
                  <a:pt x="11988" y="127086"/>
                  <a:pt x="5109" y="115444"/>
                  <a:pt x="41092" y="114386"/>
                </a:cubicBezTo>
                <a:cubicBezTo>
                  <a:pt x="77075" y="113328"/>
                  <a:pt x="228417" y="114386"/>
                  <a:pt x="228417" y="114386"/>
                </a:cubicBezTo>
                <a:cubicBezTo>
                  <a:pt x="244292" y="114386"/>
                  <a:pt x="173913" y="110153"/>
                  <a:pt x="136342" y="114386"/>
                </a:cubicBezTo>
                <a:cubicBezTo>
                  <a:pt x="98771" y="118619"/>
                  <a:pt x="18867" y="143490"/>
                  <a:pt x="2992" y="139786"/>
                </a:cubicBezTo>
                <a:cubicBezTo>
                  <a:pt x="-12883" y="136082"/>
                  <a:pt x="39505" y="110153"/>
                  <a:pt x="41092" y="92161"/>
                </a:cubicBezTo>
                <a:cubicBezTo>
                  <a:pt x="42680" y="74169"/>
                  <a:pt x="15163" y="2732"/>
                  <a:pt x="1569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653EB72A-5C42-61EB-63CC-FEBCE4119597}"/>
              </a:ext>
            </a:extLst>
          </p:cNvPr>
          <p:cNvSpPr/>
          <p:nvPr/>
        </p:nvSpPr>
        <p:spPr>
          <a:xfrm>
            <a:off x="2069405" y="5461913"/>
            <a:ext cx="261012" cy="53106"/>
          </a:xfrm>
          <a:custGeom>
            <a:avLst/>
            <a:gdLst>
              <a:gd name="connsiteX0" fmla="*/ 695 w 261012"/>
              <a:gd name="connsiteY0" fmla="*/ 53062 h 53106"/>
              <a:gd name="connsiteX1" fmla="*/ 114995 w 261012"/>
              <a:gd name="connsiteY1" fmla="*/ 11787 h 53106"/>
              <a:gd name="connsiteX2" fmla="*/ 257870 w 261012"/>
              <a:gd name="connsiteY2" fmla="*/ 43537 h 53106"/>
              <a:gd name="connsiteX3" fmla="*/ 210245 w 261012"/>
              <a:gd name="connsiteY3" fmla="*/ 8612 h 53106"/>
              <a:gd name="connsiteX4" fmla="*/ 168970 w 261012"/>
              <a:gd name="connsiteY4" fmla="*/ 2262 h 53106"/>
              <a:gd name="connsiteX5" fmla="*/ 695 w 261012"/>
              <a:gd name="connsiteY5" fmla="*/ 53062 h 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012" h="53106">
                <a:moveTo>
                  <a:pt x="695" y="53062"/>
                </a:moveTo>
                <a:cubicBezTo>
                  <a:pt x="-8301" y="54649"/>
                  <a:pt x="72133" y="13374"/>
                  <a:pt x="114995" y="11787"/>
                </a:cubicBezTo>
                <a:cubicBezTo>
                  <a:pt x="157857" y="10200"/>
                  <a:pt x="241995" y="44066"/>
                  <a:pt x="257870" y="43537"/>
                </a:cubicBezTo>
                <a:cubicBezTo>
                  <a:pt x="273745" y="43008"/>
                  <a:pt x="225062" y="15491"/>
                  <a:pt x="210245" y="8612"/>
                </a:cubicBezTo>
                <a:cubicBezTo>
                  <a:pt x="195428" y="1733"/>
                  <a:pt x="206012" y="-3030"/>
                  <a:pt x="168970" y="2262"/>
                </a:cubicBezTo>
                <a:cubicBezTo>
                  <a:pt x="131928" y="7554"/>
                  <a:pt x="9691" y="51475"/>
                  <a:pt x="695" y="53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1CE7239-979E-C019-58D7-AD09E66357AA}"/>
              </a:ext>
            </a:extLst>
          </p:cNvPr>
          <p:cNvSpPr/>
          <p:nvPr/>
        </p:nvSpPr>
        <p:spPr>
          <a:xfrm>
            <a:off x="2422518" y="5389312"/>
            <a:ext cx="82859" cy="224817"/>
          </a:xfrm>
          <a:custGeom>
            <a:avLst/>
            <a:gdLst>
              <a:gd name="connsiteX0" fmla="*/ 19057 w 82859"/>
              <a:gd name="connsiteY0" fmla="*/ 1838 h 224817"/>
              <a:gd name="connsiteX1" fmla="*/ 82557 w 82859"/>
              <a:gd name="connsiteY1" fmla="*/ 78038 h 224817"/>
              <a:gd name="connsiteX2" fmla="*/ 41282 w 82859"/>
              <a:gd name="connsiteY2" fmla="*/ 198688 h 224817"/>
              <a:gd name="connsiteX3" fmla="*/ 7 w 82859"/>
              <a:gd name="connsiteY3" fmla="*/ 224088 h 224817"/>
              <a:gd name="connsiteX4" fmla="*/ 44457 w 82859"/>
              <a:gd name="connsiteY4" fmla="*/ 182813 h 224817"/>
              <a:gd name="connsiteX5" fmla="*/ 57157 w 82859"/>
              <a:gd name="connsiteY5" fmla="*/ 154238 h 224817"/>
              <a:gd name="connsiteX6" fmla="*/ 19057 w 82859"/>
              <a:gd name="connsiteY6" fmla="*/ 1838 h 2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9" h="224817">
                <a:moveTo>
                  <a:pt x="19057" y="1838"/>
                </a:moveTo>
                <a:cubicBezTo>
                  <a:pt x="23290" y="-10862"/>
                  <a:pt x="78853" y="45230"/>
                  <a:pt x="82557" y="78038"/>
                </a:cubicBezTo>
                <a:cubicBezTo>
                  <a:pt x="86261" y="110846"/>
                  <a:pt x="55040" y="174346"/>
                  <a:pt x="41282" y="198688"/>
                </a:cubicBezTo>
                <a:cubicBezTo>
                  <a:pt x="27524" y="223030"/>
                  <a:pt x="-522" y="226734"/>
                  <a:pt x="7" y="224088"/>
                </a:cubicBezTo>
                <a:cubicBezTo>
                  <a:pt x="536" y="221442"/>
                  <a:pt x="34932" y="194455"/>
                  <a:pt x="44457" y="182813"/>
                </a:cubicBezTo>
                <a:cubicBezTo>
                  <a:pt x="53982" y="171171"/>
                  <a:pt x="56099" y="181225"/>
                  <a:pt x="57157" y="154238"/>
                </a:cubicBezTo>
                <a:cubicBezTo>
                  <a:pt x="58215" y="127251"/>
                  <a:pt x="14824" y="14538"/>
                  <a:pt x="19057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ABB4453-6CFD-783C-69FC-2CF1AC8E0F8D}"/>
              </a:ext>
            </a:extLst>
          </p:cNvPr>
          <p:cNvSpPr/>
          <p:nvPr/>
        </p:nvSpPr>
        <p:spPr>
          <a:xfrm>
            <a:off x="2282821" y="4527383"/>
            <a:ext cx="67693" cy="178057"/>
          </a:xfrm>
          <a:custGeom>
            <a:avLst/>
            <a:gdLst>
              <a:gd name="connsiteX0" fmla="*/ 4 w 67693"/>
              <a:gd name="connsiteY0" fmla="*/ 167 h 178057"/>
              <a:gd name="connsiteX1" fmla="*/ 60329 w 67693"/>
              <a:gd name="connsiteY1" fmla="*/ 117642 h 178057"/>
              <a:gd name="connsiteX2" fmla="*/ 66679 w 67693"/>
              <a:gd name="connsiteY2" fmla="*/ 177967 h 178057"/>
              <a:gd name="connsiteX3" fmla="*/ 60329 w 67693"/>
              <a:gd name="connsiteY3" fmla="*/ 130342 h 178057"/>
              <a:gd name="connsiteX4" fmla="*/ 63504 w 67693"/>
              <a:gd name="connsiteY4" fmla="*/ 92242 h 178057"/>
              <a:gd name="connsiteX5" fmla="*/ 4 w 67693"/>
              <a:gd name="connsiteY5" fmla="*/ 167 h 17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93" h="178057">
                <a:moveTo>
                  <a:pt x="4" y="167"/>
                </a:moveTo>
                <a:cubicBezTo>
                  <a:pt x="-525" y="4400"/>
                  <a:pt x="49217" y="88009"/>
                  <a:pt x="60329" y="117642"/>
                </a:cubicBezTo>
                <a:cubicBezTo>
                  <a:pt x="71441" y="147275"/>
                  <a:pt x="66679" y="175850"/>
                  <a:pt x="66679" y="177967"/>
                </a:cubicBezTo>
                <a:cubicBezTo>
                  <a:pt x="66679" y="180084"/>
                  <a:pt x="60858" y="144630"/>
                  <a:pt x="60329" y="130342"/>
                </a:cubicBezTo>
                <a:cubicBezTo>
                  <a:pt x="59800" y="116055"/>
                  <a:pt x="69325" y="111292"/>
                  <a:pt x="63504" y="92242"/>
                </a:cubicBezTo>
                <a:cubicBezTo>
                  <a:pt x="57683" y="73192"/>
                  <a:pt x="533" y="-4066"/>
                  <a:pt x="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E3AD0A08-9146-C5B8-2599-E8DC6BA349D5}"/>
              </a:ext>
            </a:extLst>
          </p:cNvPr>
          <p:cNvSpPr/>
          <p:nvPr/>
        </p:nvSpPr>
        <p:spPr>
          <a:xfrm>
            <a:off x="2261813" y="4768138"/>
            <a:ext cx="153271" cy="251434"/>
          </a:xfrm>
          <a:custGeom>
            <a:avLst/>
            <a:gdLst>
              <a:gd name="connsiteX0" fmla="*/ 122612 w 153271"/>
              <a:gd name="connsiteY0" fmla="*/ 712 h 251434"/>
              <a:gd name="connsiteX1" fmla="*/ 148012 w 153271"/>
              <a:gd name="connsiteY1" fmla="*/ 86437 h 251434"/>
              <a:gd name="connsiteX2" fmla="*/ 1962 w 153271"/>
              <a:gd name="connsiteY2" fmla="*/ 248362 h 251434"/>
              <a:gd name="connsiteX3" fmla="*/ 68637 w 153271"/>
              <a:gd name="connsiteY3" fmla="*/ 188037 h 251434"/>
              <a:gd name="connsiteX4" fmla="*/ 138487 w 153271"/>
              <a:gd name="connsiteY4" fmla="*/ 130887 h 251434"/>
              <a:gd name="connsiteX5" fmla="*/ 122612 w 153271"/>
              <a:gd name="connsiteY5" fmla="*/ 712 h 25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71" h="251434">
                <a:moveTo>
                  <a:pt x="122612" y="712"/>
                </a:moveTo>
                <a:cubicBezTo>
                  <a:pt x="124199" y="-6696"/>
                  <a:pt x="168120" y="45162"/>
                  <a:pt x="148012" y="86437"/>
                </a:cubicBezTo>
                <a:cubicBezTo>
                  <a:pt x="127904" y="127712"/>
                  <a:pt x="15191" y="231429"/>
                  <a:pt x="1962" y="248362"/>
                </a:cubicBezTo>
                <a:cubicBezTo>
                  <a:pt x="-11267" y="265295"/>
                  <a:pt x="45883" y="207616"/>
                  <a:pt x="68637" y="188037"/>
                </a:cubicBezTo>
                <a:cubicBezTo>
                  <a:pt x="91391" y="168458"/>
                  <a:pt x="126845" y="155758"/>
                  <a:pt x="138487" y="130887"/>
                </a:cubicBezTo>
                <a:cubicBezTo>
                  <a:pt x="150129" y="106016"/>
                  <a:pt x="121025" y="8120"/>
                  <a:pt x="122612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88C6C26-9694-ED34-A580-684D9D282827}"/>
              </a:ext>
            </a:extLst>
          </p:cNvPr>
          <p:cNvSpPr/>
          <p:nvPr/>
        </p:nvSpPr>
        <p:spPr>
          <a:xfrm>
            <a:off x="2162087" y="5076811"/>
            <a:ext cx="87967" cy="152432"/>
          </a:xfrm>
          <a:custGeom>
            <a:avLst/>
            <a:gdLst>
              <a:gd name="connsiteX0" fmla="*/ 69938 w 87967"/>
              <a:gd name="connsiteY0" fmla="*/ 14 h 152432"/>
              <a:gd name="connsiteX1" fmla="*/ 66763 w 87967"/>
              <a:gd name="connsiteY1" fmla="*/ 82564 h 152432"/>
              <a:gd name="connsiteX2" fmla="*/ 88 w 87967"/>
              <a:gd name="connsiteY2" fmla="*/ 152414 h 152432"/>
              <a:gd name="connsiteX3" fmla="*/ 82638 w 87967"/>
              <a:gd name="connsiteY3" fmla="*/ 88914 h 152432"/>
              <a:gd name="connsiteX4" fmla="*/ 69938 w 87967"/>
              <a:gd name="connsiteY4" fmla="*/ 14 h 15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" h="152432">
                <a:moveTo>
                  <a:pt x="69938" y="14"/>
                </a:moveTo>
                <a:cubicBezTo>
                  <a:pt x="67292" y="-1044"/>
                  <a:pt x="78405" y="57164"/>
                  <a:pt x="66763" y="82564"/>
                </a:cubicBezTo>
                <a:cubicBezTo>
                  <a:pt x="55121" y="107964"/>
                  <a:pt x="-2558" y="151356"/>
                  <a:pt x="88" y="152414"/>
                </a:cubicBezTo>
                <a:cubicBezTo>
                  <a:pt x="2734" y="153472"/>
                  <a:pt x="66234" y="109551"/>
                  <a:pt x="82638" y="88914"/>
                </a:cubicBezTo>
                <a:cubicBezTo>
                  <a:pt x="99042" y="68277"/>
                  <a:pt x="72584" y="1072"/>
                  <a:pt x="6993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23932B6-55B5-01BF-52EC-89973567C1A1}"/>
              </a:ext>
            </a:extLst>
          </p:cNvPr>
          <p:cNvSpPr/>
          <p:nvPr/>
        </p:nvSpPr>
        <p:spPr>
          <a:xfrm>
            <a:off x="2483688" y="4552499"/>
            <a:ext cx="95154" cy="366634"/>
          </a:xfrm>
          <a:custGeom>
            <a:avLst/>
            <a:gdLst>
              <a:gd name="connsiteX0" fmla="*/ 43612 w 95154"/>
              <a:gd name="connsiteY0" fmla="*/ 451 h 366634"/>
              <a:gd name="connsiteX1" fmla="*/ 40437 w 95154"/>
              <a:gd name="connsiteY1" fmla="*/ 203651 h 366634"/>
              <a:gd name="connsiteX2" fmla="*/ 91237 w 95154"/>
              <a:gd name="connsiteY2" fmla="*/ 362401 h 366634"/>
              <a:gd name="connsiteX3" fmla="*/ 81712 w 95154"/>
              <a:gd name="connsiteY3" fmla="*/ 308426 h 366634"/>
              <a:gd name="connsiteX4" fmla="*/ 2337 w 95154"/>
              <a:gd name="connsiteY4" fmla="*/ 175076 h 366634"/>
              <a:gd name="connsiteX5" fmla="*/ 21387 w 95154"/>
              <a:gd name="connsiteY5" fmla="*/ 219526 h 366634"/>
              <a:gd name="connsiteX6" fmla="*/ 24562 w 95154"/>
              <a:gd name="connsiteY6" fmla="*/ 149676 h 366634"/>
              <a:gd name="connsiteX7" fmla="*/ 43612 w 95154"/>
              <a:gd name="connsiteY7" fmla="*/ 451 h 36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54" h="366634">
                <a:moveTo>
                  <a:pt x="43612" y="451"/>
                </a:moveTo>
                <a:cubicBezTo>
                  <a:pt x="46258" y="9447"/>
                  <a:pt x="32500" y="143326"/>
                  <a:pt x="40437" y="203651"/>
                </a:cubicBezTo>
                <a:cubicBezTo>
                  <a:pt x="48374" y="263976"/>
                  <a:pt x="84358" y="344939"/>
                  <a:pt x="91237" y="362401"/>
                </a:cubicBezTo>
                <a:cubicBezTo>
                  <a:pt x="98116" y="379863"/>
                  <a:pt x="96529" y="339647"/>
                  <a:pt x="81712" y="308426"/>
                </a:cubicBezTo>
                <a:cubicBezTo>
                  <a:pt x="66895" y="277205"/>
                  <a:pt x="12391" y="189893"/>
                  <a:pt x="2337" y="175076"/>
                </a:cubicBezTo>
                <a:cubicBezTo>
                  <a:pt x="-7717" y="160259"/>
                  <a:pt x="17683" y="223759"/>
                  <a:pt x="21387" y="219526"/>
                </a:cubicBezTo>
                <a:cubicBezTo>
                  <a:pt x="25091" y="215293"/>
                  <a:pt x="18741" y="179839"/>
                  <a:pt x="24562" y="149676"/>
                </a:cubicBezTo>
                <a:cubicBezTo>
                  <a:pt x="30383" y="119513"/>
                  <a:pt x="40966" y="-8545"/>
                  <a:pt x="43612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E307FE-67DB-D8F6-CE7E-CF537B870012}"/>
              </a:ext>
            </a:extLst>
          </p:cNvPr>
          <p:cNvSpPr/>
          <p:nvPr/>
        </p:nvSpPr>
        <p:spPr>
          <a:xfrm>
            <a:off x="1819870" y="5530594"/>
            <a:ext cx="117551" cy="168893"/>
          </a:xfrm>
          <a:custGeom>
            <a:avLst/>
            <a:gdLst>
              <a:gd name="connsiteX0" fmla="*/ 5755 w 117551"/>
              <a:gd name="connsiteY0" fmla="*/ 256 h 168893"/>
              <a:gd name="connsiteX1" fmla="*/ 12105 w 117551"/>
              <a:gd name="connsiteY1" fmla="*/ 73281 h 168893"/>
              <a:gd name="connsiteX2" fmla="*/ 116880 w 117551"/>
              <a:gd name="connsiteY2" fmla="*/ 168531 h 168893"/>
              <a:gd name="connsiteX3" fmla="*/ 59730 w 117551"/>
              <a:gd name="connsiteY3" fmla="*/ 108206 h 168893"/>
              <a:gd name="connsiteX4" fmla="*/ 43855 w 117551"/>
              <a:gd name="connsiteY4" fmla="*/ 98681 h 168893"/>
              <a:gd name="connsiteX5" fmla="*/ 5755 w 117551"/>
              <a:gd name="connsiteY5" fmla="*/ 256 h 1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51" h="168893">
                <a:moveTo>
                  <a:pt x="5755" y="256"/>
                </a:moveTo>
                <a:cubicBezTo>
                  <a:pt x="463" y="-3977"/>
                  <a:pt x="-6416" y="45235"/>
                  <a:pt x="12105" y="73281"/>
                </a:cubicBezTo>
                <a:cubicBezTo>
                  <a:pt x="30626" y="101327"/>
                  <a:pt x="108943" y="162710"/>
                  <a:pt x="116880" y="168531"/>
                </a:cubicBezTo>
                <a:cubicBezTo>
                  <a:pt x="124817" y="174352"/>
                  <a:pt x="59730" y="108206"/>
                  <a:pt x="59730" y="108206"/>
                </a:cubicBezTo>
                <a:cubicBezTo>
                  <a:pt x="47559" y="96564"/>
                  <a:pt x="53380" y="110323"/>
                  <a:pt x="43855" y="98681"/>
                </a:cubicBezTo>
                <a:cubicBezTo>
                  <a:pt x="34330" y="87039"/>
                  <a:pt x="11047" y="4489"/>
                  <a:pt x="57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402CEA6-2C2A-6B51-E3E3-2665EA5A75DB}"/>
              </a:ext>
            </a:extLst>
          </p:cNvPr>
          <p:cNvSpPr/>
          <p:nvPr/>
        </p:nvSpPr>
        <p:spPr>
          <a:xfrm>
            <a:off x="2060566" y="5587664"/>
            <a:ext cx="155629" cy="39171"/>
          </a:xfrm>
          <a:custGeom>
            <a:avLst/>
            <a:gdLst>
              <a:gd name="connsiteX0" fmla="*/ 9 w 155629"/>
              <a:gd name="connsiteY0" fmla="*/ 28911 h 39171"/>
              <a:gd name="connsiteX1" fmla="*/ 114309 w 155629"/>
              <a:gd name="connsiteY1" fmla="*/ 25736 h 39171"/>
              <a:gd name="connsiteX2" fmla="*/ 155584 w 155629"/>
              <a:gd name="connsiteY2" fmla="*/ 38436 h 39171"/>
              <a:gd name="connsiteX3" fmla="*/ 120659 w 155629"/>
              <a:gd name="connsiteY3" fmla="*/ 336 h 39171"/>
              <a:gd name="connsiteX4" fmla="*/ 9 w 155629"/>
              <a:gd name="connsiteY4" fmla="*/ 28911 h 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29" h="39171">
                <a:moveTo>
                  <a:pt x="9" y="28911"/>
                </a:moveTo>
                <a:cubicBezTo>
                  <a:pt x="-1049" y="33144"/>
                  <a:pt x="88380" y="24148"/>
                  <a:pt x="114309" y="25736"/>
                </a:cubicBezTo>
                <a:cubicBezTo>
                  <a:pt x="140238" y="27323"/>
                  <a:pt x="154526" y="42669"/>
                  <a:pt x="155584" y="38436"/>
                </a:cubicBezTo>
                <a:cubicBezTo>
                  <a:pt x="156642" y="34203"/>
                  <a:pt x="139180" y="4040"/>
                  <a:pt x="120659" y="336"/>
                </a:cubicBezTo>
                <a:cubicBezTo>
                  <a:pt x="102138" y="-3368"/>
                  <a:pt x="1067" y="24678"/>
                  <a:pt x="9" y="2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35BAA8C-E7B0-5A0C-22D1-DC30A9D83B55}"/>
              </a:ext>
            </a:extLst>
          </p:cNvPr>
          <p:cNvSpPr/>
          <p:nvPr/>
        </p:nvSpPr>
        <p:spPr>
          <a:xfrm>
            <a:off x="2101717" y="5743537"/>
            <a:ext cx="54225" cy="161967"/>
          </a:xfrm>
          <a:custGeom>
            <a:avLst/>
            <a:gdLst>
              <a:gd name="connsiteX0" fmla="*/ 133 w 54225"/>
              <a:gd name="connsiteY0" fmla="*/ 38 h 161967"/>
              <a:gd name="connsiteX1" fmla="*/ 35058 w 54225"/>
              <a:gd name="connsiteY1" fmla="*/ 111163 h 161967"/>
              <a:gd name="connsiteX2" fmla="*/ 133 w 54225"/>
              <a:gd name="connsiteY2" fmla="*/ 161963 h 161967"/>
              <a:gd name="connsiteX3" fmla="*/ 44583 w 54225"/>
              <a:gd name="connsiteY3" fmla="*/ 114338 h 161967"/>
              <a:gd name="connsiteX4" fmla="*/ 50933 w 54225"/>
              <a:gd name="connsiteY4" fmla="*/ 98463 h 161967"/>
              <a:gd name="connsiteX5" fmla="*/ 133 w 54225"/>
              <a:gd name="connsiteY5" fmla="*/ 38 h 16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5" h="161967">
                <a:moveTo>
                  <a:pt x="133" y="38"/>
                </a:moveTo>
                <a:cubicBezTo>
                  <a:pt x="-2513" y="2155"/>
                  <a:pt x="35058" y="84176"/>
                  <a:pt x="35058" y="111163"/>
                </a:cubicBezTo>
                <a:cubicBezTo>
                  <a:pt x="35058" y="138150"/>
                  <a:pt x="-1454" y="161434"/>
                  <a:pt x="133" y="161963"/>
                </a:cubicBezTo>
                <a:cubicBezTo>
                  <a:pt x="1720" y="162492"/>
                  <a:pt x="44583" y="114338"/>
                  <a:pt x="44583" y="114338"/>
                </a:cubicBezTo>
                <a:cubicBezTo>
                  <a:pt x="53050" y="103755"/>
                  <a:pt x="57812" y="112751"/>
                  <a:pt x="50933" y="98463"/>
                </a:cubicBezTo>
                <a:cubicBezTo>
                  <a:pt x="44054" y="84176"/>
                  <a:pt x="2779" y="-2079"/>
                  <a:pt x="13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BEF417-959C-5377-5ECF-76A4E65DD069}"/>
              </a:ext>
            </a:extLst>
          </p:cNvPr>
          <p:cNvSpPr/>
          <p:nvPr/>
        </p:nvSpPr>
        <p:spPr>
          <a:xfrm>
            <a:off x="1990319" y="5756063"/>
            <a:ext cx="38734" cy="168665"/>
          </a:xfrm>
          <a:custGeom>
            <a:avLst/>
            <a:gdLst>
              <a:gd name="connsiteX0" fmla="*/ 38506 w 38734"/>
              <a:gd name="connsiteY0" fmla="*/ 212 h 168665"/>
              <a:gd name="connsiteX1" fmla="*/ 16281 w 38734"/>
              <a:gd name="connsiteY1" fmla="*/ 70062 h 168665"/>
              <a:gd name="connsiteX2" fmla="*/ 16281 w 38734"/>
              <a:gd name="connsiteY2" fmla="*/ 168487 h 168665"/>
              <a:gd name="connsiteX3" fmla="*/ 406 w 38734"/>
              <a:gd name="connsiteY3" fmla="*/ 92287 h 168665"/>
              <a:gd name="connsiteX4" fmla="*/ 38506 w 38734"/>
              <a:gd name="connsiteY4" fmla="*/ 212 h 16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4" h="168665">
                <a:moveTo>
                  <a:pt x="38506" y="212"/>
                </a:moveTo>
                <a:cubicBezTo>
                  <a:pt x="41152" y="-3492"/>
                  <a:pt x="19985" y="42016"/>
                  <a:pt x="16281" y="70062"/>
                </a:cubicBezTo>
                <a:cubicBezTo>
                  <a:pt x="12577" y="98108"/>
                  <a:pt x="18927" y="164783"/>
                  <a:pt x="16281" y="168487"/>
                </a:cubicBezTo>
                <a:cubicBezTo>
                  <a:pt x="13635" y="172191"/>
                  <a:pt x="-2769" y="117158"/>
                  <a:pt x="406" y="92287"/>
                </a:cubicBezTo>
                <a:cubicBezTo>
                  <a:pt x="3581" y="67416"/>
                  <a:pt x="35860" y="3916"/>
                  <a:pt x="3850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CF5E7FE-4019-519A-ACA8-4AF8B9A5454C}"/>
              </a:ext>
            </a:extLst>
          </p:cNvPr>
          <p:cNvSpPr/>
          <p:nvPr/>
        </p:nvSpPr>
        <p:spPr>
          <a:xfrm>
            <a:off x="1901197" y="6009993"/>
            <a:ext cx="89997" cy="203864"/>
          </a:xfrm>
          <a:custGeom>
            <a:avLst/>
            <a:gdLst>
              <a:gd name="connsiteX0" fmla="*/ 89528 w 89997"/>
              <a:gd name="connsiteY0" fmla="*/ 282 h 203864"/>
              <a:gd name="connsiteX1" fmla="*/ 29203 w 89997"/>
              <a:gd name="connsiteY1" fmla="*/ 124107 h 203864"/>
              <a:gd name="connsiteX2" fmla="*/ 628 w 89997"/>
              <a:gd name="connsiteY2" fmla="*/ 203482 h 203864"/>
              <a:gd name="connsiteX3" fmla="*/ 54603 w 89997"/>
              <a:gd name="connsiteY3" fmla="*/ 92357 h 203864"/>
              <a:gd name="connsiteX4" fmla="*/ 89528 w 89997"/>
              <a:gd name="connsiteY4" fmla="*/ 282 h 20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7" h="203864">
                <a:moveTo>
                  <a:pt x="89528" y="282"/>
                </a:moveTo>
                <a:cubicBezTo>
                  <a:pt x="85295" y="5574"/>
                  <a:pt x="44020" y="90240"/>
                  <a:pt x="29203" y="124107"/>
                </a:cubicBezTo>
                <a:cubicBezTo>
                  <a:pt x="14386" y="157974"/>
                  <a:pt x="-3605" y="208774"/>
                  <a:pt x="628" y="203482"/>
                </a:cubicBezTo>
                <a:cubicBezTo>
                  <a:pt x="4861" y="198190"/>
                  <a:pt x="40845" y="119345"/>
                  <a:pt x="54603" y="92357"/>
                </a:cubicBezTo>
                <a:cubicBezTo>
                  <a:pt x="68361" y="65370"/>
                  <a:pt x="93761" y="-5010"/>
                  <a:pt x="8952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BC20CC7-A3C9-AC15-3D5C-D6A0F4C63C00}"/>
              </a:ext>
            </a:extLst>
          </p:cNvPr>
          <p:cNvSpPr/>
          <p:nvPr/>
        </p:nvSpPr>
        <p:spPr>
          <a:xfrm>
            <a:off x="1992319" y="5970163"/>
            <a:ext cx="175635" cy="69690"/>
          </a:xfrm>
          <a:custGeom>
            <a:avLst/>
            <a:gdLst>
              <a:gd name="connsiteX0" fmla="*/ 1581 w 175635"/>
              <a:gd name="connsiteY0" fmla="*/ 43287 h 69690"/>
              <a:gd name="connsiteX1" fmla="*/ 55556 w 175635"/>
              <a:gd name="connsiteY1" fmla="*/ 68687 h 69690"/>
              <a:gd name="connsiteX2" fmla="*/ 169856 w 175635"/>
              <a:gd name="connsiteY2" fmla="*/ 2012 h 69690"/>
              <a:gd name="connsiteX3" fmla="*/ 153981 w 175635"/>
              <a:gd name="connsiteY3" fmla="*/ 21062 h 69690"/>
              <a:gd name="connsiteX4" fmla="*/ 112706 w 175635"/>
              <a:gd name="connsiteY4" fmla="*/ 59162 h 69690"/>
              <a:gd name="connsiteX5" fmla="*/ 1581 w 175635"/>
              <a:gd name="connsiteY5" fmla="*/ 43287 h 6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35" h="69690">
                <a:moveTo>
                  <a:pt x="1581" y="43287"/>
                </a:moveTo>
                <a:cubicBezTo>
                  <a:pt x="-7944" y="44875"/>
                  <a:pt x="27510" y="75566"/>
                  <a:pt x="55556" y="68687"/>
                </a:cubicBezTo>
                <a:cubicBezTo>
                  <a:pt x="83602" y="61808"/>
                  <a:pt x="169856" y="2012"/>
                  <a:pt x="169856" y="2012"/>
                </a:cubicBezTo>
                <a:cubicBezTo>
                  <a:pt x="186260" y="-5926"/>
                  <a:pt x="163506" y="11537"/>
                  <a:pt x="153981" y="21062"/>
                </a:cubicBezTo>
                <a:cubicBezTo>
                  <a:pt x="144456" y="30587"/>
                  <a:pt x="133343" y="51754"/>
                  <a:pt x="112706" y="59162"/>
                </a:cubicBezTo>
                <a:cubicBezTo>
                  <a:pt x="92069" y="66570"/>
                  <a:pt x="11106" y="41699"/>
                  <a:pt x="1581" y="43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F40F1DB-5BA1-78AB-2F06-83C067A0B05B}"/>
              </a:ext>
            </a:extLst>
          </p:cNvPr>
          <p:cNvSpPr/>
          <p:nvPr/>
        </p:nvSpPr>
        <p:spPr>
          <a:xfrm>
            <a:off x="2199880" y="5978525"/>
            <a:ext cx="383082" cy="151429"/>
          </a:xfrm>
          <a:custGeom>
            <a:avLst/>
            <a:gdLst>
              <a:gd name="connsiteX0" fmla="*/ 395 w 383082"/>
              <a:gd name="connsiteY0" fmla="*/ 0 h 151429"/>
              <a:gd name="connsiteX1" fmla="*/ 181370 w 383082"/>
              <a:gd name="connsiteY1" fmla="*/ 79375 h 151429"/>
              <a:gd name="connsiteX2" fmla="*/ 371870 w 383082"/>
              <a:gd name="connsiteY2" fmla="*/ 149225 h 151429"/>
              <a:gd name="connsiteX3" fmla="*/ 340120 w 383082"/>
              <a:gd name="connsiteY3" fmla="*/ 130175 h 151429"/>
              <a:gd name="connsiteX4" fmla="*/ 168670 w 383082"/>
              <a:gd name="connsiteY4" fmla="*/ 92075 h 151429"/>
              <a:gd name="connsiteX5" fmla="*/ 133745 w 383082"/>
              <a:gd name="connsiteY5" fmla="*/ 79375 h 151429"/>
              <a:gd name="connsiteX6" fmla="*/ 395 w 383082"/>
              <a:gd name="connsiteY6" fmla="*/ 0 h 1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082" h="151429">
                <a:moveTo>
                  <a:pt x="395" y="0"/>
                </a:moveTo>
                <a:cubicBezTo>
                  <a:pt x="8332" y="0"/>
                  <a:pt x="119457" y="54504"/>
                  <a:pt x="181370" y="79375"/>
                </a:cubicBezTo>
                <a:cubicBezTo>
                  <a:pt x="243283" y="104246"/>
                  <a:pt x="345412" y="140758"/>
                  <a:pt x="371870" y="149225"/>
                </a:cubicBezTo>
                <a:cubicBezTo>
                  <a:pt x="398328" y="157692"/>
                  <a:pt x="373987" y="139700"/>
                  <a:pt x="340120" y="130175"/>
                </a:cubicBezTo>
                <a:cubicBezTo>
                  <a:pt x="306253" y="120650"/>
                  <a:pt x="203066" y="100542"/>
                  <a:pt x="168670" y="92075"/>
                </a:cubicBezTo>
                <a:cubicBezTo>
                  <a:pt x="134274" y="83608"/>
                  <a:pt x="161262" y="93663"/>
                  <a:pt x="133745" y="79375"/>
                </a:cubicBezTo>
                <a:cubicBezTo>
                  <a:pt x="106228" y="65088"/>
                  <a:pt x="-7542" y="0"/>
                  <a:pt x="3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BEE3619-D4F4-44D9-6C55-6938DFA121B3}"/>
              </a:ext>
            </a:extLst>
          </p:cNvPr>
          <p:cNvSpPr/>
          <p:nvPr/>
        </p:nvSpPr>
        <p:spPr>
          <a:xfrm>
            <a:off x="2128155" y="6076916"/>
            <a:ext cx="63431" cy="86130"/>
          </a:xfrm>
          <a:custGeom>
            <a:avLst/>
            <a:gdLst>
              <a:gd name="connsiteX0" fmla="*/ 5445 w 63431"/>
              <a:gd name="connsiteY0" fmla="*/ 34 h 86130"/>
              <a:gd name="connsiteX1" fmla="*/ 37195 w 63431"/>
              <a:gd name="connsiteY1" fmla="*/ 69884 h 86130"/>
              <a:gd name="connsiteX2" fmla="*/ 62595 w 63431"/>
              <a:gd name="connsiteY2" fmla="*/ 85759 h 86130"/>
              <a:gd name="connsiteX3" fmla="*/ 5445 w 63431"/>
              <a:gd name="connsiteY3" fmla="*/ 60359 h 86130"/>
              <a:gd name="connsiteX4" fmla="*/ 5445 w 63431"/>
              <a:gd name="connsiteY4" fmla="*/ 34 h 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31" h="86130">
                <a:moveTo>
                  <a:pt x="5445" y="34"/>
                </a:moveTo>
                <a:cubicBezTo>
                  <a:pt x="10737" y="1621"/>
                  <a:pt x="27670" y="55597"/>
                  <a:pt x="37195" y="69884"/>
                </a:cubicBezTo>
                <a:cubicBezTo>
                  <a:pt x="46720" y="84171"/>
                  <a:pt x="67887" y="87346"/>
                  <a:pt x="62595" y="85759"/>
                </a:cubicBezTo>
                <a:cubicBezTo>
                  <a:pt x="57303" y="84172"/>
                  <a:pt x="14441" y="68297"/>
                  <a:pt x="5445" y="60359"/>
                </a:cubicBezTo>
                <a:cubicBezTo>
                  <a:pt x="-3551" y="52422"/>
                  <a:pt x="153" y="-1553"/>
                  <a:pt x="544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64ED1FB-2FC6-D49A-12B2-6A80BC8D3F92}"/>
              </a:ext>
            </a:extLst>
          </p:cNvPr>
          <p:cNvSpPr/>
          <p:nvPr/>
        </p:nvSpPr>
        <p:spPr>
          <a:xfrm>
            <a:off x="2037524" y="6076877"/>
            <a:ext cx="83465" cy="127437"/>
          </a:xfrm>
          <a:custGeom>
            <a:avLst/>
            <a:gdLst>
              <a:gd name="connsiteX0" fmla="*/ 13526 w 83465"/>
              <a:gd name="connsiteY0" fmla="*/ 73 h 127437"/>
              <a:gd name="connsiteX1" fmla="*/ 23051 w 83465"/>
              <a:gd name="connsiteY1" fmla="*/ 63573 h 127437"/>
              <a:gd name="connsiteX2" fmla="*/ 83376 w 83465"/>
              <a:gd name="connsiteY2" fmla="*/ 127073 h 127437"/>
              <a:gd name="connsiteX3" fmla="*/ 35751 w 83465"/>
              <a:gd name="connsiteY3" fmla="*/ 88973 h 127437"/>
              <a:gd name="connsiteX4" fmla="*/ 826 w 83465"/>
              <a:gd name="connsiteY4" fmla="*/ 76273 h 127437"/>
              <a:gd name="connsiteX5" fmla="*/ 13526 w 83465"/>
              <a:gd name="connsiteY5" fmla="*/ 73 h 12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5" h="127437">
                <a:moveTo>
                  <a:pt x="13526" y="73"/>
                </a:moveTo>
                <a:cubicBezTo>
                  <a:pt x="17230" y="-2044"/>
                  <a:pt x="11409" y="42406"/>
                  <a:pt x="23051" y="63573"/>
                </a:cubicBezTo>
                <a:cubicBezTo>
                  <a:pt x="34693" y="84740"/>
                  <a:pt x="81259" y="122840"/>
                  <a:pt x="83376" y="127073"/>
                </a:cubicBezTo>
                <a:cubicBezTo>
                  <a:pt x="85493" y="131306"/>
                  <a:pt x="49509" y="97440"/>
                  <a:pt x="35751" y="88973"/>
                </a:cubicBezTo>
                <a:cubicBezTo>
                  <a:pt x="21993" y="80506"/>
                  <a:pt x="5059" y="86327"/>
                  <a:pt x="826" y="76273"/>
                </a:cubicBezTo>
                <a:cubicBezTo>
                  <a:pt x="-3407" y="66219"/>
                  <a:pt x="9822" y="2190"/>
                  <a:pt x="135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DE330E5-8F20-DB41-68E8-467BEC0AE242}"/>
              </a:ext>
            </a:extLst>
          </p:cNvPr>
          <p:cNvSpPr/>
          <p:nvPr/>
        </p:nvSpPr>
        <p:spPr>
          <a:xfrm>
            <a:off x="2228216" y="6101600"/>
            <a:ext cx="176142" cy="42238"/>
          </a:xfrm>
          <a:custGeom>
            <a:avLst/>
            <a:gdLst>
              <a:gd name="connsiteX0" fmla="*/ 634 w 176142"/>
              <a:gd name="connsiteY0" fmla="*/ 750 h 42238"/>
              <a:gd name="connsiteX1" fmla="*/ 172084 w 176142"/>
              <a:gd name="connsiteY1" fmla="*/ 42025 h 42238"/>
              <a:gd name="connsiteX2" fmla="*/ 114934 w 176142"/>
              <a:gd name="connsiteY2" fmla="*/ 16625 h 42238"/>
              <a:gd name="connsiteX3" fmla="*/ 634 w 176142"/>
              <a:gd name="connsiteY3" fmla="*/ 750 h 4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142" h="42238">
                <a:moveTo>
                  <a:pt x="634" y="750"/>
                </a:moveTo>
                <a:cubicBezTo>
                  <a:pt x="10159" y="4983"/>
                  <a:pt x="153034" y="39379"/>
                  <a:pt x="172084" y="42025"/>
                </a:cubicBezTo>
                <a:cubicBezTo>
                  <a:pt x="191134" y="44671"/>
                  <a:pt x="138217" y="21917"/>
                  <a:pt x="114934" y="16625"/>
                </a:cubicBezTo>
                <a:cubicBezTo>
                  <a:pt x="91651" y="11333"/>
                  <a:pt x="-8891" y="-3483"/>
                  <a:pt x="634" y="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7E2BEB8-C986-1274-DA3D-CBCD8A14CDA2}"/>
              </a:ext>
            </a:extLst>
          </p:cNvPr>
          <p:cNvSpPr/>
          <p:nvPr/>
        </p:nvSpPr>
        <p:spPr>
          <a:xfrm>
            <a:off x="1965121" y="6178551"/>
            <a:ext cx="259777" cy="44508"/>
          </a:xfrm>
          <a:custGeom>
            <a:avLst/>
            <a:gdLst>
              <a:gd name="connsiteX0" fmla="*/ 204 w 259777"/>
              <a:gd name="connsiteY0" fmla="*/ 44449 h 44508"/>
              <a:gd name="connsiteX1" fmla="*/ 111329 w 259777"/>
              <a:gd name="connsiteY1" fmla="*/ 12699 h 44508"/>
              <a:gd name="connsiteX2" fmla="*/ 257379 w 259777"/>
              <a:gd name="connsiteY2" fmla="*/ 28574 h 44508"/>
              <a:gd name="connsiteX3" fmla="*/ 193879 w 259777"/>
              <a:gd name="connsiteY3" fmla="*/ 3174 h 44508"/>
              <a:gd name="connsiteX4" fmla="*/ 85929 w 259777"/>
              <a:gd name="connsiteY4" fmla="*/ 3174 h 44508"/>
              <a:gd name="connsiteX5" fmla="*/ 204 w 259777"/>
              <a:gd name="connsiteY5" fmla="*/ 44449 h 4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77" h="44508">
                <a:moveTo>
                  <a:pt x="204" y="44449"/>
                </a:moveTo>
                <a:cubicBezTo>
                  <a:pt x="4437" y="46036"/>
                  <a:pt x="68467" y="15345"/>
                  <a:pt x="111329" y="12699"/>
                </a:cubicBezTo>
                <a:cubicBezTo>
                  <a:pt x="154191" y="10053"/>
                  <a:pt x="243621" y="30161"/>
                  <a:pt x="257379" y="28574"/>
                </a:cubicBezTo>
                <a:cubicBezTo>
                  <a:pt x="271137" y="26987"/>
                  <a:pt x="222454" y="7407"/>
                  <a:pt x="193879" y="3174"/>
                </a:cubicBezTo>
                <a:cubicBezTo>
                  <a:pt x="165304" y="-1059"/>
                  <a:pt x="113446" y="-1059"/>
                  <a:pt x="85929" y="3174"/>
                </a:cubicBezTo>
                <a:cubicBezTo>
                  <a:pt x="58412" y="7407"/>
                  <a:pt x="-4029" y="42862"/>
                  <a:pt x="204" y="44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7B17488-ACD9-974B-5CC7-95558853E28A}"/>
              </a:ext>
            </a:extLst>
          </p:cNvPr>
          <p:cNvSpPr/>
          <p:nvPr/>
        </p:nvSpPr>
        <p:spPr>
          <a:xfrm>
            <a:off x="2006250" y="6216883"/>
            <a:ext cx="412877" cy="149038"/>
          </a:xfrm>
          <a:custGeom>
            <a:avLst/>
            <a:gdLst>
              <a:gd name="connsiteX0" fmla="*/ 350 w 412877"/>
              <a:gd name="connsiteY0" fmla="*/ 148992 h 149038"/>
              <a:gd name="connsiteX1" fmla="*/ 76550 w 412877"/>
              <a:gd name="connsiteY1" fmla="*/ 56917 h 149038"/>
              <a:gd name="connsiteX2" fmla="*/ 406750 w 412877"/>
              <a:gd name="connsiteY2" fmla="*/ 9292 h 149038"/>
              <a:gd name="connsiteX3" fmla="*/ 276575 w 412877"/>
              <a:gd name="connsiteY3" fmla="*/ 2942 h 149038"/>
              <a:gd name="connsiteX4" fmla="*/ 92425 w 412877"/>
              <a:gd name="connsiteY4" fmla="*/ 44217 h 149038"/>
              <a:gd name="connsiteX5" fmla="*/ 350 w 412877"/>
              <a:gd name="connsiteY5" fmla="*/ 148992 h 1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877" h="149038">
                <a:moveTo>
                  <a:pt x="350" y="148992"/>
                </a:moveTo>
                <a:cubicBezTo>
                  <a:pt x="-2296" y="151109"/>
                  <a:pt x="8817" y="80200"/>
                  <a:pt x="76550" y="56917"/>
                </a:cubicBezTo>
                <a:cubicBezTo>
                  <a:pt x="144283" y="33634"/>
                  <a:pt x="373413" y="18288"/>
                  <a:pt x="406750" y="9292"/>
                </a:cubicBezTo>
                <a:cubicBezTo>
                  <a:pt x="440087" y="296"/>
                  <a:pt x="328962" y="-2879"/>
                  <a:pt x="276575" y="2942"/>
                </a:cubicBezTo>
                <a:cubicBezTo>
                  <a:pt x="224188" y="8763"/>
                  <a:pt x="135817" y="24638"/>
                  <a:pt x="92425" y="44217"/>
                </a:cubicBezTo>
                <a:cubicBezTo>
                  <a:pt x="49033" y="63796"/>
                  <a:pt x="2996" y="146875"/>
                  <a:pt x="350" y="148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26C3AF7-F445-04EE-E70B-3EFA4DA54921}"/>
              </a:ext>
            </a:extLst>
          </p:cNvPr>
          <p:cNvSpPr/>
          <p:nvPr/>
        </p:nvSpPr>
        <p:spPr>
          <a:xfrm>
            <a:off x="2349211" y="6232954"/>
            <a:ext cx="432441" cy="95137"/>
          </a:xfrm>
          <a:custGeom>
            <a:avLst/>
            <a:gdLst>
              <a:gd name="connsiteX0" fmla="*/ 3464 w 432441"/>
              <a:gd name="connsiteY0" fmla="*/ 94821 h 95137"/>
              <a:gd name="connsiteX1" fmla="*/ 120939 w 432441"/>
              <a:gd name="connsiteY1" fmla="*/ 34496 h 95137"/>
              <a:gd name="connsiteX2" fmla="*/ 425739 w 432441"/>
              <a:gd name="connsiteY2" fmla="*/ 5921 h 95137"/>
              <a:gd name="connsiteX3" fmla="*/ 327314 w 432441"/>
              <a:gd name="connsiteY3" fmla="*/ 5921 h 95137"/>
              <a:gd name="connsiteX4" fmla="*/ 276514 w 432441"/>
              <a:gd name="connsiteY4" fmla="*/ 2746 h 95137"/>
              <a:gd name="connsiteX5" fmla="*/ 238414 w 432441"/>
              <a:gd name="connsiteY5" fmla="*/ 5921 h 95137"/>
              <a:gd name="connsiteX6" fmla="*/ 3464 w 432441"/>
              <a:gd name="connsiteY6" fmla="*/ 94821 h 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41" h="95137">
                <a:moveTo>
                  <a:pt x="3464" y="94821"/>
                </a:moveTo>
                <a:cubicBezTo>
                  <a:pt x="-16115" y="99583"/>
                  <a:pt x="50560" y="49313"/>
                  <a:pt x="120939" y="34496"/>
                </a:cubicBezTo>
                <a:cubicBezTo>
                  <a:pt x="191318" y="19679"/>
                  <a:pt x="391343" y="10683"/>
                  <a:pt x="425739" y="5921"/>
                </a:cubicBezTo>
                <a:cubicBezTo>
                  <a:pt x="460135" y="1159"/>
                  <a:pt x="352185" y="6450"/>
                  <a:pt x="327314" y="5921"/>
                </a:cubicBezTo>
                <a:cubicBezTo>
                  <a:pt x="302443" y="5392"/>
                  <a:pt x="291331" y="2746"/>
                  <a:pt x="276514" y="2746"/>
                </a:cubicBezTo>
                <a:cubicBezTo>
                  <a:pt x="261697" y="2746"/>
                  <a:pt x="280747" y="-5191"/>
                  <a:pt x="238414" y="5921"/>
                </a:cubicBezTo>
                <a:cubicBezTo>
                  <a:pt x="196081" y="17033"/>
                  <a:pt x="23043" y="90059"/>
                  <a:pt x="3464" y="94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A52A1B3-F8E3-8B98-C5AB-AAACF243F0AC}"/>
              </a:ext>
            </a:extLst>
          </p:cNvPr>
          <p:cNvSpPr/>
          <p:nvPr/>
        </p:nvSpPr>
        <p:spPr>
          <a:xfrm>
            <a:off x="2013894" y="6330666"/>
            <a:ext cx="275091" cy="67282"/>
          </a:xfrm>
          <a:custGeom>
            <a:avLst/>
            <a:gdLst>
              <a:gd name="connsiteX0" fmla="*/ 2231 w 275091"/>
              <a:gd name="connsiteY0" fmla="*/ 66959 h 67282"/>
              <a:gd name="connsiteX1" fmla="*/ 103831 w 275091"/>
              <a:gd name="connsiteY1" fmla="*/ 25684 h 67282"/>
              <a:gd name="connsiteX2" fmla="*/ 272106 w 275091"/>
              <a:gd name="connsiteY2" fmla="*/ 25684 h 67282"/>
              <a:gd name="connsiteX3" fmla="*/ 199081 w 275091"/>
              <a:gd name="connsiteY3" fmla="*/ 284 h 67282"/>
              <a:gd name="connsiteX4" fmla="*/ 2231 w 275091"/>
              <a:gd name="connsiteY4" fmla="*/ 66959 h 6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091" h="67282">
                <a:moveTo>
                  <a:pt x="2231" y="66959"/>
                </a:moveTo>
                <a:cubicBezTo>
                  <a:pt x="-13644" y="71192"/>
                  <a:pt x="58852" y="32563"/>
                  <a:pt x="103831" y="25684"/>
                </a:cubicBezTo>
                <a:cubicBezTo>
                  <a:pt x="148810" y="18805"/>
                  <a:pt x="256231" y="29917"/>
                  <a:pt x="272106" y="25684"/>
                </a:cubicBezTo>
                <a:cubicBezTo>
                  <a:pt x="287981" y="21451"/>
                  <a:pt x="237181" y="-2891"/>
                  <a:pt x="199081" y="284"/>
                </a:cubicBezTo>
                <a:cubicBezTo>
                  <a:pt x="160981" y="3459"/>
                  <a:pt x="18106" y="62726"/>
                  <a:pt x="2231" y="6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C60B09F-5417-F8C1-C493-E41253AB7C3A}"/>
              </a:ext>
            </a:extLst>
          </p:cNvPr>
          <p:cNvSpPr/>
          <p:nvPr/>
        </p:nvSpPr>
        <p:spPr>
          <a:xfrm>
            <a:off x="2034601" y="6373458"/>
            <a:ext cx="430929" cy="107197"/>
          </a:xfrm>
          <a:custGeom>
            <a:avLst/>
            <a:gdLst>
              <a:gd name="connsiteX0" fmla="*/ 574 w 430929"/>
              <a:gd name="connsiteY0" fmla="*/ 106717 h 107197"/>
              <a:gd name="connsiteX1" fmla="*/ 213299 w 430929"/>
              <a:gd name="connsiteY1" fmla="*/ 46392 h 107197"/>
              <a:gd name="connsiteX2" fmla="*/ 426024 w 430929"/>
              <a:gd name="connsiteY2" fmla="*/ 1942 h 107197"/>
              <a:gd name="connsiteX3" fmla="*/ 356174 w 430929"/>
              <a:gd name="connsiteY3" fmla="*/ 8292 h 107197"/>
              <a:gd name="connsiteX4" fmla="*/ 279974 w 430929"/>
              <a:gd name="connsiteY4" fmla="*/ 11467 h 107197"/>
              <a:gd name="connsiteX5" fmla="*/ 574 w 430929"/>
              <a:gd name="connsiteY5" fmla="*/ 106717 h 10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929" h="107197">
                <a:moveTo>
                  <a:pt x="574" y="106717"/>
                </a:moveTo>
                <a:cubicBezTo>
                  <a:pt x="-10538" y="112538"/>
                  <a:pt x="142391" y="63854"/>
                  <a:pt x="213299" y="46392"/>
                </a:cubicBezTo>
                <a:cubicBezTo>
                  <a:pt x="284207" y="28930"/>
                  <a:pt x="402212" y="8292"/>
                  <a:pt x="426024" y="1942"/>
                </a:cubicBezTo>
                <a:cubicBezTo>
                  <a:pt x="449836" y="-4408"/>
                  <a:pt x="380516" y="6704"/>
                  <a:pt x="356174" y="8292"/>
                </a:cubicBezTo>
                <a:cubicBezTo>
                  <a:pt x="331832" y="9879"/>
                  <a:pt x="334478" y="-2820"/>
                  <a:pt x="279974" y="11467"/>
                </a:cubicBezTo>
                <a:cubicBezTo>
                  <a:pt x="225470" y="25754"/>
                  <a:pt x="11686" y="100896"/>
                  <a:pt x="574" y="106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円/楕円 1026">
            <a:extLst>
              <a:ext uri="{FF2B5EF4-FFF2-40B4-BE49-F238E27FC236}">
                <a16:creationId xmlns:a16="http://schemas.microsoft.com/office/drawing/2014/main" id="{9771C433-E937-8088-AB70-7AF7C86E4EF1}"/>
              </a:ext>
            </a:extLst>
          </p:cNvPr>
          <p:cNvSpPr/>
          <p:nvPr/>
        </p:nvSpPr>
        <p:spPr>
          <a:xfrm>
            <a:off x="1841888" y="4719856"/>
            <a:ext cx="87967" cy="8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2F3C759-EB8D-ECEB-6DD6-991E9B1FDB83}"/>
              </a:ext>
            </a:extLst>
          </p:cNvPr>
          <p:cNvSpPr/>
          <p:nvPr/>
        </p:nvSpPr>
        <p:spPr>
          <a:xfrm>
            <a:off x="1783585" y="2979635"/>
            <a:ext cx="414746" cy="401345"/>
          </a:xfrm>
          <a:custGeom>
            <a:avLst/>
            <a:gdLst>
              <a:gd name="connsiteX0" fmla="*/ 410173 w 414746"/>
              <a:gd name="connsiteY0" fmla="*/ 4197 h 401345"/>
              <a:gd name="connsiteX1" fmla="*/ 277826 w 414746"/>
              <a:gd name="connsiteY1" fmla="*/ 104460 h 401345"/>
              <a:gd name="connsiteX2" fmla="*/ 5110 w 414746"/>
              <a:gd name="connsiteY2" fmla="*/ 397228 h 401345"/>
              <a:gd name="connsiteX3" fmla="*/ 101362 w 414746"/>
              <a:gd name="connsiteY3" fmla="*/ 272902 h 401345"/>
              <a:gd name="connsiteX4" fmla="*/ 121415 w 414746"/>
              <a:gd name="connsiteY4" fmla="*/ 224776 h 401345"/>
              <a:gd name="connsiteX5" fmla="*/ 410173 w 414746"/>
              <a:gd name="connsiteY5" fmla="*/ 4197 h 40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746" h="401345">
                <a:moveTo>
                  <a:pt x="410173" y="4197"/>
                </a:moveTo>
                <a:cubicBezTo>
                  <a:pt x="436241" y="-15856"/>
                  <a:pt x="345336" y="38955"/>
                  <a:pt x="277826" y="104460"/>
                </a:cubicBezTo>
                <a:cubicBezTo>
                  <a:pt x="210315" y="169965"/>
                  <a:pt x="34521" y="369154"/>
                  <a:pt x="5110" y="397228"/>
                </a:cubicBezTo>
                <a:cubicBezTo>
                  <a:pt x="-24301" y="425302"/>
                  <a:pt x="81978" y="301644"/>
                  <a:pt x="101362" y="272902"/>
                </a:cubicBezTo>
                <a:cubicBezTo>
                  <a:pt x="120746" y="244160"/>
                  <a:pt x="72620" y="264881"/>
                  <a:pt x="121415" y="224776"/>
                </a:cubicBezTo>
                <a:cubicBezTo>
                  <a:pt x="170210" y="184671"/>
                  <a:pt x="384105" y="24250"/>
                  <a:pt x="410173" y="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DB1513-563A-AB30-E9E8-4563CD35D412}"/>
              </a:ext>
            </a:extLst>
          </p:cNvPr>
          <p:cNvSpPr/>
          <p:nvPr/>
        </p:nvSpPr>
        <p:spPr>
          <a:xfrm>
            <a:off x="1612165" y="3392062"/>
            <a:ext cx="169839" cy="347865"/>
          </a:xfrm>
          <a:custGeom>
            <a:avLst/>
            <a:gdLst>
              <a:gd name="connsiteX0" fmla="*/ 168509 w 169839"/>
              <a:gd name="connsiteY0" fmla="*/ 843 h 347865"/>
              <a:gd name="connsiteX1" fmla="*/ 108351 w 169839"/>
              <a:gd name="connsiteY1" fmla="*/ 129180 h 347865"/>
              <a:gd name="connsiteX2" fmla="*/ 4077 w 169839"/>
              <a:gd name="connsiteY2" fmla="*/ 341738 h 347865"/>
              <a:gd name="connsiteX3" fmla="*/ 24130 w 169839"/>
              <a:gd name="connsiteY3" fmla="*/ 281580 h 347865"/>
              <a:gd name="connsiteX4" fmla="*/ 52203 w 169839"/>
              <a:gd name="connsiteY4" fmla="*/ 189338 h 347865"/>
              <a:gd name="connsiteX5" fmla="*/ 168509 w 169839"/>
              <a:gd name="connsiteY5" fmla="*/ 843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39" h="347865">
                <a:moveTo>
                  <a:pt x="168509" y="843"/>
                </a:moveTo>
                <a:cubicBezTo>
                  <a:pt x="177867" y="-9183"/>
                  <a:pt x="135756" y="72364"/>
                  <a:pt x="108351" y="129180"/>
                </a:cubicBezTo>
                <a:cubicBezTo>
                  <a:pt x="80946" y="185996"/>
                  <a:pt x="18114" y="316338"/>
                  <a:pt x="4077" y="341738"/>
                </a:cubicBezTo>
                <a:cubicBezTo>
                  <a:pt x="-9960" y="367138"/>
                  <a:pt x="16109" y="306980"/>
                  <a:pt x="24130" y="281580"/>
                </a:cubicBezTo>
                <a:cubicBezTo>
                  <a:pt x="32151" y="256180"/>
                  <a:pt x="25466" y="234791"/>
                  <a:pt x="52203" y="189338"/>
                </a:cubicBezTo>
                <a:cubicBezTo>
                  <a:pt x="78940" y="143885"/>
                  <a:pt x="159151" y="10869"/>
                  <a:pt x="168509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8DC9D96-A76E-3C3F-3D35-12EFDA09E60C}"/>
              </a:ext>
            </a:extLst>
          </p:cNvPr>
          <p:cNvSpPr/>
          <p:nvPr/>
        </p:nvSpPr>
        <p:spPr>
          <a:xfrm>
            <a:off x="1612979" y="3771967"/>
            <a:ext cx="33126" cy="210890"/>
          </a:xfrm>
          <a:custGeom>
            <a:avLst/>
            <a:gdLst>
              <a:gd name="connsiteX0" fmla="*/ 3263 w 33126"/>
              <a:gd name="connsiteY0" fmla="*/ 1938 h 210890"/>
              <a:gd name="connsiteX1" fmla="*/ 31337 w 33126"/>
              <a:gd name="connsiteY1" fmla="*/ 202465 h 210890"/>
              <a:gd name="connsiteX2" fmla="*/ 27326 w 33126"/>
              <a:gd name="connsiteY2" fmla="*/ 166370 h 210890"/>
              <a:gd name="connsiteX3" fmla="*/ 3263 w 33126"/>
              <a:gd name="connsiteY3" fmla="*/ 102201 h 210890"/>
              <a:gd name="connsiteX4" fmla="*/ 3263 w 33126"/>
              <a:gd name="connsiteY4" fmla="*/ 1938 h 21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6" h="210890">
                <a:moveTo>
                  <a:pt x="3263" y="1938"/>
                </a:moveTo>
                <a:cubicBezTo>
                  <a:pt x="7942" y="18649"/>
                  <a:pt x="27327" y="175060"/>
                  <a:pt x="31337" y="202465"/>
                </a:cubicBezTo>
                <a:cubicBezTo>
                  <a:pt x="35348" y="229870"/>
                  <a:pt x="32005" y="183081"/>
                  <a:pt x="27326" y="166370"/>
                </a:cubicBezTo>
                <a:cubicBezTo>
                  <a:pt x="22647" y="149659"/>
                  <a:pt x="7274" y="122922"/>
                  <a:pt x="3263" y="102201"/>
                </a:cubicBezTo>
                <a:cubicBezTo>
                  <a:pt x="-748" y="81480"/>
                  <a:pt x="-1416" y="-14773"/>
                  <a:pt x="3263" y="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4B9675B-A2CD-E146-9C3B-C5CEE85A9303}"/>
              </a:ext>
            </a:extLst>
          </p:cNvPr>
          <p:cNvSpPr/>
          <p:nvPr/>
        </p:nvSpPr>
        <p:spPr>
          <a:xfrm>
            <a:off x="1537679" y="3949431"/>
            <a:ext cx="145927" cy="264524"/>
          </a:xfrm>
          <a:custGeom>
            <a:avLst/>
            <a:gdLst>
              <a:gd name="connsiteX0" fmla="*/ 142732 w 145927"/>
              <a:gd name="connsiteY0" fmla="*/ 937 h 264524"/>
              <a:gd name="connsiteX1" fmla="*/ 118668 w 145927"/>
              <a:gd name="connsiteY1" fmla="*/ 89169 h 264524"/>
              <a:gd name="connsiteX2" fmla="*/ 2363 w 145927"/>
              <a:gd name="connsiteY2" fmla="*/ 261622 h 264524"/>
              <a:gd name="connsiteX3" fmla="*/ 42468 w 145927"/>
              <a:gd name="connsiteY3" fmla="*/ 193443 h 264524"/>
              <a:gd name="connsiteX4" fmla="*/ 66532 w 145927"/>
              <a:gd name="connsiteY4" fmla="*/ 141306 h 264524"/>
              <a:gd name="connsiteX5" fmla="*/ 142732 w 145927"/>
              <a:gd name="connsiteY5" fmla="*/ 937 h 26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7" h="264524">
                <a:moveTo>
                  <a:pt x="142732" y="937"/>
                </a:moveTo>
                <a:cubicBezTo>
                  <a:pt x="151421" y="-7752"/>
                  <a:pt x="142063" y="45721"/>
                  <a:pt x="118668" y="89169"/>
                </a:cubicBezTo>
                <a:cubicBezTo>
                  <a:pt x="95273" y="132617"/>
                  <a:pt x="15063" y="244243"/>
                  <a:pt x="2363" y="261622"/>
                </a:cubicBezTo>
                <a:cubicBezTo>
                  <a:pt x="-10337" y="279001"/>
                  <a:pt x="31773" y="213496"/>
                  <a:pt x="42468" y="193443"/>
                </a:cubicBezTo>
                <a:cubicBezTo>
                  <a:pt x="53163" y="173390"/>
                  <a:pt x="50490" y="166706"/>
                  <a:pt x="66532" y="141306"/>
                </a:cubicBezTo>
                <a:cubicBezTo>
                  <a:pt x="82574" y="115906"/>
                  <a:pt x="134043" y="9626"/>
                  <a:pt x="142732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C45CCB4-2667-F0D6-0046-673BAE07754B}"/>
              </a:ext>
            </a:extLst>
          </p:cNvPr>
          <p:cNvSpPr/>
          <p:nvPr/>
        </p:nvSpPr>
        <p:spPr>
          <a:xfrm>
            <a:off x="1536913" y="4454409"/>
            <a:ext cx="60233" cy="159285"/>
          </a:xfrm>
          <a:custGeom>
            <a:avLst/>
            <a:gdLst>
              <a:gd name="connsiteX0" fmla="*/ 60112 w 60233"/>
              <a:gd name="connsiteY0" fmla="*/ 116 h 159285"/>
              <a:gd name="connsiteX1" fmla="*/ 18837 w 60233"/>
              <a:gd name="connsiteY1" fmla="*/ 85841 h 159285"/>
              <a:gd name="connsiteX2" fmla="*/ 44237 w 60233"/>
              <a:gd name="connsiteY2" fmla="*/ 158866 h 159285"/>
              <a:gd name="connsiteX3" fmla="*/ 9312 w 60233"/>
              <a:gd name="connsiteY3" fmla="*/ 117591 h 159285"/>
              <a:gd name="connsiteX4" fmla="*/ 2962 w 60233"/>
              <a:gd name="connsiteY4" fmla="*/ 104891 h 159285"/>
              <a:gd name="connsiteX5" fmla="*/ 60112 w 60233"/>
              <a:gd name="connsiteY5" fmla="*/ 116 h 15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33" h="159285">
                <a:moveTo>
                  <a:pt x="60112" y="116"/>
                </a:moveTo>
                <a:cubicBezTo>
                  <a:pt x="62758" y="-3059"/>
                  <a:pt x="21483" y="59383"/>
                  <a:pt x="18837" y="85841"/>
                </a:cubicBezTo>
                <a:cubicBezTo>
                  <a:pt x="16191" y="112299"/>
                  <a:pt x="45824" y="153574"/>
                  <a:pt x="44237" y="158866"/>
                </a:cubicBezTo>
                <a:cubicBezTo>
                  <a:pt x="42650" y="164158"/>
                  <a:pt x="9312" y="117591"/>
                  <a:pt x="9312" y="117591"/>
                </a:cubicBezTo>
                <a:cubicBezTo>
                  <a:pt x="2433" y="108595"/>
                  <a:pt x="-3917" y="121824"/>
                  <a:pt x="2962" y="104891"/>
                </a:cubicBezTo>
                <a:cubicBezTo>
                  <a:pt x="9841" y="87958"/>
                  <a:pt x="57466" y="3291"/>
                  <a:pt x="6011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537D133-A29A-7DE4-3094-C2A08CB4F613}"/>
              </a:ext>
            </a:extLst>
          </p:cNvPr>
          <p:cNvSpPr/>
          <p:nvPr/>
        </p:nvSpPr>
        <p:spPr>
          <a:xfrm>
            <a:off x="1657338" y="4930725"/>
            <a:ext cx="245733" cy="41325"/>
          </a:xfrm>
          <a:custGeom>
            <a:avLst/>
            <a:gdLst>
              <a:gd name="connsiteX0" fmla="*/ 12 w 245733"/>
              <a:gd name="connsiteY0" fmla="*/ 25450 h 41325"/>
              <a:gd name="connsiteX1" fmla="*/ 79387 w 245733"/>
              <a:gd name="connsiteY1" fmla="*/ 41325 h 41325"/>
              <a:gd name="connsiteX2" fmla="*/ 85737 w 245733"/>
              <a:gd name="connsiteY2" fmla="*/ 25450 h 41325"/>
              <a:gd name="connsiteX3" fmla="*/ 244487 w 245733"/>
              <a:gd name="connsiteY3" fmla="*/ 19100 h 41325"/>
              <a:gd name="connsiteX4" fmla="*/ 155587 w 245733"/>
              <a:gd name="connsiteY4" fmla="*/ 50 h 41325"/>
              <a:gd name="connsiteX5" fmla="*/ 79387 w 245733"/>
              <a:gd name="connsiteY5" fmla="*/ 25450 h 41325"/>
              <a:gd name="connsiteX6" fmla="*/ 73037 w 245733"/>
              <a:gd name="connsiteY6" fmla="*/ 38150 h 41325"/>
              <a:gd name="connsiteX7" fmla="*/ 12 w 245733"/>
              <a:gd name="connsiteY7" fmla="*/ 25450 h 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733" h="41325">
                <a:moveTo>
                  <a:pt x="12" y="25450"/>
                </a:moveTo>
                <a:cubicBezTo>
                  <a:pt x="1070" y="25979"/>
                  <a:pt x="79387" y="41325"/>
                  <a:pt x="79387" y="41325"/>
                </a:cubicBezTo>
                <a:cubicBezTo>
                  <a:pt x="93674" y="41325"/>
                  <a:pt x="58220" y="29154"/>
                  <a:pt x="85737" y="25450"/>
                </a:cubicBezTo>
                <a:cubicBezTo>
                  <a:pt x="113254" y="21746"/>
                  <a:pt x="232845" y="23333"/>
                  <a:pt x="244487" y="19100"/>
                </a:cubicBezTo>
                <a:cubicBezTo>
                  <a:pt x="256129" y="14867"/>
                  <a:pt x="183104" y="-1008"/>
                  <a:pt x="155587" y="50"/>
                </a:cubicBezTo>
                <a:cubicBezTo>
                  <a:pt x="128070" y="1108"/>
                  <a:pt x="93145" y="19100"/>
                  <a:pt x="79387" y="25450"/>
                </a:cubicBezTo>
                <a:cubicBezTo>
                  <a:pt x="65629" y="31800"/>
                  <a:pt x="83091" y="36033"/>
                  <a:pt x="73037" y="38150"/>
                </a:cubicBezTo>
                <a:cubicBezTo>
                  <a:pt x="62983" y="40267"/>
                  <a:pt x="-1046" y="24921"/>
                  <a:pt x="12" y="25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97B7C28-C5D4-947E-DFBF-0175C5B12325}"/>
              </a:ext>
            </a:extLst>
          </p:cNvPr>
          <p:cNvSpPr/>
          <p:nvPr/>
        </p:nvSpPr>
        <p:spPr>
          <a:xfrm>
            <a:off x="1685905" y="4902069"/>
            <a:ext cx="273091" cy="108775"/>
          </a:xfrm>
          <a:custGeom>
            <a:avLst/>
            <a:gdLst>
              <a:gd name="connsiteX0" fmla="*/ 273070 w 273091"/>
              <a:gd name="connsiteY0" fmla="*/ 131 h 108775"/>
              <a:gd name="connsiteX1" fmla="*/ 136545 w 273091"/>
              <a:gd name="connsiteY1" fmla="*/ 69981 h 108775"/>
              <a:gd name="connsiteX2" fmla="*/ 20 w 273091"/>
              <a:gd name="connsiteY2" fmla="*/ 108081 h 108775"/>
              <a:gd name="connsiteX3" fmla="*/ 146070 w 273091"/>
              <a:gd name="connsiteY3" fmla="*/ 89031 h 108775"/>
              <a:gd name="connsiteX4" fmla="*/ 273070 w 273091"/>
              <a:gd name="connsiteY4" fmla="*/ 131 h 1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08775">
                <a:moveTo>
                  <a:pt x="273070" y="131"/>
                </a:moveTo>
                <a:cubicBezTo>
                  <a:pt x="271483" y="-3044"/>
                  <a:pt x="182053" y="51989"/>
                  <a:pt x="136545" y="69981"/>
                </a:cubicBezTo>
                <a:cubicBezTo>
                  <a:pt x="91037" y="87973"/>
                  <a:pt x="-1567" y="104906"/>
                  <a:pt x="20" y="108081"/>
                </a:cubicBezTo>
                <a:cubicBezTo>
                  <a:pt x="1607" y="111256"/>
                  <a:pt x="104266" y="103318"/>
                  <a:pt x="146070" y="89031"/>
                </a:cubicBezTo>
                <a:cubicBezTo>
                  <a:pt x="187874" y="74744"/>
                  <a:pt x="274657" y="3306"/>
                  <a:pt x="27307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E6AEF5-63FC-C34E-F27A-EDA5E2BD74D5}"/>
              </a:ext>
            </a:extLst>
          </p:cNvPr>
          <p:cNvSpPr/>
          <p:nvPr/>
        </p:nvSpPr>
        <p:spPr>
          <a:xfrm>
            <a:off x="1679233" y="4962009"/>
            <a:ext cx="239813" cy="124508"/>
          </a:xfrm>
          <a:custGeom>
            <a:avLst/>
            <a:gdLst>
              <a:gd name="connsiteX0" fmla="*/ 235292 w 239813"/>
              <a:gd name="connsiteY0" fmla="*/ 516 h 124508"/>
              <a:gd name="connsiteX1" fmla="*/ 187667 w 239813"/>
              <a:gd name="connsiteY1" fmla="*/ 54491 h 124508"/>
              <a:gd name="connsiteX2" fmla="*/ 95592 w 239813"/>
              <a:gd name="connsiteY2" fmla="*/ 89416 h 124508"/>
              <a:gd name="connsiteX3" fmla="*/ 342 w 239813"/>
              <a:gd name="connsiteY3" fmla="*/ 124341 h 124508"/>
              <a:gd name="connsiteX4" fmla="*/ 130517 w 239813"/>
              <a:gd name="connsiteY4" fmla="*/ 102116 h 124508"/>
              <a:gd name="connsiteX5" fmla="*/ 76542 w 239813"/>
              <a:gd name="connsiteY5" fmla="*/ 89416 h 124508"/>
              <a:gd name="connsiteX6" fmla="*/ 235292 w 239813"/>
              <a:gd name="connsiteY6" fmla="*/ 516 h 12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813" h="124508">
                <a:moveTo>
                  <a:pt x="235292" y="516"/>
                </a:moveTo>
                <a:cubicBezTo>
                  <a:pt x="253813" y="-5305"/>
                  <a:pt x="210950" y="39674"/>
                  <a:pt x="187667" y="54491"/>
                </a:cubicBezTo>
                <a:cubicBezTo>
                  <a:pt x="164384" y="69308"/>
                  <a:pt x="95592" y="89416"/>
                  <a:pt x="95592" y="89416"/>
                </a:cubicBezTo>
                <a:cubicBezTo>
                  <a:pt x="64371" y="101058"/>
                  <a:pt x="-5479" y="122224"/>
                  <a:pt x="342" y="124341"/>
                </a:cubicBezTo>
                <a:cubicBezTo>
                  <a:pt x="6163" y="126458"/>
                  <a:pt x="117817" y="107937"/>
                  <a:pt x="130517" y="102116"/>
                </a:cubicBezTo>
                <a:cubicBezTo>
                  <a:pt x="143217" y="96295"/>
                  <a:pt x="62255" y="101058"/>
                  <a:pt x="76542" y="89416"/>
                </a:cubicBezTo>
                <a:cubicBezTo>
                  <a:pt x="90829" y="77774"/>
                  <a:pt x="216771" y="6337"/>
                  <a:pt x="235292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249F41D0-C318-E24F-8E56-7A960867FEBB}"/>
              </a:ext>
            </a:extLst>
          </p:cNvPr>
          <p:cNvSpPr/>
          <p:nvPr/>
        </p:nvSpPr>
        <p:spPr>
          <a:xfrm>
            <a:off x="1637778" y="4933831"/>
            <a:ext cx="71204" cy="308211"/>
          </a:xfrm>
          <a:custGeom>
            <a:avLst/>
            <a:gdLst>
              <a:gd name="connsiteX0" fmla="*/ 522 w 71204"/>
              <a:gd name="connsiteY0" fmla="*/ 119 h 308211"/>
              <a:gd name="connsiteX1" fmla="*/ 38622 w 71204"/>
              <a:gd name="connsiteY1" fmla="*/ 139819 h 308211"/>
              <a:gd name="connsiteX2" fmla="*/ 41797 w 71204"/>
              <a:gd name="connsiteY2" fmla="*/ 206494 h 308211"/>
              <a:gd name="connsiteX3" fmla="*/ 29097 w 71204"/>
              <a:gd name="connsiteY3" fmla="*/ 308094 h 308211"/>
              <a:gd name="connsiteX4" fmla="*/ 51322 w 71204"/>
              <a:gd name="connsiteY4" fmla="*/ 225544 h 308211"/>
              <a:gd name="connsiteX5" fmla="*/ 70372 w 71204"/>
              <a:gd name="connsiteY5" fmla="*/ 165219 h 308211"/>
              <a:gd name="connsiteX6" fmla="*/ 522 w 71204"/>
              <a:gd name="connsiteY6" fmla="*/ 119 h 30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4" h="308211">
                <a:moveTo>
                  <a:pt x="522" y="119"/>
                </a:moveTo>
                <a:cubicBezTo>
                  <a:pt x="-4770" y="-4114"/>
                  <a:pt x="31743" y="105423"/>
                  <a:pt x="38622" y="139819"/>
                </a:cubicBezTo>
                <a:cubicBezTo>
                  <a:pt x="45501" y="174215"/>
                  <a:pt x="43384" y="178448"/>
                  <a:pt x="41797" y="206494"/>
                </a:cubicBezTo>
                <a:cubicBezTo>
                  <a:pt x="40210" y="234540"/>
                  <a:pt x="27510" y="304919"/>
                  <a:pt x="29097" y="308094"/>
                </a:cubicBezTo>
                <a:cubicBezTo>
                  <a:pt x="30684" y="311269"/>
                  <a:pt x="44443" y="249356"/>
                  <a:pt x="51322" y="225544"/>
                </a:cubicBezTo>
                <a:cubicBezTo>
                  <a:pt x="58201" y="201732"/>
                  <a:pt x="75135" y="198027"/>
                  <a:pt x="70372" y="165219"/>
                </a:cubicBezTo>
                <a:cubicBezTo>
                  <a:pt x="65609" y="132411"/>
                  <a:pt x="5814" y="4352"/>
                  <a:pt x="52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40D14804-589F-C85E-395D-67FBEA3866B1}"/>
              </a:ext>
            </a:extLst>
          </p:cNvPr>
          <p:cNvSpPr/>
          <p:nvPr/>
        </p:nvSpPr>
        <p:spPr>
          <a:xfrm>
            <a:off x="1604170" y="5218151"/>
            <a:ext cx="97910" cy="449594"/>
          </a:xfrm>
          <a:custGeom>
            <a:avLst/>
            <a:gdLst>
              <a:gd name="connsiteX0" fmla="*/ 97630 w 97910"/>
              <a:gd name="connsiteY0" fmla="*/ 4724 h 449594"/>
              <a:gd name="connsiteX1" fmla="*/ 30955 w 97910"/>
              <a:gd name="connsiteY1" fmla="*/ 115849 h 449594"/>
              <a:gd name="connsiteX2" fmla="*/ 11905 w 97910"/>
              <a:gd name="connsiteY2" fmla="*/ 236499 h 449594"/>
              <a:gd name="connsiteX3" fmla="*/ 21430 w 97910"/>
              <a:gd name="connsiteY3" fmla="*/ 449224 h 449594"/>
              <a:gd name="connsiteX4" fmla="*/ 2380 w 97910"/>
              <a:gd name="connsiteY4" fmla="*/ 280949 h 449594"/>
              <a:gd name="connsiteX5" fmla="*/ 97630 w 97910"/>
              <a:gd name="connsiteY5" fmla="*/ 4724 h 4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10" h="449594">
                <a:moveTo>
                  <a:pt x="97630" y="4724"/>
                </a:moveTo>
                <a:cubicBezTo>
                  <a:pt x="102392" y="-22793"/>
                  <a:pt x="45242" y="77220"/>
                  <a:pt x="30955" y="115849"/>
                </a:cubicBezTo>
                <a:cubicBezTo>
                  <a:pt x="16668" y="154478"/>
                  <a:pt x="13492" y="180937"/>
                  <a:pt x="11905" y="236499"/>
                </a:cubicBezTo>
                <a:cubicBezTo>
                  <a:pt x="10318" y="292061"/>
                  <a:pt x="23017" y="441816"/>
                  <a:pt x="21430" y="449224"/>
                </a:cubicBezTo>
                <a:cubicBezTo>
                  <a:pt x="19843" y="456632"/>
                  <a:pt x="-8203" y="351328"/>
                  <a:pt x="2380" y="280949"/>
                </a:cubicBezTo>
                <a:cubicBezTo>
                  <a:pt x="12963" y="210570"/>
                  <a:pt x="92868" y="32241"/>
                  <a:pt x="97630" y="4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A7F2D55-1094-4AB9-050D-5C1F4771E6F4}"/>
              </a:ext>
            </a:extLst>
          </p:cNvPr>
          <p:cNvSpPr/>
          <p:nvPr/>
        </p:nvSpPr>
        <p:spPr>
          <a:xfrm>
            <a:off x="1676342" y="5734037"/>
            <a:ext cx="169564" cy="586120"/>
          </a:xfrm>
          <a:custGeom>
            <a:avLst/>
            <a:gdLst>
              <a:gd name="connsiteX0" fmla="*/ 58 w 169564"/>
              <a:gd name="connsiteY0" fmla="*/ 13 h 586120"/>
              <a:gd name="connsiteX1" fmla="*/ 79433 w 169564"/>
              <a:gd name="connsiteY1" fmla="*/ 336563 h 586120"/>
              <a:gd name="connsiteX2" fmla="*/ 155633 w 169564"/>
              <a:gd name="connsiteY2" fmla="*/ 542938 h 586120"/>
              <a:gd name="connsiteX3" fmla="*/ 168333 w 169564"/>
              <a:gd name="connsiteY3" fmla="*/ 584213 h 586120"/>
              <a:gd name="connsiteX4" fmla="*/ 139758 w 169564"/>
              <a:gd name="connsiteY4" fmla="*/ 508013 h 586120"/>
              <a:gd name="connsiteX5" fmla="*/ 114358 w 169564"/>
              <a:gd name="connsiteY5" fmla="*/ 412763 h 586120"/>
              <a:gd name="connsiteX6" fmla="*/ 92133 w 169564"/>
              <a:gd name="connsiteY6" fmla="*/ 349263 h 586120"/>
              <a:gd name="connsiteX7" fmla="*/ 58 w 169564"/>
              <a:gd name="connsiteY7" fmla="*/ 13 h 58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564" h="586120">
                <a:moveTo>
                  <a:pt x="58" y="13"/>
                </a:moveTo>
                <a:cubicBezTo>
                  <a:pt x="-2059" y="-2104"/>
                  <a:pt x="53504" y="246076"/>
                  <a:pt x="79433" y="336563"/>
                </a:cubicBezTo>
                <a:cubicBezTo>
                  <a:pt x="105362" y="427050"/>
                  <a:pt x="140816" y="501663"/>
                  <a:pt x="155633" y="542938"/>
                </a:cubicBezTo>
                <a:cubicBezTo>
                  <a:pt x="170450" y="584213"/>
                  <a:pt x="170979" y="590034"/>
                  <a:pt x="168333" y="584213"/>
                </a:cubicBezTo>
                <a:cubicBezTo>
                  <a:pt x="165687" y="578392"/>
                  <a:pt x="148754" y="536588"/>
                  <a:pt x="139758" y="508013"/>
                </a:cubicBezTo>
                <a:cubicBezTo>
                  <a:pt x="130762" y="479438"/>
                  <a:pt x="122296" y="439221"/>
                  <a:pt x="114358" y="412763"/>
                </a:cubicBezTo>
                <a:cubicBezTo>
                  <a:pt x="106420" y="386305"/>
                  <a:pt x="107479" y="411705"/>
                  <a:pt x="92133" y="349263"/>
                </a:cubicBezTo>
                <a:cubicBezTo>
                  <a:pt x="76787" y="286821"/>
                  <a:pt x="2175" y="2130"/>
                  <a:pt x="5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72741FCB-823D-DC71-41FA-19CF9862A434}"/>
              </a:ext>
            </a:extLst>
          </p:cNvPr>
          <p:cNvSpPr/>
          <p:nvPr/>
        </p:nvSpPr>
        <p:spPr>
          <a:xfrm>
            <a:off x="1850512" y="6349314"/>
            <a:ext cx="126499" cy="397369"/>
          </a:xfrm>
          <a:custGeom>
            <a:avLst/>
            <a:gdLst>
              <a:gd name="connsiteX0" fmla="*/ 6863 w 126499"/>
              <a:gd name="connsiteY0" fmla="*/ 3861 h 397369"/>
              <a:gd name="connsiteX1" fmla="*/ 10038 w 126499"/>
              <a:gd name="connsiteY1" fmla="*/ 108636 h 397369"/>
              <a:gd name="connsiteX2" fmla="*/ 117988 w 126499"/>
              <a:gd name="connsiteY2" fmla="*/ 381686 h 397369"/>
              <a:gd name="connsiteX3" fmla="*/ 111638 w 126499"/>
              <a:gd name="connsiteY3" fmla="*/ 353111 h 397369"/>
              <a:gd name="connsiteX4" fmla="*/ 48138 w 126499"/>
              <a:gd name="connsiteY4" fmla="*/ 261036 h 397369"/>
              <a:gd name="connsiteX5" fmla="*/ 29088 w 126499"/>
              <a:gd name="connsiteY5" fmla="*/ 229286 h 397369"/>
              <a:gd name="connsiteX6" fmla="*/ 6863 w 126499"/>
              <a:gd name="connsiteY6" fmla="*/ 3861 h 39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99" h="397369">
                <a:moveTo>
                  <a:pt x="6863" y="3861"/>
                </a:moveTo>
                <a:cubicBezTo>
                  <a:pt x="3688" y="-16247"/>
                  <a:pt x="-8483" y="45665"/>
                  <a:pt x="10038" y="108636"/>
                </a:cubicBezTo>
                <a:cubicBezTo>
                  <a:pt x="28559" y="171607"/>
                  <a:pt x="101055" y="340940"/>
                  <a:pt x="117988" y="381686"/>
                </a:cubicBezTo>
                <a:cubicBezTo>
                  <a:pt x="134921" y="422432"/>
                  <a:pt x="123280" y="373219"/>
                  <a:pt x="111638" y="353111"/>
                </a:cubicBezTo>
                <a:cubicBezTo>
                  <a:pt x="99996" y="333003"/>
                  <a:pt x="61896" y="281674"/>
                  <a:pt x="48138" y="261036"/>
                </a:cubicBezTo>
                <a:cubicBezTo>
                  <a:pt x="34380" y="240398"/>
                  <a:pt x="35438" y="268973"/>
                  <a:pt x="29088" y="229286"/>
                </a:cubicBezTo>
                <a:cubicBezTo>
                  <a:pt x="22738" y="189599"/>
                  <a:pt x="10038" y="23969"/>
                  <a:pt x="6863" y="3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76E8F6CA-1A67-7D7A-1950-AA1151B6DEBC}"/>
              </a:ext>
            </a:extLst>
          </p:cNvPr>
          <p:cNvSpPr/>
          <p:nvPr/>
        </p:nvSpPr>
        <p:spPr>
          <a:xfrm>
            <a:off x="1972738" y="6768234"/>
            <a:ext cx="82196" cy="316333"/>
          </a:xfrm>
          <a:custGeom>
            <a:avLst/>
            <a:gdLst>
              <a:gd name="connsiteX0" fmla="*/ 24337 w 82196"/>
              <a:gd name="connsiteY0" fmla="*/ 866 h 316333"/>
              <a:gd name="connsiteX1" fmla="*/ 2112 w 82196"/>
              <a:gd name="connsiteY1" fmla="*/ 140566 h 316333"/>
              <a:gd name="connsiteX2" fmla="*/ 81487 w 82196"/>
              <a:gd name="connsiteY2" fmla="*/ 315191 h 316333"/>
              <a:gd name="connsiteX3" fmla="*/ 40212 w 82196"/>
              <a:gd name="connsiteY3" fmla="*/ 207241 h 316333"/>
              <a:gd name="connsiteX4" fmla="*/ 24337 w 82196"/>
              <a:gd name="connsiteY4" fmla="*/ 866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96" h="316333">
                <a:moveTo>
                  <a:pt x="24337" y="866"/>
                </a:moveTo>
                <a:cubicBezTo>
                  <a:pt x="17987" y="-10246"/>
                  <a:pt x="-7413" y="88179"/>
                  <a:pt x="2112" y="140566"/>
                </a:cubicBezTo>
                <a:cubicBezTo>
                  <a:pt x="11637" y="192953"/>
                  <a:pt x="75137" y="304079"/>
                  <a:pt x="81487" y="315191"/>
                </a:cubicBezTo>
                <a:cubicBezTo>
                  <a:pt x="87837" y="326303"/>
                  <a:pt x="49737" y="253808"/>
                  <a:pt x="40212" y="207241"/>
                </a:cubicBezTo>
                <a:cubicBezTo>
                  <a:pt x="30687" y="160674"/>
                  <a:pt x="30687" y="11978"/>
                  <a:pt x="24337" y="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2068D74-977D-DC5A-C406-2F1CDF578D61}"/>
              </a:ext>
            </a:extLst>
          </p:cNvPr>
          <p:cNvSpPr/>
          <p:nvPr/>
        </p:nvSpPr>
        <p:spPr>
          <a:xfrm>
            <a:off x="2417615" y="6610350"/>
            <a:ext cx="665310" cy="354806"/>
          </a:xfrm>
          <a:custGeom>
            <a:avLst/>
            <a:gdLst>
              <a:gd name="connsiteX0" fmla="*/ 665310 w 665310"/>
              <a:gd name="connsiteY0" fmla="*/ 0 h 354806"/>
              <a:gd name="connsiteX1" fmla="*/ 430360 w 665310"/>
              <a:gd name="connsiteY1" fmla="*/ 146050 h 354806"/>
              <a:gd name="connsiteX2" fmla="*/ 109685 w 665310"/>
              <a:gd name="connsiteY2" fmla="*/ 333375 h 354806"/>
              <a:gd name="connsiteX3" fmla="*/ 1735 w 665310"/>
              <a:gd name="connsiteY3" fmla="*/ 349250 h 354806"/>
              <a:gd name="connsiteX4" fmla="*/ 179535 w 665310"/>
              <a:gd name="connsiteY4" fmla="*/ 320675 h 354806"/>
              <a:gd name="connsiteX5" fmla="*/ 350985 w 665310"/>
              <a:gd name="connsiteY5" fmla="*/ 209550 h 354806"/>
              <a:gd name="connsiteX6" fmla="*/ 252560 w 665310"/>
              <a:gd name="connsiteY6" fmla="*/ 263525 h 354806"/>
              <a:gd name="connsiteX7" fmla="*/ 398610 w 665310"/>
              <a:gd name="connsiteY7" fmla="*/ 184150 h 354806"/>
              <a:gd name="connsiteX8" fmla="*/ 665310 w 665310"/>
              <a:gd name="connsiteY8" fmla="*/ 0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10" h="354806">
                <a:moveTo>
                  <a:pt x="665310" y="0"/>
                </a:moveTo>
                <a:cubicBezTo>
                  <a:pt x="594137" y="45243"/>
                  <a:pt x="522964" y="90487"/>
                  <a:pt x="430360" y="146050"/>
                </a:cubicBezTo>
                <a:cubicBezTo>
                  <a:pt x="337756" y="201613"/>
                  <a:pt x="181122" y="299508"/>
                  <a:pt x="109685" y="333375"/>
                </a:cubicBezTo>
                <a:cubicBezTo>
                  <a:pt x="38247" y="367242"/>
                  <a:pt x="-9907" y="351367"/>
                  <a:pt x="1735" y="349250"/>
                </a:cubicBezTo>
                <a:cubicBezTo>
                  <a:pt x="13377" y="347133"/>
                  <a:pt x="121327" y="343958"/>
                  <a:pt x="179535" y="320675"/>
                </a:cubicBezTo>
                <a:cubicBezTo>
                  <a:pt x="237743" y="297392"/>
                  <a:pt x="338814" y="219075"/>
                  <a:pt x="350985" y="209550"/>
                </a:cubicBezTo>
                <a:cubicBezTo>
                  <a:pt x="363156" y="200025"/>
                  <a:pt x="244623" y="267758"/>
                  <a:pt x="252560" y="263525"/>
                </a:cubicBezTo>
                <a:cubicBezTo>
                  <a:pt x="260497" y="259292"/>
                  <a:pt x="398610" y="184150"/>
                  <a:pt x="398610" y="184150"/>
                </a:cubicBezTo>
                <a:lnTo>
                  <a:pt x="6653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07B256D-09B2-C80A-5C77-26570F9CCD7A}"/>
              </a:ext>
            </a:extLst>
          </p:cNvPr>
          <p:cNvSpPr/>
          <p:nvPr/>
        </p:nvSpPr>
        <p:spPr>
          <a:xfrm>
            <a:off x="2835151" y="6479564"/>
            <a:ext cx="925815" cy="530016"/>
          </a:xfrm>
          <a:custGeom>
            <a:avLst/>
            <a:gdLst>
              <a:gd name="connsiteX0" fmla="*/ 19174 w 925815"/>
              <a:gd name="connsiteY0" fmla="*/ 511786 h 530016"/>
              <a:gd name="connsiteX1" fmla="*/ 184274 w 925815"/>
              <a:gd name="connsiteY1" fmla="*/ 448286 h 530016"/>
              <a:gd name="connsiteX2" fmla="*/ 901824 w 925815"/>
              <a:gd name="connsiteY2" fmla="*/ 13311 h 530016"/>
              <a:gd name="connsiteX3" fmla="*/ 746249 w 925815"/>
              <a:gd name="connsiteY3" fmla="*/ 114911 h 530016"/>
              <a:gd name="connsiteX4" fmla="*/ 654174 w 925815"/>
              <a:gd name="connsiteY4" fmla="*/ 146661 h 530016"/>
              <a:gd name="connsiteX5" fmla="*/ 527174 w 925815"/>
              <a:gd name="connsiteY5" fmla="*/ 229211 h 530016"/>
              <a:gd name="connsiteX6" fmla="*/ 19174 w 925815"/>
              <a:gd name="connsiteY6" fmla="*/ 511786 h 5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815" h="530016">
                <a:moveTo>
                  <a:pt x="19174" y="511786"/>
                </a:moveTo>
                <a:cubicBezTo>
                  <a:pt x="-37976" y="548299"/>
                  <a:pt x="37166" y="531365"/>
                  <a:pt x="184274" y="448286"/>
                </a:cubicBezTo>
                <a:cubicBezTo>
                  <a:pt x="331382" y="365207"/>
                  <a:pt x="808162" y="68873"/>
                  <a:pt x="901824" y="13311"/>
                </a:cubicBezTo>
                <a:cubicBezTo>
                  <a:pt x="995486" y="-42251"/>
                  <a:pt x="787524" y="92686"/>
                  <a:pt x="746249" y="114911"/>
                </a:cubicBezTo>
                <a:cubicBezTo>
                  <a:pt x="704974" y="137136"/>
                  <a:pt x="690686" y="127611"/>
                  <a:pt x="654174" y="146661"/>
                </a:cubicBezTo>
                <a:cubicBezTo>
                  <a:pt x="617662" y="165711"/>
                  <a:pt x="626657" y="168886"/>
                  <a:pt x="527174" y="229211"/>
                </a:cubicBezTo>
                <a:cubicBezTo>
                  <a:pt x="427691" y="289536"/>
                  <a:pt x="76324" y="475273"/>
                  <a:pt x="19174" y="51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A0F4A61-508A-C629-DEDD-1A0940E0A2B9}"/>
              </a:ext>
            </a:extLst>
          </p:cNvPr>
          <p:cNvSpPr/>
          <p:nvPr/>
        </p:nvSpPr>
        <p:spPr>
          <a:xfrm>
            <a:off x="3851144" y="6038850"/>
            <a:ext cx="238270" cy="403620"/>
          </a:xfrm>
          <a:custGeom>
            <a:avLst/>
            <a:gdLst>
              <a:gd name="connsiteX0" fmla="*/ 238256 w 238270"/>
              <a:gd name="connsiteY0" fmla="*/ 0 h 403620"/>
              <a:gd name="connsiteX1" fmla="*/ 143006 w 238270"/>
              <a:gd name="connsiteY1" fmla="*/ 279400 h 403620"/>
              <a:gd name="connsiteX2" fmla="*/ 131 w 238270"/>
              <a:gd name="connsiteY2" fmla="*/ 403225 h 403620"/>
              <a:gd name="connsiteX3" fmla="*/ 117606 w 238270"/>
              <a:gd name="connsiteY3" fmla="*/ 317500 h 403620"/>
              <a:gd name="connsiteX4" fmla="*/ 136656 w 238270"/>
              <a:gd name="connsiteY4" fmla="*/ 282575 h 403620"/>
              <a:gd name="connsiteX5" fmla="*/ 238256 w 238270"/>
              <a:gd name="connsiteY5" fmla="*/ 0 h 4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270" h="403620">
                <a:moveTo>
                  <a:pt x="238256" y="0"/>
                </a:moveTo>
                <a:cubicBezTo>
                  <a:pt x="239314" y="-529"/>
                  <a:pt x="182694" y="212196"/>
                  <a:pt x="143006" y="279400"/>
                </a:cubicBezTo>
                <a:cubicBezTo>
                  <a:pt x="103318" y="346604"/>
                  <a:pt x="4364" y="396875"/>
                  <a:pt x="131" y="403225"/>
                </a:cubicBezTo>
                <a:cubicBezTo>
                  <a:pt x="-4102" y="409575"/>
                  <a:pt x="94852" y="337608"/>
                  <a:pt x="117606" y="317500"/>
                </a:cubicBezTo>
                <a:cubicBezTo>
                  <a:pt x="140360" y="297392"/>
                  <a:pt x="118135" y="330200"/>
                  <a:pt x="136656" y="282575"/>
                </a:cubicBezTo>
                <a:cubicBezTo>
                  <a:pt x="155177" y="234950"/>
                  <a:pt x="237198" y="529"/>
                  <a:pt x="2382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D4F7D73B-0774-C646-1AD7-4AEBE1607C04}"/>
              </a:ext>
            </a:extLst>
          </p:cNvPr>
          <p:cNvSpPr/>
          <p:nvPr/>
        </p:nvSpPr>
        <p:spPr>
          <a:xfrm>
            <a:off x="4308919" y="5593210"/>
            <a:ext cx="340092" cy="561793"/>
          </a:xfrm>
          <a:custGeom>
            <a:avLst/>
            <a:gdLst>
              <a:gd name="connsiteX0" fmla="*/ 333759 w 340092"/>
              <a:gd name="connsiteY0" fmla="*/ 12460 h 561793"/>
              <a:gd name="connsiteX1" fmla="*/ 258664 w 340092"/>
              <a:gd name="connsiteY1" fmla="*/ 281920 h 561793"/>
              <a:gd name="connsiteX2" fmla="*/ 2455 w 340092"/>
              <a:gd name="connsiteY2" fmla="*/ 560216 h 561793"/>
              <a:gd name="connsiteX3" fmla="*/ 134977 w 340092"/>
              <a:gd name="connsiteY3" fmla="*/ 392355 h 561793"/>
              <a:gd name="connsiteX4" fmla="*/ 232159 w 340092"/>
              <a:gd name="connsiteY4" fmla="*/ 330512 h 561793"/>
              <a:gd name="connsiteX5" fmla="*/ 324924 w 340092"/>
              <a:gd name="connsiteY5" fmla="*/ 69886 h 561793"/>
              <a:gd name="connsiteX6" fmla="*/ 333759 w 340092"/>
              <a:gd name="connsiteY6" fmla="*/ 12460 h 56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092" h="561793">
                <a:moveTo>
                  <a:pt x="333759" y="12460"/>
                </a:moveTo>
                <a:cubicBezTo>
                  <a:pt x="322716" y="47799"/>
                  <a:pt x="313881" y="190627"/>
                  <a:pt x="258664" y="281920"/>
                </a:cubicBezTo>
                <a:cubicBezTo>
                  <a:pt x="203447" y="373213"/>
                  <a:pt x="23069" y="541810"/>
                  <a:pt x="2455" y="560216"/>
                </a:cubicBezTo>
                <a:cubicBezTo>
                  <a:pt x="-18159" y="578622"/>
                  <a:pt x="96693" y="430639"/>
                  <a:pt x="134977" y="392355"/>
                </a:cubicBezTo>
                <a:cubicBezTo>
                  <a:pt x="173261" y="354071"/>
                  <a:pt x="200501" y="384257"/>
                  <a:pt x="232159" y="330512"/>
                </a:cubicBezTo>
                <a:cubicBezTo>
                  <a:pt x="263817" y="276767"/>
                  <a:pt x="324924" y="69886"/>
                  <a:pt x="324924" y="69886"/>
                </a:cubicBezTo>
                <a:cubicBezTo>
                  <a:pt x="341121" y="23503"/>
                  <a:pt x="344802" y="-22879"/>
                  <a:pt x="333759" y="1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8299689-5755-C22B-C966-1C15ADF9CB55}"/>
              </a:ext>
            </a:extLst>
          </p:cNvPr>
          <p:cNvSpPr/>
          <p:nvPr/>
        </p:nvSpPr>
        <p:spPr>
          <a:xfrm>
            <a:off x="4714378" y="5019651"/>
            <a:ext cx="57721" cy="456761"/>
          </a:xfrm>
          <a:custGeom>
            <a:avLst/>
            <a:gdLst>
              <a:gd name="connsiteX0" fmla="*/ 13197 w 57721"/>
              <a:gd name="connsiteY0" fmla="*/ 24 h 456761"/>
              <a:gd name="connsiteX1" fmla="*/ 38597 w 57721"/>
              <a:gd name="connsiteY1" fmla="*/ 209574 h 456761"/>
              <a:gd name="connsiteX2" fmla="*/ 497 w 57721"/>
              <a:gd name="connsiteY2" fmla="*/ 454049 h 456761"/>
              <a:gd name="connsiteX3" fmla="*/ 19547 w 57721"/>
              <a:gd name="connsiteY3" fmla="*/ 333399 h 456761"/>
              <a:gd name="connsiteX4" fmla="*/ 57647 w 57721"/>
              <a:gd name="connsiteY4" fmla="*/ 222274 h 456761"/>
              <a:gd name="connsiteX5" fmla="*/ 13197 w 57721"/>
              <a:gd name="connsiteY5" fmla="*/ 24 h 45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1" h="456761">
                <a:moveTo>
                  <a:pt x="13197" y="24"/>
                </a:moveTo>
                <a:cubicBezTo>
                  <a:pt x="10022" y="-2093"/>
                  <a:pt x="40714" y="133903"/>
                  <a:pt x="38597" y="209574"/>
                </a:cubicBezTo>
                <a:cubicBezTo>
                  <a:pt x="36480" y="285245"/>
                  <a:pt x="3672" y="433412"/>
                  <a:pt x="497" y="454049"/>
                </a:cubicBezTo>
                <a:cubicBezTo>
                  <a:pt x="-2678" y="474687"/>
                  <a:pt x="10022" y="372028"/>
                  <a:pt x="19547" y="333399"/>
                </a:cubicBezTo>
                <a:cubicBezTo>
                  <a:pt x="29072" y="294770"/>
                  <a:pt x="55530" y="274661"/>
                  <a:pt x="57647" y="222274"/>
                </a:cubicBezTo>
                <a:cubicBezTo>
                  <a:pt x="59764" y="169887"/>
                  <a:pt x="16372" y="2141"/>
                  <a:pt x="1319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8AF0B88E-4969-B79A-1AB9-D5E557CA1052}"/>
              </a:ext>
            </a:extLst>
          </p:cNvPr>
          <p:cNvSpPr/>
          <p:nvPr/>
        </p:nvSpPr>
        <p:spPr>
          <a:xfrm>
            <a:off x="4943100" y="4650502"/>
            <a:ext cx="391428" cy="67588"/>
          </a:xfrm>
          <a:custGeom>
            <a:avLst/>
            <a:gdLst>
              <a:gd name="connsiteX0" fmla="*/ 375 w 391428"/>
              <a:gd name="connsiteY0" fmla="*/ 67548 h 67588"/>
              <a:gd name="connsiteX1" fmla="*/ 194050 w 391428"/>
              <a:gd name="connsiteY1" fmla="*/ 4048 h 67588"/>
              <a:gd name="connsiteX2" fmla="*/ 390900 w 391428"/>
              <a:gd name="connsiteY2" fmla="*/ 7223 h 67588"/>
              <a:gd name="connsiteX3" fmla="*/ 244850 w 391428"/>
              <a:gd name="connsiteY3" fmla="*/ 13573 h 67588"/>
              <a:gd name="connsiteX4" fmla="*/ 375 w 391428"/>
              <a:gd name="connsiteY4" fmla="*/ 67548 h 6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28" h="67588">
                <a:moveTo>
                  <a:pt x="375" y="67548"/>
                </a:moveTo>
                <a:cubicBezTo>
                  <a:pt x="-8092" y="65961"/>
                  <a:pt x="128963" y="14102"/>
                  <a:pt x="194050" y="4048"/>
                </a:cubicBezTo>
                <a:cubicBezTo>
                  <a:pt x="259137" y="-6006"/>
                  <a:pt x="382433" y="5636"/>
                  <a:pt x="390900" y="7223"/>
                </a:cubicBezTo>
                <a:cubicBezTo>
                  <a:pt x="399367" y="8810"/>
                  <a:pt x="304117" y="3519"/>
                  <a:pt x="244850" y="13573"/>
                </a:cubicBezTo>
                <a:cubicBezTo>
                  <a:pt x="185583" y="23627"/>
                  <a:pt x="8842" y="69135"/>
                  <a:pt x="375" y="67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221E2-2DF8-D320-5DCF-3FEFCF1692D1}"/>
              </a:ext>
            </a:extLst>
          </p:cNvPr>
          <p:cNvSpPr/>
          <p:nvPr/>
        </p:nvSpPr>
        <p:spPr>
          <a:xfrm>
            <a:off x="5053430" y="4628015"/>
            <a:ext cx="509635" cy="1085317"/>
          </a:xfrm>
          <a:custGeom>
            <a:avLst/>
            <a:gdLst>
              <a:gd name="connsiteX0" fmla="*/ 182145 w 509635"/>
              <a:gd name="connsiteY0" fmla="*/ 1135 h 1085317"/>
              <a:gd name="connsiteX1" fmla="*/ 401220 w 509635"/>
              <a:gd name="connsiteY1" fmla="*/ 83685 h 1085317"/>
              <a:gd name="connsiteX2" fmla="*/ 477420 w 509635"/>
              <a:gd name="connsiteY2" fmla="*/ 274185 h 1085317"/>
              <a:gd name="connsiteX3" fmla="*/ 483770 w 509635"/>
              <a:gd name="connsiteY3" fmla="*/ 442460 h 1085317"/>
              <a:gd name="connsiteX4" fmla="*/ 461545 w 509635"/>
              <a:gd name="connsiteY4" fmla="*/ 556760 h 1085317"/>
              <a:gd name="connsiteX5" fmla="*/ 423445 w 509635"/>
              <a:gd name="connsiteY5" fmla="*/ 699635 h 1085317"/>
              <a:gd name="connsiteX6" fmla="*/ 321845 w 509635"/>
              <a:gd name="connsiteY6" fmla="*/ 877435 h 1085317"/>
              <a:gd name="connsiteX7" fmla="*/ 178970 w 509635"/>
              <a:gd name="connsiteY7" fmla="*/ 985385 h 1085317"/>
              <a:gd name="connsiteX8" fmla="*/ 1170 w 509635"/>
              <a:gd name="connsiteY8" fmla="*/ 1083810 h 1085317"/>
              <a:gd name="connsiteX9" fmla="*/ 271045 w 509635"/>
              <a:gd name="connsiteY9" fmla="*/ 906010 h 1085317"/>
              <a:gd name="connsiteX10" fmla="*/ 369470 w 509635"/>
              <a:gd name="connsiteY10" fmla="*/ 794885 h 1085317"/>
              <a:gd name="connsiteX11" fmla="*/ 464720 w 509635"/>
              <a:gd name="connsiteY11" fmla="*/ 531360 h 1085317"/>
              <a:gd name="connsiteX12" fmla="*/ 509170 w 509635"/>
              <a:gd name="connsiteY12" fmla="*/ 366260 h 1085317"/>
              <a:gd name="connsiteX13" fmla="*/ 439320 w 509635"/>
              <a:gd name="connsiteY13" fmla="*/ 137660 h 1085317"/>
              <a:gd name="connsiteX14" fmla="*/ 182145 w 509635"/>
              <a:gd name="connsiteY14" fmla="*/ 1135 h 108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9635" h="1085317">
                <a:moveTo>
                  <a:pt x="182145" y="1135"/>
                </a:moveTo>
                <a:cubicBezTo>
                  <a:pt x="175795" y="-7861"/>
                  <a:pt x="352008" y="38177"/>
                  <a:pt x="401220" y="83685"/>
                </a:cubicBezTo>
                <a:cubicBezTo>
                  <a:pt x="450432" y="129193"/>
                  <a:pt x="463662" y="214389"/>
                  <a:pt x="477420" y="274185"/>
                </a:cubicBezTo>
                <a:cubicBezTo>
                  <a:pt x="491178" y="333981"/>
                  <a:pt x="486416" y="395364"/>
                  <a:pt x="483770" y="442460"/>
                </a:cubicBezTo>
                <a:cubicBezTo>
                  <a:pt x="481124" y="489556"/>
                  <a:pt x="471599" y="513898"/>
                  <a:pt x="461545" y="556760"/>
                </a:cubicBezTo>
                <a:cubicBezTo>
                  <a:pt x="451491" y="599623"/>
                  <a:pt x="446728" y="646189"/>
                  <a:pt x="423445" y="699635"/>
                </a:cubicBezTo>
                <a:cubicBezTo>
                  <a:pt x="400162" y="753081"/>
                  <a:pt x="362591" y="829810"/>
                  <a:pt x="321845" y="877435"/>
                </a:cubicBezTo>
                <a:cubicBezTo>
                  <a:pt x="281099" y="925060"/>
                  <a:pt x="232416" y="950989"/>
                  <a:pt x="178970" y="985385"/>
                </a:cubicBezTo>
                <a:cubicBezTo>
                  <a:pt x="125524" y="1019781"/>
                  <a:pt x="-14176" y="1097039"/>
                  <a:pt x="1170" y="1083810"/>
                </a:cubicBezTo>
                <a:cubicBezTo>
                  <a:pt x="16516" y="1070581"/>
                  <a:pt x="209662" y="954164"/>
                  <a:pt x="271045" y="906010"/>
                </a:cubicBezTo>
                <a:cubicBezTo>
                  <a:pt x="332428" y="857856"/>
                  <a:pt x="337191" y="857327"/>
                  <a:pt x="369470" y="794885"/>
                </a:cubicBezTo>
                <a:cubicBezTo>
                  <a:pt x="401749" y="732443"/>
                  <a:pt x="441437" y="602798"/>
                  <a:pt x="464720" y="531360"/>
                </a:cubicBezTo>
                <a:cubicBezTo>
                  <a:pt x="488003" y="459922"/>
                  <a:pt x="513403" y="431877"/>
                  <a:pt x="509170" y="366260"/>
                </a:cubicBezTo>
                <a:cubicBezTo>
                  <a:pt x="504937" y="300643"/>
                  <a:pt x="488003" y="196398"/>
                  <a:pt x="439320" y="137660"/>
                </a:cubicBezTo>
                <a:cubicBezTo>
                  <a:pt x="390637" y="78922"/>
                  <a:pt x="188495" y="10131"/>
                  <a:pt x="182145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364D1C63-7B15-08E8-89A4-EEFC302ED70F}"/>
              </a:ext>
            </a:extLst>
          </p:cNvPr>
          <p:cNvSpPr/>
          <p:nvPr/>
        </p:nvSpPr>
        <p:spPr>
          <a:xfrm>
            <a:off x="4707803" y="5545217"/>
            <a:ext cx="533572" cy="197654"/>
          </a:xfrm>
          <a:custGeom>
            <a:avLst/>
            <a:gdLst>
              <a:gd name="connsiteX0" fmla="*/ 722 w 533572"/>
              <a:gd name="connsiteY0" fmla="*/ 188833 h 197654"/>
              <a:gd name="connsiteX1" fmla="*/ 248372 w 533572"/>
              <a:gd name="connsiteY1" fmla="*/ 182483 h 197654"/>
              <a:gd name="connsiteX2" fmla="*/ 530947 w 533572"/>
              <a:gd name="connsiteY2" fmla="*/ 1508 h 197654"/>
              <a:gd name="connsiteX3" fmla="*/ 381722 w 533572"/>
              <a:gd name="connsiteY3" fmla="*/ 99933 h 197654"/>
              <a:gd name="connsiteX4" fmla="*/ 251547 w 533572"/>
              <a:gd name="connsiteY4" fmla="*/ 169783 h 197654"/>
              <a:gd name="connsiteX5" fmla="*/ 175347 w 533572"/>
              <a:gd name="connsiteY5" fmla="*/ 195183 h 197654"/>
              <a:gd name="connsiteX6" fmla="*/ 722 w 533572"/>
              <a:gd name="connsiteY6" fmla="*/ 188833 h 19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572" h="197654">
                <a:moveTo>
                  <a:pt x="722" y="188833"/>
                </a:moveTo>
                <a:cubicBezTo>
                  <a:pt x="12893" y="186716"/>
                  <a:pt x="160001" y="213704"/>
                  <a:pt x="248372" y="182483"/>
                </a:cubicBezTo>
                <a:cubicBezTo>
                  <a:pt x="336743" y="151262"/>
                  <a:pt x="508722" y="15266"/>
                  <a:pt x="530947" y="1508"/>
                </a:cubicBezTo>
                <a:cubicBezTo>
                  <a:pt x="553172" y="-12250"/>
                  <a:pt x="428289" y="71887"/>
                  <a:pt x="381722" y="99933"/>
                </a:cubicBezTo>
                <a:cubicBezTo>
                  <a:pt x="335155" y="127979"/>
                  <a:pt x="285943" y="153908"/>
                  <a:pt x="251547" y="169783"/>
                </a:cubicBezTo>
                <a:cubicBezTo>
                  <a:pt x="217151" y="185658"/>
                  <a:pt x="217151" y="194654"/>
                  <a:pt x="175347" y="195183"/>
                </a:cubicBezTo>
                <a:cubicBezTo>
                  <a:pt x="133543" y="195712"/>
                  <a:pt x="-11449" y="190950"/>
                  <a:pt x="722" y="18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F8145C87-CB4A-1C50-5949-311215A47666}"/>
              </a:ext>
            </a:extLst>
          </p:cNvPr>
          <p:cNvSpPr/>
          <p:nvPr/>
        </p:nvSpPr>
        <p:spPr>
          <a:xfrm>
            <a:off x="4605235" y="5736219"/>
            <a:ext cx="460243" cy="125190"/>
          </a:xfrm>
          <a:custGeom>
            <a:avLst/>
            <a:gdLst>
              <a:gd name="connsiteX0" fmla="*/ 1690 w 460243"/>
              <a:gd name="connsiteY0" fmla="*/ 124831 h 125190"/>
              <a:gd name="connsiteX1" fmla="*/ 141390 w 460243"/>
              <a:gd name="connsiteY1" fmla="*/ 54981 h 125190"/>
              <a:gd name="connsiteX2" fmla="*/ 452540 w 460243"/>
              <a:gd name="connsiteY2" fmla="*/ 1006 h 125190"/>
              <a:gd name="connsiteX3" fmla="*/ 354115 w 460243"/>
              <a:gd name="connsiteY3" fmla="*/ 20056 h 125190"/>
              <a:gd name="connsiteX4" fmla="*/ 227115 w 460243"/>
              <a:gd name="connsiteY4" fmla="*/ 23231 h 125190"/>
              <a:gd name="connsiteX5" fmla="*/ 1690 w 460243"/>
              <a:gd name="connsiteY5" fmla="*/ 124831 h 12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243" h="125190">
                <a:moveTo>
                  <a:pt x="1690" y="124831"/>
                </a:moveTo>
                <a:cubicBezTo>
                  <a:pt x="-12597" y="130123"/>
                  <a:pt x="66248" y="75618"/>
                  <a:pt x="141390" y="54981"/>
                </a:cubicBezTo>
                <a:cubicBezTo>
                  <a:pt x="216532" y="34343"/>
                  <a:pt x="417086" y="6827"/>
                  <a:pt x="452540" y="1006"/>
                </a:cubicBezTo>
                <a:cubicBezTo>
                  <a:pt x="487994" y="-4815"/>
                  <a:pt x="391686" y="16352"/>
                  <a:pt x="354115" y="20056"/>
                </a:cubicBezTo>
                <a:cubicBezTo>
                  <a:pt x="316544" y="23760"/>
                  <a:pt x="280032" y="11589"/>
                  <a:pt x="227115" y="23231"/>
                </a:cubicBezTo>
                <a:cubicBezTo>
                  <a:pt x="174198" y="34873"/>
                  <a:pt x="15977" y="119539"/>
                  <a:pt x="1690" y="124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D0809364-5B3B-FB81-5BD9-2EF531A4CE4E}"/>
              </a:ext>
            </a:extLst>
          </p:cNvPr>
          <p:cNvSpPr/>
          <p:nvPr/>
        </p:nvSpPr>
        <p:spPr>
          <a:xfrm>
            <a:off x="4936385" y="4755682"/>
            <a:ext cx="456213" cy="108512"/>
          </a:xfrm>
          <a:custGeom>
            <a:avLst/>
            <a:gdLst>
              <a:gd name="connsiteX0" fmla="*/ 740 w 456213"/>
              <a:gd name="connsiteY0" fmla="*/ 108418 h 108512"/>
              <a:gd name="connsiteX1" fmla="*/ 203940 w 456213"/>
              <a:gd name="connsiteY1" fmla="*/ 22693 h 108512"/>
              <a:gd name="connsiteX2" fmla="*/ 448415 w 456213"/>
              <a:gd name="connsiteY2" fmla="*/ 41743 h 108512"/>
              <a:gd name="connsiteX3" fmla="*/ 384915 w 456213"/>
              <a:gd name="connsiteY3" fmla="*/ 19518 h 108512"/>
              <a:gd name="connsiteX4" fmla="*/ 276965 w 456213"/>
              <a:gd name="connsiteY4" fmla="*/ 3643 h 108512"/>
              <a:gd name="connsiteX5" fmla="*/ 740 w 456213"/>
              <a:gd name="connsiteY5" fmla="*/ 108418 h 1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13" h="108512">
                <a:moveTo>
                  <a:pt x="740" y="108418"/>
                </a:moveTo>
                <a:cubicBezTo>
                  <a:pt x="-11431" y="111593"/>
                  <a:pt x="129328" y="33805"/>
                  <a:pt x="203940" y="22693"/>
                </a:cubicBezTo>
                <a:cubicBezTo>
                  <a:pt x="278552" y="11581"/>
                  <a:pt x="418253" y="42272"/>
                  <a:pt x="448415" y="41743"/>
                </a:cubicBezTo>
                <a:cubicBezTo>
                  <a:pt x="478578" y="41214"/>
                  <a:pt x="413490" y="25868"/>
                  <a:pt x="384915" y="19518"/>
                </a:cubicBezTo>
                <a:cubicBezTo>
                  <a:pt x="356340" y="13168"/>
                  <a:pt x="336232" y="-8528"/>
                  <a:pt x="276965" y="3643"/>
                </a:cubicBezTo>
                <a:cubicBezTo>
                  <a:pt x="217698" y="15814"/>
                  <a:pt x="12911" y="105243"/>
                  <a:pt x="740" y="10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E2E6D1B-DAC4-037C-0F05-95E7A678C350}"/>
              </a:ext>
            </a:extLst>
          </p:cNvPr>
          <p:cNvSpPr/>
          <p:nvPr/>
        </p:nvSpPr>
        <p:spPr>
          <a:xfrm>
            <a:off x="5327550" y="4900205"/>
            <a:ext cx="172915" cy="538848"/>
          </a:xfrm>
          <a:custGeom>
            <a:avLst/>
            <a:gdLst>
              <a:gd name="connsiteX0" fmla="*/ 136625 w 172915"/>
              <a:gd name="connsiteY0" fmla="*/ 1995 h 538848"/>
              <a:gd name="connsiteX1" fmla="*/ 165200 w 172915"/>
              <a:gd name="connsiteY1" fmla="*/ 154395 h 538848"/>
              <a:gd name="connsiteX2" fmla="*/ 92175 w 172915"/>
              <a:gd name="connsiteY2" fmla="*/ 376645 h 538848"/>
              <a:gd name="connsiteX3" fmla="*/ 100 w 172915"/>
              <a:gd name="connsiteY3" fmla="*/ 538570 h 538848"/>
              <a:gd name="connsiteX4" fmla="*/ 76300 w 172915"/>
              <a:gd name="connsiteY4" fmla="*/ 411570 h 538848"/>
              <a:gd name="connsiteX5" fmla="*/ 171550 w 172915"/>
              <a:gd name="connsiteY5" fmla="*/ 262345 h 538848"/>
              <a:gd name="connsiteX6" fmla="*/ 136625 w 172915"/>
              <a:gd name="connsiteY6" fmla="*/ 1995 h 53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15" h="538848">
                <a:moveTo>
                  <a:pt x="136625" y="1995"/>
                </a:moveTo>
                <a:cubicBezTo>
                  <a:pt x="135567" y="-15996"/>
                  <a:pt x="172608" y="91954"/>
                  <a:pt x="165200" y="154395"/>
                </a:cubicBezTo>
                <a:cubicBezTo>
                  <a:pt x="157792" y="216836"/>
                  <a:pt x="119692" y="312616"/>
                  <a:pt x="92175" y="376645"/>
                </a:cubicBezTo>
                <a:cubicBezTo>
                  <a:pt x="64658" y="440674"/>
                  <a:pt x="2746" y="532749"/>
                  <a:pt x="100" y="538570"/>
                </a:cubicBezTo>
                <a:cubicBezTo>
                  <a:pt x="-2546" y="544391"/>
                  <a:pt x="47725" y="457608"/>
                  <a:pt x="76300" y="411570"/>
                </a:cubicBezTo>
                <a:cubicBezTo>
                  <a:pt x="104875" y="365532"/>
                  <a:pt x="162025" y="336957"/>
                  <a:pt x="171550" y="262345"/>
                </a:cubicBezTo>
                <a:cubicBezTo>
                  <a:pt x="181075" y="187733"/>
                  <a:pt x="137683" y="19986"/>
                  <a:pt x="1366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F5B2653-5552-CACD-6675-11E08F0422CB}"/>
              </a:ext>
            </a:extLst>
          </p:cNvPr>
          <p:cNvSpPr/>
          <p:nvPr/>
        </p:nvSpPr>
        <p:spPr>
          <a:xfrm>
            <a:off x="5139757" y="4882179"/>
            <a:ext cx="324304" cy="630199"/>
          </a:xfrm>
          <a:custGeom>
            <a:avLst/>
            <a:gdLst>
              <a:gd name="connsiteX0" fmla="*/ 314893 w 324304"/>
              <a:gd name="connsiteY0" fmla="*/ 971 h 630199"/>
              <a:gd name="connsiteX1" fmla="*/ 308543 w 324304"/>
              <a:gd name="connsiteY1" fmla="*/ 267671 h 630199"/>
              <a:gd name="connsiteX2" fmla="*/ 238693 w 324304"/>
              <a:gd name="connsiteY2" fmla="*/ 448646 h 630199"/>
              <a:gd name="connsiteX3" fmla="*/ 149793 w 324304"/>
              <a:gd name="connsiteY3" fmla="*/ 553421 h 630199"/>
              <a:gd name="connsiteX4" fmla="*/ 568 w 324304"/>
              <a:gd name="connsiteY4" fmla="*/ 629621 h 630199"/>
              <a:gd name="connsiteX5" fmla="*/ 102168 w 324304"/>
              <a:gd name="connsiteY5" fmla="*/ 585171 h 630199"/>
              <a:gd name="connsiteX6" fmla="*/ 194243 w 324304"/>
              <a:gd name="connsiteY6" fmla="*/ 524846 h 630199"/>
              <a:gd name="connsiteX7" fmla="*/ 314893 w 324304"/>
              <a:gd name="connsiteY7" fmla="*/ 369271 h 630199"/>
              <a:gd name="connsiteX8" fmla="*/ 314893 w 324304"/>
              <a:gd name="connsiteY8" fmla="*/ 971 h 63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04" h="630199">
                <a:moveTo>
                  <a:pt x="314893" y="971"/>
                </a:moveTo>
                <a:cubicBezTo>
                  <a:pt x="313835" y="-15962"/>
                  <a:pt x="321243" y="193059"/>
                  <a:pt x="308543" y="267671"/>
                </a:cubicBezTo>
                <a:cubicBezTo>
                  <a:pt x="295843" y="342283"/>
                  <a:pt x="265151" y="401021"/>
                  <a:pt x="238693" y="448646"/>
                </a:cubicBezTo>
                <a:cubicBezTo>
                  <a:pt x="212235" y="496271"/>
                  <a:pt x="189480" y="523259"/>
                  <a:pt x="149793" y="553421"/>
                </a:cubicBezTo>
                <a:cubicBezTo>
                  <a:pt x="110105" y="583584"/>
                  <a:pt x="8505" y="624329"/>
                  <a:pt x="568" y="629621"/>
                </a:cubicBezTo>
                <a:cubicBezTo>
                  <a:pt x="-7369" y="634913"/>
                  <a:pt x="69889" y="602633"/>
                  <a:pt x="102168" y="585171"/>
                </a:cubicBezTo>
                <a:cubicBezTo>
                  <a:pt x="134447" y="567709"/>
                  <a:pt x="158789" y="560829"/>
                  <a:pt x="194243" y="524846"/>
                </a:cubicBezTo>
                <a:cubicBezTo>
                  <a:pt x="229697" y="488863"/>
                  <a:pt x="294256" y="450233"/>
                  <a:pt x="314893" y="369271"/>
                </a:cubicBezTo>
                <a:cubicBezTo>
                  <a:pt x="335530" y="288309"/>
                  <a:pt x="315951" y="17904"/>
                  <a:pt x="314893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534217B5-9BA4-6B75-3F8A-BF03EBB56F40}"/>
              </a:ext>
            </a:extLst>
          </p:cNvPr>
          <p:cNvSpPr/>
          <p:nvPr/>
        </p:nvSpPr>
        <p:spPr>
          <a:xfrm>
            <a:off x="4786503" y="5016463"/>
            <a:ext cx="141383" cy="527201"/>
          </a:xfrm>
          <a:custGeom>
            <a:avLst/>
            <a:gdLst>
              <a:gd name="connsiteX0" fmla="*/ 141097 w 141383"/>
              <a:gd name="connsiteY0" fmla="*/ 37 h 527201"/>
              <a:gd name="connsiteX1" fmla="*/ 102997 w 141383"/>
              <a:gd name="connsiteY1" fmla="*/ 117512 h 527201"/>
              <a:gd name="connsiteX2" fmla="*/ 90297 w 141383"/>
              <a:gd name="connsiteY2" fmla="*/ 250862 h 527201"/>
              <a:gd name="connsiteX3" fmla="*/ 90297 w 141383"/>
              <a:gd name="connsiteY3" fmla="*/ 304837 h 527201"/>
              <a:gd name="connsiteX4" fmla="*/ 17272 w 141383"/>
              <a:gd name="connsiteY4" fmla="*/ 374687 h 527201"/>
              <a:gd name="connsiteX5" fmla="*/ 14097 w 141383"/>
              <a:gd name="connsiteY5" fmla="*/ 441362 h 527201"/>
              <a:gd name="connsiteX6" fmla="*/ 45847 w 141383"/>
              <a:gd name="connsiteY6" fmla="*/ 527087 h 527201"/>
              <a:gd name="connsiteX7" fmla="*/ 1397 w 141383"/>
              <a:gd name="connsiteY7" fmla="*/ 422312 h 527201"/>
              <a:gd name="connsiteX8" fmla="*/ 109347 w 141383"/>
              <a:gd name="connsiteY8" fmla="*/ 269912 h 527201"/>
              <a:gd name="connsiteX9" fmla="*/ 112522 w 141383"/>
              <a:gd name="connsiteY9" fmla="*/ 212762 h 527201"/>
              <a:gd name="connsiteX10" fmla="*/ 87122 w 141383"/>
              <a:gd name="connsiteY10" fmla="*/ 136562 h 527201"/>
              <a:gd name="connsiteX11" fmla="*/ 80772 w 141383"/>
              <a:gd name="connsiteY11" fmla="*/ 104812 h 527201"/>
              <a:gd name="connsiteX12" fmla="*/ 141097 w 141383"/>
              <a:gd name="connsiteY12" fmla="*/ 37 h 5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383" h="527201">
                <a:moveTo>
                  <a:pt x="141097" y="37"/>
                </a:moveTo>
                <a:cubicBezTo>
                  <a:pt x="144801" y="2154"/>
                  <a:pt x="111464" y="75708"/>
                  <a:pt x="102997" y="117512"/>
                </a:cubicBezTo>
                <a:cubicBezTo>
                  <a:pt x="94530" y="159316"/>
                  <a:pt x="92414" y="219641"/>
                  <a:pt x="90297" y="250862"/>
                </a:cubicBezTo>
                <a:cubicBezTo>
                  <a:pt x="88180" y="282083"/>
                  <a:pt x="102468" y="284200"/>
                  <a:pt x="90297" y="304837"/>
                </a:cubicBezTo>
                <a:cubicBezTo>
                  <a:pt x="78126" y="325474"/>
                  <a:pt x="29972" y="351933"/>
                  <a:pt x="17272" y="374687"/>
                </a:cubicBezTo>
                <a:cubicBezTo>
                  <a:pt x="4572" y="397441"/>
                  <a:pt x="9335" y="415962"/>
                  <a:pt x="14097" y="441362"/>
                </a:cubicBezTo>
                <a:cubicBezTo>
                  <a:pt x="18859" y="466762"/>
                  <a:pt x="47964" y="530262"/>
                  <a:pt x="45847" y="527087"/>
                </a:cubicBezTo>
                <a:cubicBezTo>
                  <a:pt x="43730" y="523912"/>
                  <a:pt x="-9186" y="465174"/>
                  <a:pt x="1397" y="422312"/>
                </a:cubicBezTo>
                <a:cubicBezTo>
                  <a:pt x="11980" y="379450"/>
                  <a:pt x="90826" y="304837"/>
                  <a:pt x="109347" y="269912"/>
                </a:cubicBezTo>
                <a:cubicBezTo>
                  <a:pt x="127868" y="234987"/>
                  <a:pt x="116226" y="234987"/>
                  <a:pt x="112522" y="212762"/>
                </a:cubicBezTo>
                <a:cubicBezTo>
                  <a:pt x="108818" y="190537"/>
                  <a:pt x="92414" y="154554"/>
                  <a:pt x="87122" y="136562"/>
                </a:cubicBezTo>
                <a:cubicBezTo>
                  <a:pt x="81830" y="118570"/>
                  <a:pt x="74951" y="122804"/>
                  <a:pt x="80772" y="104812"/>
                </a:cubicBezTo>
                <a:cubicBezTo>
                  <a:pt x="86593" y="86820"/>
                  <a:pt x="137393" y="-2080"/>
                  <a:pt x="1410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56392DA-538A-A70F-6176-A8EF72DAEC17}"/>
              </a:ext>
            </a:extLst>
          </p:cNvPr>
          <p:cNvSpPr/>
          <p:nvPr/>
        </p:nvSpPr>
        <p:spPr>
          <a:xfrm>
            <a:off x="5310894" y="4930755"/>
            <a:ext cx="45599" cy="392100"/>
          </a:xfrm>
          <a:custGeom>
            <a:avLst/>
            <a:gdLst>
              <a:gd name="connsiteX0" fmla="*/ 45331 w 45599"/>
              <a:gd name="connsiteY0" fmla="*/ 20 h 392100"/>
              <a:gd name="connsiteX1" fmla="*/ 19931 w 45599"/>
              <a:gd name="connsiteY1" fmla="*/ 219095 h 392100"/>
              <a:gd name="connsiteX2" fmla="*/ 29456 w 45599"/>
              <a:gd name="connsiteY2" fmla="*/ 390545 h 392100"/>
              <a:gd name="connsiteX3" fmla="*/ 16756 w 45599"/>
              <a:gd name="connsiteY3" fmla="*/ 298470 h 392100"/>
              <a:gd name="connsiteX4" fmla="*/ 881 w 45599"/>
              <a:gd name="connsiteY4" fmla="*/ 206395 h 392100"/>
              <a:gd name="connsiteX5" fmla="*/ 45331 w 45599"/>
              <a:gd name="connsiteY5" fmla="*/ 20 h 3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99" h="392100">
                <a:moveTo>
                  <a:pt x="45331" y="20"/>
                </a:moveTo>
                <a:cubicBezTo>
                  <a:pt x="48506" y="2137"/>
                  <a:pt x="22577" y="154008"/>
                  <a:pt x="19931" y="219095"/>
                </a:cubicBezTo>
                <a:cubicBezTo>
                  <a:pt x="17285" y="284182"/>
                  <a:pt x="29985" y="377316"/>
                  <a:pt x="29456" y="390545"/>
                </a:cubicBezTo>
                <a:cubicBezTo>
                  <a:pt x="28927" y="403774"/>
                  <a:pt x="21518" y="329161"/>
                  <a:pt x="16756" y="298470"/>
                </a:cubicBezTo>
                <a:cubicBezTo>
                  <a:pt x="11994" y="267779"/>
                  <a:pt x="-3882" y="250845"/>
                  <a:pt x="881" y="206395"/>
                </a:cubicBezTo>
                <a:cubicBezTo>
                  <a:pt x="5643" y="161945"/>
                  <a:pt x="42156" y="-2097"/>
                  <a:pt x="4533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717A745-C396-C15D-E4D6-2E301AB7DD10}"/>
              </a:ext>
            </a:extLst>
          </p:cNvPr>
          <p:cNvSpPr/>
          <p:nvPr/>
        </p:nvSpPr>
        <p:spPr>
          <a:xfrm>
            <a:off x="5050683" y="4993683"/>
            <a:ext cx="185920" cy="296202"/>
          </a:xfrm>
          <a:custGeom>
            <a:avLst/>
            <a:gdLst>
              <a:gd name="connsiteX0" fmla="*/ 742 w 185920"/>
              <a:gd name="connsiteY0" fmla="*/ 592 h 296202"/>
              <a:gd name="connsiteX1" fmla="*/ 95992 w 185920"/>
              <a:gd name="connsiteY1" fmla="*/ 70442 h 296202"/>
              <a:gd name="connsiteX2" fmla="*/ 175367 w 185920"/>
              <a:gd name="connsiteY2" fmla="*/ 226017 h 296202"/>
              <a:gd name="connsiteX3" fmla="*/ 184892 w 185920"/>
              <a:gd name="connsiteY3" fmla="*/ 295867 h 296202"/>
              <a:gd name="connsiteX4" fmla="*/ 181717 w 185920"/>
              <a:gd name="connsiteY4" fmla="*/ 200617 h 296202"/>
              <a:gd name="connsiteX5" fmla="*/ 149967 w 185920"/>
              <a:gd name="connsiteY5" fmla="*/ 105367 h 296202"/>
              <a:gd name="connsiteX6" fmla="*/ 742 w 185920"/>
              <a:gd name="connsiteY6" fmla="*/ 592 h 29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920" h="296202">
                <a:moveTo>
                  <a:pt x="742" y="592"/>
                </a:moveTo>
                <a:cubicBezTo>
                  <a:pt x="-8254" y="-5229"/>
                  <a:pt x="66888" y="32871"/>
                  <a:pt x="95992" y="70442"/>
                </a:cubicBezTo>
                <a:cubicBezTo>
                  <a:pt x="125096" y="108013"/>
                  <a:pt x="160550" y="188446"/>
                  <a:pt x="175367" y="226017"/>
                </a:cubicBezTo>
                <a:cubicBezTo>
                  <a:pt x="190184" y="263588"/>
                  <a:pt x="183834" y="300100"/>
                  <a:pt x="184892" y="295867"/>
                </a:cubicBezTo>
                <a:cubicBezTo>
                  <a:pt x="185950" y="291634"/>
                  <a:pt x="187538" y="232367"/>
                  <a:pt x="181717" y="200617"/>
                </a:cubicBezTo>
                <a:cubicBezTo>
                  <a:pt x="175896" y="168867"/>
                  <a:pt x="181188" y="135529"/>
                  <a:pt x="149967" y="105367"/>
                </a:cubicBezTo>
                <a:cubicBezTo>
                  <a:pt x="118746" y="75205"/>
                  <a:pt x="9738" y="6413"/>
                  <a:pt x="742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9A3D4FD-B20C-BCF5-064F-DE81EDC575F2}"/>
              </a:ext>
            </a:extLst>
          </p:cNvPr>
          <p:cNvSpPr/>
          <p:nvPr/>
        </p:nvSpPr>
        <p:spPr>
          <a:xfrm>
            <a:off x="5156198" y="5012760"/>
            <a:ext cx="175204" cy="323381"/>
          </a:xfrm>
          <a:custGeom>
            <a:avLst/>
            <a:gdLst>
              <a:gd name="connsiteX0" fmla="*/ 2 w 175204"/>
              <a:gd name="connsiteY0" fmla="*/ 565 h 323381"/>
              <a:gd name="connsiteX1" fmla="*/ 114302 w 175204"/>
              <a:gd name="connsiteY1" fmla="*/ 64065 h 323381"/>
              <a:gd name="connsiteX2" fmla="*/ 174627 w 175204"/>
              <a:gd name="connsiteY2" fmla="*/ 321240 h 323381"/>
              <a:gd name="connsiteX3" fmla="*/ 142877 w 175204"/>
              <a:gd name="connsiteY3" fmla="*/ 181540 h 323381"/>
              <a:gd name="connsiteX4" fmla="*/ 111127 w 175204"/>
              <a:gd name="connsiteY4" fmla="*/ 86290 h 323381"/>
              <a:gd name="connsiteX5" fmla="*/ 2 w 175204"/>
              <a:gd name="connsiteY5" fmla="*/ 565 h 3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4" h="323381">
                <a:moveTo>
                  <a:pt x="2" y="565"/>
                </a:moveTo>
                <a:cubicBezTo>
                  <a:pt x="531" y="-3139"/>
                  <a:pt x="85198" y="10619"/>
                  <a:pt x="114302" y="64065"/>
                </a:cubicBezTo>
                <a:cubicBezTo>
                  <a:pt x="143406" y="117511"/>
                  <a:pt x="169865" y="301661"/>
                  <a:pt x="174627" y="321240"/>
                </a:cubicBezTo>
                <a:cubicBezTo>
                  <a:pt x="179389" y="340819"/>
                  <a:pt x="153460" y="220698"/>
                  <a:pt x="142877" y="181540"/>
                </a:cubicBezTo>
                <a:cubicBezTo>
                  <a:pt x="132294" y="142382"/>
                  <a:pt x="130177" y="114865"/>
                  <a:pt x="111127" y="86290"/>
                </a:cubicBezTo>
                <a:cubicBezTo>
                  <a:pt x="92077" y="57715"/>
                  <a:pt x="-527" y="4269"/>
                  <a:pt x="2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7E63706B-FB9F-2FBC-B592-5E4C70974307}"/>
              </a:ext>
            </a:extLst>
          </p:cNvPr>
          <p:cNvSpPr/>
          <p:nvPr/>
        </p:nvSpPr>
        <p:spPr>
          <a:xfrm>
            <a:off x="4930654" y="5203822"/>
            <a:ext cx="88763" cy="251033"/>
          </a:xfrm>
          <a:custGeom>
            <a:avLst/>
            <a:gdLst>
              <a:gd name="connsiteX0" fmla="*/ 121 w 88763"/>
              <a:gd name="connsiteY0" fmla="*/ 3 h 251033"/>
              <a:gd name="connsiteX1" fmla="*/ 66796 w 88763"/>
              <a:gd name="connsiteY1" fmla="*/ 101603 h 251033"/>
              <a:gd name="connsiteX2" fmla="*/ 60446 w 88763"/>
              <a:gd name="connsiteY2" fmla="*/ 250828 h 251033"/>
              <a:gd name="connsiteX3" fmla="*/ 76321 w 88763"/>
              <a:gd name="connsiteY3" fmla="*/ 133353 h 251033"/>
              <a:gd name="connsiteX4" fmla="*/ 85846 w 88763"/>
              <a:gd name="connsiteY4" fmla="*/ 104778 h 251033"/>
              <a:gd name="connsiteX5" fmla="*/ 121 w 88763"/>
              <a:gd name="connsiteY5" fmla="*/ 3 h 25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63" h="251033">
                <a:moveTo>
                  <a:pt x="121" y="3"/>
                </a:moveTo>
                <a:cubicBezTo>
                  <a:pt x="-3054" y="-526"/>
                  <a:pt x="56742" y="59799"/>
                  <a:pt x="66796" y="101603"/>
                </a:cubicBezTo>
                <a:cubicBezTo>
                  <a:pt x="76850" y="143407"/>
                  <a:pt x="58859" y="245536"/>
                  <a:pt x="60446" y="250828"/>
                </a:cubicBezTo>
                <a:cubicBezTo>
                  <a:pt x="62033" y="256120"/>
                  <a:pt x="72088" y="157695"/>
                  <a:pt x="76321" y="133353"/>
                </a:cubicBezTo>
                <a:cubicBezTo>
                  <a:pt x="80554" y="109011"/>
                  <a:pt x="94842" y="123299"/>
                  <a:pt x="85846" y="104778"/>
                </a:cubicBezTo>
                <a:cubicBezTo>
                  <a:pt x="76850" y="86257"/>
                  <a:pt x="3296" y="532"/>
                  <a:pt x="1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41147D52-CD21-BA70-5D56-9AF5F232AC49}"/>
              </a:ext>
            </a:extLst>
          </p:cNvPr>
          <p:cNvSpPr/>
          <p:nvPr/>
        </p:nvSpPr>
        <p:spPr>
          <a:xfrm>
            <a:off x="4988684" y="5165880"/>
            <a:ext cx="269713" cy="103216"/>
          </a:xfrm>
          <a:custGeom>
            <a:avLst/>
            <a:gdLst>
              <a:gd name="connsiteX0" fmla="*/ 2416 w 269713"/>
              <a:gd name="connsiteY0" fmla="*/ 25245 h 103216"/>
              <a:gd name="connsiteX1" fmla="*/ 100841 w 269713"/>
              <a:gd name="connsiteY1" fmla="*/ 3020 h 103216"/>
              <a:gd name="connsiteX2" fmla="*/ 265941 w 269713"/>
              <a:gd name="connsiteY2" fmla="*/ 101445 h 103216"/>
              <a:gd name="connsiteX3" fmla="*/ 215141 w 269713"/>
              <a:gd name="connsiteY3" fmla="*/ 63345 h 103216"/>
              <a:gd name="connsiteX4" fmla="*/ 199266 w 269713"/>
              <a:gd name="connsiteY4" fmla="*/ 25245 h 103216"/>
              <a:gd name="connsiteX5" fmla="*/ 2416 w 269713"/>
              <a:gd name="connsiteY5" fmla="*/ 25245 h 10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13" h="103216">
                <a:moveTo>
                  <a:pt x="2416" y="25245"/>
                </a:moveTo>
                <a:cubicBezTo>
                  <a:pt x="-13988" y="21541"/>
                  <a:pt x="56920" y="-9680"/>
                  <a:pt x="100841" y="3020"/>
                </a:cubicBezTo>
                <a:cubicBezTo>
                  <a:pt x="144762" y="15720"/>
                  <a:pt x="246891" y="91391"/>
                  <a:pt x="265941" y="101445"/>
                </a:cubicBezTo>
                <a:cubicBezTo>
                  <a:pt x="284991" y="111499"/>
                  <a:pt x="226253" y="76045"/>
                  <a:pt x="215141" y="63345"/>
                </a:cubicBezTo>
                <a:cubicBezTo>
                  <a:pt x="204029" y="50645"/>
                  <a:pt x="235778" y="34241"/>
                  <a:pt x="199266" y="25245"/>
                </a:cubicBezTo>
                <a:cubicBezTo>
                  <a:pt x="162754" y="16249"/>
                  <a:pt x="18820" y="28949"/>
                  <a:pt x="2416" y="2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512BB23-335F-52CF-F1E9-024C61A426E0}"/>
              </a:ext>
            </a:extLst>
          </p:cNvPr>
          <p:cNvSpPr/>
          <p:nvPr/>
        </p:nvSpPr>
        <p:spPr>
          <a:xfrm>
            <a:off x="4901581" y="4892647"/>
            <a:ext cx="99511" cy="241406"/>
          </a:xfrm>
          <a:custGeom>
            <a:avLst/>
            <a:gdLst>
              <a:gd name="connsiteX0" fmla="*/ 60944 w 99511"/>
              <a:gd name="connsiteY0" fmla="*/ 28 h 241406"/>
              <a:gd name="connsiteX1" fmla="*/ 38719 w 99511"/>
              <a:gd name="connsiteY1" fmla="*/ 161953 h 241406"/>
              <a:gd name="connsiteX2" fmla="*/ 99044 w 99511"/>
              <a:gd name="connsiteY2" fmla="*/ 241328 h 241406"/>
              <a:gd name="connsiteX3" fmla="*/ 619 w 99511"/>
              <a:gd name="connsiteY3" fmla="*/ 149253 h 241406"/>
              <a:gd name="connsiteX4" fmla="*/ 60944 w 99511"/>
              <a:gd name="connsiteY4" fmla="*/ 28 h 24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11" h="241406">
                <a:moveTo>
                  <a:pt x="60944" y="28"/>
                </a:moveTo>
                <a:cubicBezTo>
                  <a:pt x="67294" y="2145"/>
                  <a:pt x="32369" y="121736"/>
                  <a:pt x="38719" y="161953"/>
                </a:cubicBezTo>
                <a:cubicBezTo>
                  <a:pt x="45069" y="202170"/>
                  <a:pt x="105394" y="243445"/>
                  <a:pt x="99044" y="241328"/>
                </a:cubicBezTo>
                <a:cubicBezTo>
                  <a:pt x="92694" y="239211"/>
                  <a:pt x="8027" y="184707"/>
                  <a:pt x="619" y="149253"/>
                </a:cubicBezTo>
                <a:cubicBezTo>
                  <a:pt x="-6789" y="113799"/>
                  <a:pt x="54594" y="-2089"/>
                  <a:pt x="609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64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</Words>
  <Application>Microsoft Macintosh PowerPoint</Application>
  <PresentationFormat>A3 297x420 mm</PresentationFormat>
  <Paragraphs>7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26</cp:revision>
  <dcterms:created xsi:type="dcterms:W3CDTF">2022-05-18T14:26:33Z</dcterms:created>
  <dcterms:modified xsi:type="dcterms:W3CDTF">2022-05-19T13:04:09Z</dcterms:modified>
</cp:coreProperties>
</file>